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11" r:id="rId2"/>
    <p:sldId id="354" r:id="rId3"/>
    <p:sldId id="301" r:id="rId4"/>
    <p:sldId id="357" r:id="rId5"/>
    <p:sldId id="360" r:id="rId6"/>
    <p:sldId id="302" r:id="rId7"/>
    <p:sldId id="361" r:id="rId8"/>
    <p:sldId id="368" r:id="rId9"/>
    <p:sldId id="369" r:id="rId10"/>
    <p:sldId id="370" r:id="rId11"/>
    <p:sldId id="364" r:id="rId12"/>
    <p:sldId id="35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2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ọc Đỗ" userId="2f07f5d2c440dd9f" providerId="LiveId" clId="{97DA0A85-50CC-4E32-BF7B-9649A9BB430A}"/>
    <pc:docChg chg="delSld">
      <pc:chgData name="Ngọc Đỗ" userId="2f07f5d2c440dd9f" providerId="LiveId" clId="{97DA0A85-50CC-4E32-BF7B-9649A9BB430A}" dt="2024-05-02T03:57:57.083" v="9" actId="47"/>
      <pc:docMkLst>
        <pc:docMk/>
      </pc:docMkLst>
      <pc:sldChg chg="del">
        <pc:chgData name="Ngọc Đỗ" userId="2f07f5d2c440dd9f" providerId="LiveId" clId="{97DA0A85-50CC-4E32-BF7B-9649A9BB430A}" dt="2024-05-02T03:57:36.197" v="0" actId="47"/>
        <pc:sldMkLst>
          <pc:docMk/>
          <pc:sldMk cId="0" sldId="293"/>
        </pc:sldMkLst>
      </pc:sldChg>
      <pc:sldChg chg="del">
        <pc:chgData name="Ngọc Đỗ" userId="2f07f5d2c440dd9f" providerId="LiveId" clId="{97DA0A85-50CC-4E32-BF7B-9649A9BB430A}" dt="2024-05-02T03:57:36.611" v="1" actId="47"/>
        <pc:sldMkLst>
          <pc:docMk/>
          <pc:sldMk cId="1689296862" sldId="353"/>
        </pc:sldMkLst>
      </pc:sldChg>
      <pc:sldChg chg="del">
        <pc:chgData name="Ngọc Đỗ" userId="2f07f5d2c440dd9f" providerId="LiveId" clId="{97DA0A85-50CC-4E32-BF7B-9649A9BB430A}" dt="2024-05-02T03:57:38.173" v="2" actId="47"/>
        <pc:sldMkLst>
          <pc:docMk/>
          <pc:sldMk cId="3291135759" sldId="356"/>
        </pc:sldMkLst>
      </pc:sldChg>
      <pc:sldChg chg="del">
        <pc:chgData name="Ngọc Đỗ" userId="2f07f5d2c440dd9f" providerId="LiveId" clId="{97DA0A85-50CC-4E32-BF7B-9649A9BB430A}" dt="2024-05-02T03:57:54.381" v="8" actId="47"/>
        <pc:sldMkLst>
          <pc:docMk/>
          <pc:sldMk cId="2999779204" sldId="366"/>
        </pc:sldMkLst>
      </pc:sldChg>
      <pc:sldChg chg="del">
        <pc:chgData name="Ngọc Đỗ" userId="2f07f5d2c440dd9f" providerId="LiveId" clId="{97DA0A85-50CC-4E32-BF7B-9649A9BB430A}" dt="2024-05-02T03:57:57.083" v="9" actId="47"/>
        <pc:sldMkLst>
          <pc:docMk/>
          <pc:sldMk cId="1239791573" sldId="367"/>
        </pc:sldMkLst>
      </pc:sldChg>
      <pc:sldChg chg="del">
        <pc:chgData name="Ngọc Đỗ" userId="2f07f5d2c440dd9f" providerId="LiveId" clId="{97DA0A85-50CC-4E32-BF7B-9649A9BB430A}" dt="2024-05-02T03:57:49.452" v="3" actId="47"/>
        <pc:sldMkLst>
          <pc:docMk/>
          <pc:sldMk cId="2937539944" sldId="371"/>
        </pc:sldMkLst>
      </pc:sldChg>
      <pc:sldChg chg="del">
        <pc:chgData name="Ngọc Đỗ" userId="2f07f5d2c440dd9f" providerId="LiveId" clId="{97DA0A85-50CC-4E32-BF7B-9649A9BB430A}" dt="2024-05-02T03:57:50.563" v="4" actId="47"/>
        <pc:sldMkLst>
          <pc:docMk/>
          <pc:sldMk cId="2822687594" sldId="372"/>
        </pc:sldMkLst>
      </pc:sldChg>
      <pc:sldChg chg="del">
        <pc:chgData name="Ngọc Đỗ" userId="2f07f5d2c440dd9f" providerId="LiveId" clId="{97DA0A85-50CC-4E32-BF7B-9649A9BB430A}" dt="2024-05-02T03:57:51.351" v="5" actId="47"/>
        <pc:sldMkLst>
          <pc:docMk/>
          <pc:sldMk cId="1407527884" sldId="373"/>
        </pc:sldMkLst>
      </pc:sldChg>
      <pc:sldChg chg="del">
        <pc:chgData name="Ngọc Đỗ" userId="2f07f5d2c440dd9f" providerId="LiveId" clId="{97DA0A85-50CC-4E32-BF7B-9649A9BB430A}" dt="2024-05-02T03:57:52.267" v="6" actId="47"/>
        <pc:sldMkLst>
          <pc:docMk/>
          <pc:sldMk cId="265023658" sldId="374"/>
        </pc:sldMkLst>
      </pc:sldChg>
      <pc:sldChg chg="del">
        <pc:chgData name="Ngọc Đỗ" userId="2f07f5d2c440dd9f" providerId="LiveId" clId="{97DA0A85-50CC-4E32-BF7B-9649A9BB430A}" dt="2024-05-02T03:57:53.264" v="7" actId="47"/>
        <pc:sldMkLst>
          <pc:docMk/>
          <pc:sldMk cId="1778854143" sldId="3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E02C6-7A4E-48F6-8A06-0C022FBFE621}" type="datetimeFigureOut">
              <a:rPr lang="en-US" smtClean="0"/>
              <a:t>02/05/2024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6EA0A-E268-4D5F-AB5E-B462240C5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2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09341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6081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08573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5907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94508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1705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216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3295767" y="4876300"/>
            <a:ext cx="6090000" cy="5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3295933" y="3984217"/>
            <a:ext cx="6090000" cy="6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933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3295933" y="1384067"/>
            <a:ext cx="6090000" cy="248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9600" b="1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069412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2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1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74" name="Google Shape;174;p11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1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1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1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1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11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0" name="Google Shape;180;p11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1" name="Google Shape;181;p11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11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3" name="Google Shape;183;p11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4" name="Google Shape;184;p11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5" name="Google Shape;185;p11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6" name="Google Shape;186;p11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7" name="Google Shape;187;p11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11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9" name="Google Shape;189;p11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0" name="Google Shape;190;p11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11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2" name="Google Shape;192;p11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3" name="Google Shape;193;p11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4" name="Google Shape;194;p11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6" name="Google Shape;196;p11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7" name="Google Shape;197;p11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11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9" name="Google Shape;199;p11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0" name="Google Shape;200;p11"/>
          <p:cNvSpPr txBox="1">
            <a:spLocks noGrp="1"/>
          </p:cNvSpPr>
          <p:nvPr>
            <p:ph type="title" hasCustomPrompt="1"/>
          </p:nvPr>
        </p:nvSpPr>
        <p:spPr>
          <a:xfrm>
            <a:off x="2261733" y="2077967"/>
            <a:ext cx="87680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201" name="Google Shape;201;p11"/>
          <p:cNvSpPr txBox="1">
            <a:spLocks noGrp="1"/>
          </p:cNvSpPr>
          <p:nvPr>
            <p:ph type="subTitle" idx="1"/>
          </p:nvPr>
        </p:nvSpPr>
        <p:spPr>
          <a:xfrm>
            <a:off x="2261733" y="4273400"/>
            <a:ext cx="8768000" cy="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258610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0330730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2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oogle Shape;204;p1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205" name="Google Shape;205;p1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1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1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1" name="Google Shape;231;p13"/>
          <p:cNvSpPr txBox="1">
            <a:spLocks noGrp="1"/>
          </p:cNvSpPr>
          <p:nvPr>
            <p:ph type="title"/>
          </p:nvPr>
        </p:nvSpPr>
        <p:spPr>
          <a:xfrm>
            <a:off x="3288908" y="4441551"/>
            <a:ext cx="64380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32" name="Google Shape;232;p13"/>
          <p:cNvSpPr txBox="1">
            <a:spLocks noGrp="1"/>
          </p:cNvSpPr>
          <p:nvPr>
            <p:ph type="subTitle" idx="1"/>
          </p:nvPr>
        </p:nvSpPr>
        <p:spPr>
          <a:xfrm>
            <a:off x="3288767" y="1707251"/>
            <a:ext cx="6438000" cy="26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9489273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2512284" y="23737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8377500" y="2373800"/>
            <a:ext cx="2424800" cy="201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2512284" y="37838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8936816"/>
      </p:ext>
    </p:extLst>
  </p:cSld>
  <p:clrMapOvr>
    <a:masterClrMapping/>
  </p:clrMapOvr>
  <p:transition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userDrawn="1">
  <p:cSld name="Table of contents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676956949"/>
      </p:ext>
    </p:extLst>
  </p:cSld>
  <p:clrMapOvr>
    <a:masterClrMapping/>
  </p:clrMapOvr>
  <p:transition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bg>
      <p:bgPr>
        <a:solidFill>
          <a:schemeClr val="accent2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" name="Google Shape;286;p17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87" name="Google Shape;287;p1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1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9" name="Google Shape;289;p1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7"/>
          <p:cNvSpPr txBox="1">
            <a:spLocks noGrp="1"/>
          </p:cNvSpPr>
          <p:nvPr>
            <p:ph type="title" idx="2"/>
          </p:nvPr>
        </p:nvSpPr>
        <p:spPr>
          <a:xfrm>
            <a:off x="960000" y="4811151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91" name="Google Shape;291;p17"/>
          <p:cNvSpPr txBox="1">
            <a:spLocks noGrp="1"/>
          </p:cNvSpPr>
          <p:nvPr>
            <p:ph type="subTitle" idx="1"/>
          </p:nvPr>
        </p:nvSpPr>
        <p:spPr>
          <a:xfrm>
            <a:off x="906421" y="5491600"/>
            <a:ext cx="3188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7"/>
          <p:cNvSpPr txBox="1">
            <a:spLocks noGrp="1"/>
          </p:cNvSpPr>
          <p:nvPr>
            <p:ph type="title" idx="3"/>
          </p:nvPr>
        </p:nvSpPr>
        <p:spPr>
          <a:xfrm>
            <a:off x="4538400" y="4811151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93" name="Google Shape;293;p17"/>
          <p:cNvSpPr txBox="1">
            <a:spLocks noGrp="1"/>
          </p:cNvSpPr>
          <p:nvPr>
            <p:ph type="subTitle" idx="4"/>
          </p:nvPr>
        </p:nvSpPr>
        <p:spPr>
          <a:xfrm>
            <a:off x="4450195" y="5491600"/>
            <a:ext cx="3188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7"/>
          <p:cNvSpPr txBox="1">
            <a:spLocks noGrp="1"/>
          </p:cNvSpPr>
          <p:nvPr>
            <p:ph type="title" idx="5"/>
          </p:nvPr>
        </p:nvSpPr>
        <p:spPr>
          <a:xfrm>
            <a:off x="8116800" y="4811151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295" name="Google Shape;295;p17"/>
          <p:cNvSpPr txBox="1">
            <a:spLocks noGrp="1"/>
          </p:cNvSpPr>
          <p:nvPr>
            <p:ph type="subTitle" idx="6"/>
          </p:nvPr>
        </p:nvSpPr>
        <p:spPr>
          <a:xfrm>
            <a:off x="8083951" y="5491600"/>
            <a:ext cx="31884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96" name="Google Shape;296;p17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58628772"/>
      </p:ext>
    </p:extLst>
  </p:cSld>
  <p:clrMapOvr>
    <a:masterClrMapping/>
  </p:clrMapOvr>
  <p:transition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eight columns">
  <p:cSld name="Title and eight columns">
    <p:bg>
      <p:bgPr>
        <a:solidFill>
          <a:schemeClr val="accent2"/>
        </a:solidFill>
        <a:effectLst/>
      </p:bgPr>
    </p:bg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8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299" name="Google Shape;299;p18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18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01" name="Google Shape;301;p18"/>
          <p:cNvSpPr txBox="1">
            <a:spLocks noGrp="1"/>
          </p:cNvSpPr>
          <p:nvPr>
            <p:ph type="title"/>
          </p:nvPr>
        </p:nvSpPr>
        <p:spPr>
          <a:xfrm>
            <a:off x="960000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2" name="Google Shape;302;p18"/>
          <p:cNvSpPr txBox="1">
            <a:spLocks noGrp="1"/>
          </p:cNvSpPr>
          <p:nvPr>
            <p:ph type="subTitle" idx="1"/>
          </p:nvPr>
        </p:nvSpPr>
        <p:spPr>
          <a:xfrm>
            <a:off x="960000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03" name="Google Shape;303;p18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04" name="Google Shape;304;p18"/>
          <p:cNvSpPr txBox="1">
            <a:spLocks noGrp="1"/>
          </p:cNvSpPr>
          <p:nvPr>
            <p:ph type="title" idx="2"/>
          </p:nvPr>
        </p:nvSpPr>
        <p:spPr>
          <a:xfrm>
            <a:off x="3723067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5" name="Google Shape;305;p18"/>
          <p:cNvSpPr txBox="1">
            <a:spLocks noGrp="1"/>
          </p:cNvSpPr>
          <p:nvPr>
            <p:ph type="subTitle" idx="3"/>
          </p:nvPr>
        </p:nvSpPr>
        <p:spPr>
          <a:xfrm>
            <a:off x="3723067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8"/>
          <p:cNvSpPr txBox="1">
            <a:spLocks noGrp="1"/>
          </p:cNvSpPr>
          <p:nvPr>
            <p:ph type="title" idx="4"/>
          </p:nvPr>
        </p:nvSpPr>
        <p:spPr>
          <a:xfrm>
            <a:off x="6486133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7" name="Google Shape;307;p18"/>
          <p:cNvSpPr txBox="1">
            <a:spLocks noGrp="1"/>
          </p:cNvSpPr>
          <p:nvPr>
            <p:ph type="subTitle" idx="5"/>
          </p:nvPr>
        </p:nvSpPr>
        <p:spPr>
          <a:xfrm>
            <a:off x="6486133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18"/>
          <p:cNvSpPr txBox="1">
            <a:spLocks noGrp="1"/>
          </p:cNvSpPr>
          <p:nvPr>
            <p:ph type="title" idx="6"/>
          </p:nvPr>
        </p:nvSpPr>
        <p:spPr>
          <a:xfrm>
            <a:off x="9249200" y="2604133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9" name="Google Shape;309;p18"/>
          <p:cNvSpPr txBox="1">
            <a:spLocks noGrp="1"/>
          </p:cNvSpPr>
          <p:nvPr>
            <p:ph type="subTitle" idx="7"/>
          </p:nvPr>
        </p:nvSpPr>
        <p:spPr>
          <a:xfrm>
            <a:off x="9249200" y="3386167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18"/>
          <p:cNvSpPr txBox="1">
            <a:spLocks noGrp="1"/>
          </p:cNvSpPr>
          <p:nvPr>
            <p:ph type="title" idx="8"/>
          </p:nvPr>
        </p:nvSpPr>
        <p:spPr>
          <a:xfrm>
            <a:off x="960000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1" name="Google Shape;311;p18"/>
          <p:cNvSpPr txBox="1">
            <a:spLocks noGrp="1"/>
          </p:cNvSpPr>
          <p:nvPr>
            <p:ph type="subTitle" idx="9"/>
          </p:nvPr>
        </p:nvSpPr>
        <p:spPr>
          <a:xfrm>
            <a:off x="960000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8"/>
          <p:cNvSpPr txBox="1">
            <a:spLocks noGrp="1"/>
          </p:cNvSpPr>
          <p:nvPr>
            <p:ph type="title" idx="13"/>
          </p:nvPr>
        </p:nvSpPr>
        <p:spPr>
          <a:xfrm>
            <a:off x="3723067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3" name="Google Shape;313;p18"/>
          <p:cNvSpPr txBox="1">
            <a:spLocks noGrp="1"/>
          </p:cNvSpPr>
          <p:nvPr>
            <p:ph type="subTitle" idx="14"/>
          </p:nvPr>
        </p:nvSpPr>
        <p:spPr>
          <a:xfrm>
            <a:off x="3723067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18"/>
          <p:cNvSpPr txBox="1">
            <a:spLocks noGrp="1"/>
          </p:cNvSpPr>
          <p:nvPr>
            <p:ph type="title" idx="15"/>
          </p:nvPr>
        </p:nvSpPr>
        <p:spPr>
          <a:xfrm>
            <a:off x="6486133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5" name="Google Shape;315;p18"/>
          <p:cNvSpPr txBox="1">
            <a:spLocks noGrp="1"/>
          </p:cNvSpPr>
          <p:nvPr>
            <p:ph type="subTitle" idx="16"/>
          </p:nvPr>
        </p:nvSpPr>
        <p:spPr>
          <a:xfrm>
            <a:off x="6486133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18"/>
          <p:cNvSpPr txBox="1">
            <a:spLocks noGrp="1"/>
          </p:cNvSpPr>
          <p:nvPr>
            <p:ph type="title" idx="17"/>
          </p:nvPr>
        </p:nvSpPr>
        <p:spPr>
          <a:xfrm>
            <a:off x="9249200" y="4889167"/>
            <a:ext cx="19828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17" name="Google Shape;317;p18"/>
          <p:cNvSpPr txBox="1">
            <a:spLocks noGrp="1"/>
          </p:cNvSpPr>
          <p:nvPr>
            <p:ph type="subTitle" idx="18"/>
          </p:nvPr>
        </p:nvSpPr>
        <p:spPr>
          <a:xfrm>
            <a:off x="9249200" y="5671200"/>
            <a:ext cx="1982800" cy="46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8"/>
          <p:cNvSpPr txBox="1">
            <a:spLocks noGrp="1"/>
          </p:cNvSpPr>
          <p:nvPr>
            <p:ph type="title" idx="19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29762942"/>
      </p:ext>
    </p:extLst>
  </p:cSld>
  <p:clrMapOvr>
    <a:masterClrMapping/>
  </p:clrMapOvr>
  <p:transition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accent2"/>
        </a:soli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" name="Google Shape;320;p19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21" name="Google Shape;321;p19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19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19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4" name="Google Shape;324;p19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5" name="Google Shape;325;p19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6" name="Google Shape;326;p19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7" name="Google Shape;327;p19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8" name="Google Shape;328;p19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9" name="Google Shape;329;p19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0" name="Google Shape;330;p19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1" name="Google Shape;331;p19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2" name="Google Shape;332;p19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3" name="Google Shape;333;p19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4" name="Google Shape;334;p19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5" name="Google Shape;335;p19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6" name="Google Shape;336;p19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7" name="Google Shape;337;p19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8" name="Google Shape;338;p19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9" name="Google Shape;339;p19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0" name="Google Shape;340;p19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1" name="Google Shape;341;p19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2" name="Google Shape;342;p19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3" name="Google Shape;343;p19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4" name="Google Shape;344;p19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5" name="Google Shape;345;p19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6" name="Google Shape;346;p19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47" name="Google Shape;347;p19"/>
          <p:cNvSpPr txBox="1">
            <a:spLocks noGrp="1"/>
          </p:cNvSpPr>
          <p:nvPr>
            <p:ph type="ctrTitle"/>
          </p:nvPr>
        </p:nvSpPr>
        <p:spPr>
          <a:xfrm>
            <a:off x="3572400" y="720000"/>
            <a:ext cx="5047200" cy="209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48" name="Google Shape;348;p19"/>
          <p:cNvSpPr txBox="1">
            <a:spLocks noGrp="1"/>
          </p:cNvSpPr>
          <p:nvPr>
            <p:ph type="subTitle" idx="1"/>
          </p:nvPr>
        </p:nvSpPr>
        <p:spPr>
          <a:xfrm>
            <a:off x="3572400" y="2941300"/>
            <a:ext cx="5047200" cy="1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349" name="Google Shape;349;p19"/>
          <p:cNvSpPr txBox="1">
            <a:spLocks noGrp="1"/>
          </p:cNvSpPr>
          <p:nvPr>
            <p:ph type="subTitle" idx="2"/>
          </p:nvPr>
        </p:nvSpPr>
        <p:spPr>
          <a:xfrm>
            <a:off x="3572403" y="5640233"/>
            <a:ext cx="5047200" cy="4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/>
          </a:p>
        </p:txBody>
      </p:sp>
      <p:sp>
        <p:nvSpPr>
          <p:cNvPr id="350" name="Google Shape;350;p19"/>
          <p:cNvSpPr txBox="1"/>
          <p:nvPr/>
        </p:nvSpPr>
        <p:spPr>
          <a:xfrm>
            <a:off x="3572400" y="4541600"/>
            <a:ext cx="50472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CREDITS:</a:t>
            </a:r>
            <a:r>
              <a:rPr lang="en-GB" sz="1600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This presentation template was created by 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  <a:hlinkClick r:id="rId2"/>
              </a:rPr>
              <a:t>Slidesgo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,</a:t>
            </a:r>
            <a:r>
              <a:rPr lang="en-GB" sz="1600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including icons by 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  <a:hlinkClick r:id="rId3"/>
              </a:rPr>
              <a:t>Flaticon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,</a:t>
            </a:r>
            <a:r>
              <a:rPr lang="en-GB" sz="1600">
                <a:solidFill>
                  <a:schemeClr val="dk2"/>
                </a:solidFill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</a:rPr>
              <a:t> and infographics &amp; images by </a:t>
            </a:r>
            <a:r>
              <a:rPr lang="en-GB" sz="1600" b="1" u="sng">
                <a:solidFill>
                  <a:schemeClr val="dk2"/>
                </a:solidFill>
                <a:highlight>
                  <a:schemeClr val="lt1"/>
                </a:highlight>
                <a:latin typeface="Karla" panose="020B0004030503030003"/>
                <a:ea typeface="Karla" panose="020B0004030503030003"/>
                <a:cs typeface="Karla" panose="020B0004030503030003"/>
                <a:sym typeface="Karla" panose="020B0004030503030003"/>
                <a:hlinkClick r:id="rId4"/>
              </a:rPr>
              <a:t>Freepik</a:t>
            </a:r>
            <a:endParaRPr sz="1600" b="1" u="sng">
              <a:solidFill>
                <a:schemeClr val="dk2"/>
              </a:solidFill>
              <a:highlight>
                <a:schemeClr val="lt1"/>
              </a:highlight>
              <a:latin typeface="Karla" panose="020B0004030503030003"/>
              <a:ea typeface="Karla" panose="020B0004030503030003"/>
              <a:cs typeface="Karla" panose="020B0004030503030003"/>
              <a:sym typeface="Karla" panose="020B0004030503030003"/>
            </a:endParaRPr>
          </a:p>
        </p:txBody>
      </p:sp>
      <p:cxnSp>
        <p:nvCxnSpPr>
          <p:cNvPr id="351" name="Google Shape;351;p19"/>
          <p:cNvCxnSpPr/>
          <p:nvPr/>
        </p:nvCxnSpPr>
        <p:spPr>
          <a:xfrm>
            <a:off x="5681400" y="28802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596258603"/>
      </p:ext>
    </p:extLst>
  </p:cSld>
  <p:clrMapOvr>
    <a:masterClrMapping/>
  </p:clrMapOvr>
  <p:transition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dk2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5163566"/>
      </p:ext>
    </p:extLst>
  </p:cSld>
  <p:clrMapOvr>
    <a:masterClrMapping/>
  </p:clrMapOvr>
  <p:transition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187003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3434117" y="3344684"/>
            <a:ext cx="5813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066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4240333" y="1460884"/>
            <a:ext cx="4201200" cy="222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4666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3434117" y="4754717"/>
            <a:ext cx="5813600" cy="5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0733387"/>
      </p:ext>
    </p:extLst>
  </p:cSld>
  <p:clrMapOvr>
    <a:masterClrMapping/>
  </p:clrMapOvr>
  <p:transition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894863"/>
      </p:ext>
    </p:extLst>
  </p:cSld>
  <p:clrMapOvr>
    <a:masterClrMapping/>
  </p:clrMapOvr>
  <p:transition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039643588"/>
      </p:ext>
    </p:extLst>
  </p:cSld>
  <p:clrMapOvr>
    <a:masterClrMapping/>
  </p:clrMapOvr>
  <p:transition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11651155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960000" y="1649440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867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4018173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Google Shape;79;p5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80" name="Google Shape;80;p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2" name="Google Shape;82;p5"/>
          <p:cNvSpPr txBox="1">
            <a:spLocks noGrp="1"/>
          </p:cNvSpPr>
          <p:nvPr>
            <p:ph type="subTitle" idx="1"/>
          </p:nvPr>
        </p:nvSpPr>
        <p:spPr>
          <a:xfrm>
            <a:off x="960000" y="4891267"/>
            <a:ext cx="38768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 sz="2400"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1pPr>
            <a:lvl2pPr lvl="1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endParaRPr/>
          </a:p>
        </p:txBody>
      </p:sp>
      <p:sp>
        <p:nvSpPr>
          <p:cNvPr id="83" name="Google Shape;83;p5"/>
          <p:cNvSpPr txBox="1">
            <a:spLocks noGrp="1"/>
          </p:cNvSpPr>
          <p:nvPr>
            <p:ph type="subTitle" idx="2"/>
          </p:nvPr>
        </p:nvSpPr>
        <p:spPr>
          <a:xfrm>
            <a:off x="7355300" y="2234267"/>
            <a:ext cx="38768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 sz="2400"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subTitle" idx="3"/>
          </p:nvPr>
        </p:nvSpPr>
        <p:spPr>
          <a:xfrm>
            <a:off x="960000" y="5537600"/>
            <a:ext cx="3876800" cy="4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5"/>
          <p:cNvSpPr txBox="1">
            <a:spLocks noGrp="1"/>
          </p:cNvSpPr>
          <p:nvPr>
            <p:ph type="subTitle" idx="4"/>
          </p:nvPr>
        </p:nvSpPr>
        <p:spPr>
          <a:xfrm>
            <a:off x="7355300" y="2880600"/>
            <a:ext cx="3876800" cy="44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87" name="Google Shape;87;p5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761163870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6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90" name="Google Shape;90;p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2" name="Google Shape;92;p6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93" name="Google Shape;93;p6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49339949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314300" y="305800"/>
            <a:ext cx="11563200" cy="62464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6376900" y="3603017"/>
            <a:ext cx="4855200" cy="9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1089033" y="1472400"/>
            <a:ext cx="829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6376767" y="2944617"/>
            <a:ext cx="4855200" cy="6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 sz="2400">
                <a:latin typeface="Love Ya Like A Sister" panose="02000000000000000000"/>
                <a:ea typeface="Love Ya Like A Sister" panose="02000000000000000000"/>
                <a:cs typeface="Love Ya Like A Sister" panose="02000000000000000000"/>
                <a:sym typeface="Love Ya Like A Sister" panose="0200000000000000000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 panose="020B0606020202050201"/>
              <a:buNone/>
              <a:defRPr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84542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2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8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04" name="Google Shape;104;p8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8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7" name="Google Shape;107;p8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8" name="Google Shape;108;p8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8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8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8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8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8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8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8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8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8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8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8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" name="Google Shape;120;p8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8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" name="Google Shape;122;p8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" name="Google Shape;123;p8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8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8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8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8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0" name="Google Shape;130;p8"/>
          <p:cNvSpPr txBox="1">
            <a:spLocks noGrp="1"/>
          </p:cNvSpPr>
          <p:nvPr>
            <p:ph type="title"/>
          </p:nvPr>
        </p:nvSpPr>
        <p:spPr>
          <a:xfrm>
            <a:off x="3366133" y="1742800"/>
            <a:ext cx="5949600" cy="33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071881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accent2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9"/>
          <p:cNvGrpSpPr/>
          <p:nvPr/>
        </p:nvGrpSpPr>
        <p:grpSpPr>
          <a:xfrm>
            <a:off x="314401" y="284734"/>
            <a:ext cx="11563191" cy="6288533"/>
            <a:chOff x="235800" y="213550"/>
            <a:chExt cx="8672393" cy="4716400"/>
          </a:xfrm>
        </p:grpSpPr>
        <p:sp>
          <p:nvSpPr>
            <p:cNvPr id="133" name="Google Shape;133;p9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" name="Google Shape;134;p9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" name="Google Shape;135;p9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9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9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" name="Google Shape;138;p9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" name="Google Shape;139;p9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" name="Google Shape;140;p9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9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9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9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9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9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9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9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9" name="Google Shape;159;p9"/>
          <p:cNvSpPr txBox="1">
            <a:spLocks noGrp="1"/>
          </p:cNvSpPr>
          <p:nvPr>
            <p:ph type="title"/>
          </p:nvPr>
        </p:nvSpPr>
        <p:spPr>
          <a:xfrm>
            <a:off x="3434133" y="2082217"/>
            <a:ext cx="5813600" cy="198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1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0" name="Google Shape;160;p9"/>
          <p:cNvSpPr txBox="1">
            <a:spLocks noGrp="1"/>
          </p:cNvSpPr>
          <p:nvPr>
            <p:ph type="subTitle" idx="1"/>
          </p:nvPr>
        </p:nvSpPr>
        <p:spPr>
          <a:xfrm>
            <a:off x="3434133" y="4116984"/>
            <a:ext cx="5813600" cy="6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5840191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chemeClr val="accent2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0"/>
          <p:cNvGrpSpPr/>
          <p:nvPr/>
        </p:nvGrpSpPr>
        <p:grpSpPr>
          <a:xfrm>
            <a:off x="1507146" y="886554"/>
            <a:ext cx="9177705" cy="5084869"/>
            <a:chOff x="1130359" y="664915"/>
            <a:chExt cx="6883279" cy="3813652"/>
          </a:xfrm>
        </p:grpSpPr>
        <p:sp>
          <p:nvSpPr>
            <p:cNvPr id="163" name="Google Shape;163;p10"/>
            <p:cNvSpPr/>
            <p:nvPr/>
          </p:nvSpPr>
          <p:spPr>
            <a:xfrm rot="5400000">
              <a:off x="7611455" y="4179633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0"/>
            <p:cNvSpPr/>
            <p:nvPr/>
          </p:nvSpPr>
          <p:spPr>
            <a:xfrm rot="5400000">
              <a:off x="7949183" y="4411964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0"/>
            <p:cNvSpPr/>
            <p:nvPr/>
          </p:nvSpPr>
          <p:spPr>
            <a:xfrm rot="10800000">
              <a:off x="1130359" y="38340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0"/>
            <p:cNvSpPr/>
            <p:nvPr/>
          </p:nvSpPr>
          <p:spPr>
            <a:xfrm rot="10800000">
              <a:off x="1132507" y="44121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" name="Google Shape;167;p10"/>
            <p:cNvSpPr/>
            <p:nvPr/>
          </p:nvSpPr>
          <p:spPr>
            <a:xfrm rot="5400000">
              <a:off x="1372705" y="43060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" name="Google Shape;168;p10"/>
            <p:cNvSpPr/>
            <p:nvPr/>
          </p:nvSpPr>
          <p:spPr>
            <a:xfrm rot="5400000">
              <a:off x="1710433" y="662939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" name="Google Shape;169;p10"/>
            <p:cNvSpPr/>
            <p:nvPr/>
          </p:nvSpPr>
          <p:spPr>
            <a:xfrm rot="10800000">
              <a:off x="7948934" y="664928"/>
              <a:ext cx="56604" cy="54126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" name="Google Shape;170;p10"/>
            <p:cNvSpPr/>
            <p:nvPr/>
          </p:nvSpPr>
          <p:spPr>
            <a:xfrm rot="10800000">
              <a:off x="7951082" y="1243011"/>
              <a:ext cx="62479" cy="66431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1" name="Google Shape;171;p10"/>
          <p:cNvSpPr txBox="1">
            <a:spLocks noGrp="1"/>
          </p:cNvSpPr>
          <p:nvPr>
            <p:ph type="title"/>
          </p:nvPr>
        </p:nvSpPr>
        <p:spPr>
          <a:xfrm>
            <a:off x="960000" y="1925200"/>
            <a:ext cx="5680400" cy="300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300"/>
              <a:buNone/>
              <a:defRPr sz="7066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0333783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16345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ransition>
    <p:random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1" name="Google Shape;1831;p47"/>
          <p:cNvSpPr/>
          <p:nvPr/>
        </p:nvSpPr>
        <p:spPr>
          <a:xfrm rot="5400000">
            <a:off x="11146162" y="6049184"/>
            <a:ext cx="83303" cy="88577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11145832" y="1053117"/>
            <a:ext cx="75469" cy="721707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11148697" y="1823913"/>
            <a:ext cx="83303" cy="88577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矩形: 圆角 13">
            <a:extLst>
              <a:ext uri="{FF2B5EF4-FFF2-40B4-BE49-F238E27FC236}">
                <a16:creationId xmlns:a16="http://schemas.microsoft.com/office/drawing/2014/main" id="{AD303FA0-BBC5-594C-37D1-3164BE837703}"/>
              </a:ext>
            </a:extLst>
          </p:cNvPr>
          <p:cNvSpPr/>
          <p:nvPr/>
        </p:nvSpPr>
        <p:spPr>
          <a:xfrm>
            <a:off x="2161117" y="120227"/>
            <a:ext cx="8713047" cy="900853"/>
          </a:xfrm>
          <a:prstGeom prst="roundRect">
            <a:avLst>
              <a:gd name="adj" fmla="val 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ECB0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altLang="zh-CN" sz="4267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Thứ</a:t>
            </a:r>
            <a:r>
              <a:rPr kumimoji="0" lang="en-US" altLang="zh-CN" sz="4267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 … </a:t>
            </a:r>
            <a:r>
              <a:rPr kumimoji="0" lang="en-US" altLang="zh-CN" sz="4267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ngày</a:t>
            </a:r>
            <a:r>
              <a:rPr kumimoji="0" lang="en-US" altLang="zh-CN" sz="4267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 … </a:t>
            </a:r>
            <a:r>
              <a:rPr kumimoji="0" lang="en-US" altLang="zh-CN" sz="4267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tháng</a:t>
            </a:r>
            <a:r>
              <a:rPr kumimoji="0" lang="en-US" altLang="zh-CN" sz="4267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 … </a:t>
            </a:r>
            <a:r>
              <a:rPr kumimoji="0" lang="en-US" altLang="zh-CN" sz="4267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năm</a:t>
            </a:r>
            <a:r>
              <a:rPr kumimoji="0" lang="en-US" altLang="zh-CN" sz="4267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charset="-122"/>
                <a:cs typeface="Calibri" panose="020F0502020204030204" pitchFamily="34" charset="0"/>
                <a:sym typeface="迷你简细行楷" panose="02010609000101010101" charset="-122"/>
              </a:rPr>
              <a:t> ….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E6B8A7B-6AA7-983B-94B4-487DD00E2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2052" y="1041607"/>
            <a:ext cx="2115495" cy="1079086"/>
          </a:xfrm>
          <a:prstGeom prst="rect">
            <a:avLst/>
          </a:prstGeom>
        </p:spPr>
      </p:pic>
      <p:pic>
        <p:nvPicPr>
          <p:cNvPr id="11" name="Picture 10" descr="A cartoon of a person pointing at a computer screen&#10;&#10;Description automatically generated">
            <a:extLst>
              <a:ext uri="{FF2B5EF4-FFF2-40B4-BE49-F238E27FC236}">
                <a16:creationId xmlns:a16="http://schemas.microsoft.com/office/drawing/2014/main" id="{38FAB2B8-0183-CD71-FEC2-5FAE2DD413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450" y="3184320"/>
            <a:ext cx="4076700" cy="367368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4DA55AD-C197-447B-95F4-EC27CF28CA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7196" y="2113330"/>
            <a:ext cx="9821507" cy="177409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5C5C51-B332-9870-4349-6157D55AD45D}"/>
              </a:ext>
            </a:extLst>
          </p:cNvPr>
          <p:cNvSpPr txBox="1"/>
          <p:nvPr/>
        </p:nvSpPr>
        <p:spPr>
          <a:xfrm>
            <a:off x="5618520" y="1551653"/>
            <a:ext cx="61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vi-VN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 Có bao nhiêu học sinh đã tham gia bình chọn?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2C400-EB51-40A5-8514-DE1D57AC7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162175"/>
            <a:ext cx="4876800" cy="2392851"/>
          </a:xfrm>
          <a:prstGeom prst="rect">
            <a:avLst/>
          </a:prstGeom>
        </p:spPr>
      </p:pic>
      <p:sp>
        <p:nvSpPr>
          <p:cNvPr id="7" name="Text Box 14">
            <a:extLst>
              <a:ext uri="{FF2B5EF4-FFF2-40B4-BE49-F238E27FC236}">
                <a16:creationId xmlns:a16="http://schemas.microsoft.com/office/drawing/2014/main" id="{4DE1C796-9F8E-6418-C39F-C68DE97D9797}"/>
              </a:ext>
            </a:extLst>
          </p:cNvPr>
          <p:cNvSpPr txBox="1"/>
          <p:nvPr/>
        </p:nvSpPr>
        <p:spPr>
          <a:xfrm>
            <a:off x="5783574" y="3062049"/>
            <a:ext cx="5818183" cy="2259080"/>
          </a:xfrm>
          <a:prstGeom prst="rect">
            <a:avLst/>
          </a:prstGeom>
          <a:solidFill>
            <a:srgbClr val="F9A9CF"/>
          </a:solidFill>
        </p:spPr>
        <p:txBody>
          <a:bodyPr wrap="square" rtlCol="0">
            <a:spAutoFit/>
          </a:bodyPr>
          <a:lstStyle/>
          <a:p>
            <a:pPr lvl="0" algn="ctr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vi-VN" sz="40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Số học sinh đã tham gia bình chọn là:</a:t>
            </a:r>
            <a:endParaRPr lang="en-US" sz="4000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  <a:p>
            <a:pPr lvl="0" algn="ctr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vi-VN" sz="40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5 + 6 + 8 + 9 + 6 = 34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324084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1" name="Google Shape;561;p32"/>
          <p:cNvGrpSpPr/>
          <p:nvPr/>
        </p:nvGrpSpPr>
        <p:grpSpPr>
          <a:xfrm rot="10800000" flipH="1">
            <a:off x="10372730" y="1053118"/>
            <a:ext cx="859372" cy="86167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76208" y="391372"/>
            <a:ext cx="11066303" cy="914400"/>
            <a:chOff x="460" y="26"/>
            <a:chExt cx="10787" cy="1080"/>
          </a:xfrm>
        </p:grpSpPr>
        <p:sp>
          <p:nvSpPr>
            <p:cNvPr id="15" name="Text Box 14"/>
            <p:cNvSpPr txBox="1"/>
            <p:nvPr/>
          </p:nvSpPr>
          <p:spPr>
            <a:xfrm>
              <a:off x="1431" y="205"/>
              <a:ext cx="9816" cy="763"/>
            </a:xfrm>
            <a:prstGeom prst="rect">
              <a:avLst/>
            </a:prstGeom>
            <a:solidFill>
              <a:srgbClr val="F9A9C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  <a:sym typeface="Arial" panose="020B0604020202020204"/>
                </a:rPr>
                <a:t>Quan sát biểu đồ sau và trả lời các câu hỏi:</a:t>
              </a:r>
              <a:endPara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 panose="020B0604020202020204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60" y="26"/>
              <a:ext cx="1123" cy="1080"/>
              <a:chOff x="376" y="48"/>
              <a:chExt cx="1123" cy="1080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376" y="48"/>
                <a:ext cx="1123" cy="956"/>
              </a:xfrm>
              <a:prstGeom prst="triangl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 panose="020B0604020202020204"/>
                </a:endParaRPr>
              </a:p>
            </p:txBody>
          </p:sp>
          <p:sp>
            <p:nvSpPr>
              <p:cNvPr id="11" name="Text Box 10"/>
              <p:cNvSpPr txBox="1"/>
              <p:nvPr/>
            </p:nvSpPr>
            <p:spPr>
              <a:xfrm>
                <a:off x="630" y="150"/>
                <a:ext cx="634" cy="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267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  <a:sym typeface="Arial" panose="020B0604020202020204"/>
                  </a:rPr>
                  <a:t>2</a:t>
                </a:r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2A39EBB3-8F4B-9CD4-E4A6-E408886D9D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262062"/>
            <a:ext cx="6819900" cy="33242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01F2E41-4F6D-B0ED-AB26-B83B04A28EFF}"/>
              </a:ext>
            </a:extLst>
          </p:cNvPr>
          <p:cNvSpPr txBox="1"/>
          <p:nvPr/>
        </p:nvSpPr>
        <p:spPr>
          <a:xfrm>
            <a:off x="857250" y="4543425"/>
            <a:ext cx="110585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Khuê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quyển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sách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nhiều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quyển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sách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nhất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quyển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sách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bằng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nhau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d)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quyển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sách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e) Nam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dự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kiến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sẽ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quyển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sách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Nam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cần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thêm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mấy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quyển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sách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nữa</a:t>
            </a: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2656158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1" name="Google Shape;401;p29"/>
          <p:cNvGrpSpPr/>
          <p:nvPr/>
        </p:nvGrpSpPr>
        <p:grpSpPr>
          <a:xfrm>
            <a:off x="11483336" y="4984197"/>
            <a:ext cx="133496" cy="1153772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5519114" y="438901"/>
            <a:ext cx="1153772" cy="133496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2141981" y="6280501"/>
            <a:ext cx="1153772" cy="133496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pic>
        <p:nvPicPr>
          <p:cNvPr id="90" name="Picture 89" descr="Picture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3841" y="866141"/>
            <a:ext cx="9817100" cy="558884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C735B75-1C24-31D2-997E-9BC2FB1416A5}"/>
              </a:ext>
            </a:extLst>
          </p:cNvPr>
          <p:cNvSpPr/>
          <p:nvPr/>
        </p:nvSpPr>
        <p:spPr>
          <a:xfrm>
            <a:off x="564537" y="1729798"/>
            <a:ext cx="10751164" cy="2401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vi-VN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Nhận biết được biểu đồ cột</a:t>
            </a:r>
          </a:p>
          <a:p>
            <a:pPr marL="571500" lvl="0" indent="-5715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vi-VN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Đọc và mô tả được các số liệu ở dạng biểu đồ cột </a:t>
            </a:r>
          </a:p>
          <a:p>
            <a:pPr marL="571500" lvl="0" indent="-5715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vi-VN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Bước đầu biết phân tích số liệu cho trên biểu đồ cột.</a:t>
            </a:r>
          </a:p>
          <a:p>
            <a:pPr marL="571500" lvl="0" indent="-5715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vi-VN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Sắp xếp các số liệu vào biểu đồ cột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D8A863-2FFB-17A2-5DF9-1936A58A6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183" y="476250"/>
            <a:ext cx="5558580" cy="91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13470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A3EDE8E-D451-886E-A294-2BC87AE017D4}"/>
              </a:ext>
            </a:extLst>
          </p:cNvPr>
          <p:cNvSpPr/>
          <p:nvPr/>
        </p:nvSpPr>
        <p:spPr>
          <a:xfrm>
            <a:off x="495299" y="361951"/>
            <a:ext cx="11115675" cy="1828800"/>
          </a:xfrm>
          <a:prstGeom prst="roundRect">
            <a:avLst/>
          </a:prstGeom>
          <a:solidFill>
            <a:srgbClr val="FFCCFF"/>
          </a:solidFill>
          <a:ln w="190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500"/>
              </a:spcAft>
              <a:defRPr/>
            </a:pPr>
            <a:r>
              <a:rPr lang="vi-VN" sz="3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Biểu đồ là một cách biểu diễn số liệu thống kê dưới dạng các hình vẽ. Ngoài dạng biểu đồ tranh đã được giới thiệu ở Toán 2, Toán 4 giới thiệu dạng biểu đồ cột.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C1AB0E-775B-1339-FE4A-3FEAB74E627C}"/>
              </a:ext>
            </a:extLst>
          </p:cNvPr>
          <p:cNvSpPr txBox="1"/>
          <p:nvPr/>
        </p:nvSpPr>
        <p:spPr>
          <a:xfrm>
            <a:off x="647700" y="2514600"/>
            <a:ext cx="111823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0">
              <a:spcBef>
                <a:spcPts val="0"/>
              </a:spcBef>
              <a:spcAft>
                <a:spcPts val="500"/>
              </a:spcAft>
            </a:pPr>
            <a:r>
              <a:rPr lang="vi-VN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Ví dụ: Biểu đồ cột giới thiệu dưới đây thống kê ý kiến về con vật được lựa chọn để nuôi ở gia đình của một nhóm học sinh.</a:t>
            </a:r>
            <a:endParaRPr lang="vi-VN" sz="3200" b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5CD248-811B-89DB-8BDC-2AD57EB6A9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8350" y="3781425"/>
            <a:ext cx="7962900" cy="22669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8B27C003-93AB-D786-B767-AA1AF490A8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675" y="471169"/>
            <a:ext cx="5212674" cy="31392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A0BB8CD-B4D5-18FD-EB3A-4095A09C1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8105" y="419101"/>
            <a:ext cx="2346143" cy="300276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E90FF8F9-AA2A-9E7B-F10C-0411CCBDED8A}"/>
              </a:ext>
            </a:extLst>
          </p:cNvPr>
          <p:cNvSpPr txBox="1"/>
          <p:nvPr/>
        </p:nvSpPr>
        <p:spPr>
          <a:xfrm>
            <a:off x="495300" y="3648075"/>
            <a:ext cx="11953875" cy="3003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Biểu đồ cột bao gồm:</a:t>
            </a:r>
            <a:endParaRPr lang="en-US" sz="2000" b="1" i="0" u="none" strike="noStrike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Tên biểu đồ.</a:t>
            </a:r>
            <a:endParaRPr lang="vi-VN" sz="2000" b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Tên các đối tượng thống kê: được viết ở phía dưới của mỗi cột.</a:t>
            </a:r>
            <a:endParaRPr lang="vi-VN" sz="2000" b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Chiều cao của cột biểu thị số liệu thống kê.</a:t>
            </a:r>
            <a:endParaRPr lang="vi-VN" sz="2000" b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1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Biểu đồ cột trên cho biết:</a:t>
            </a:r>
            <a:endParaRPr lang="vi-VN" sz="2000" b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Tên biểu đồ: Số học sinh lựa chọn vật nuôi trong gia đình.</a:t>
            </a:r>
            <a:endParaRPr lang="vi-VN" sz="2000" b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Bốn con vật được nêu tên trên biểu đồ là: chó, mèo, thỏ, cá.</a:t>
            </a:r>
            <a:endParaRPr lang="vi-VN" sz="2000" b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0">
              <a:spcBef>
                <a:spcPts val="0"/>
              </a:spcBef>
              <a:spcAft>
                <a:spcPts val="500"/>
              </a:spcAft>
            </a:pPr>
            <a:r>
              <a:rPr lang="vi-VN" sz="2000" b="0" i="0" u="none" strike="noStrike" dirty="0">
                <a:solidFill>
                  <a:srgbClr val="00206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• Có 8 học sinh chọn nuôi chó, 6 học sinh chọn nuôi mèo, 4 học sinh chọn nuôi thỏ và 6 học sinh chọn nuôi cá.</a:t>
            </a:r>
            <a:endParaRPr lang="vi-VN" sz="2000" b="0" dirty="0">
              <a:solidFill>
                <a:srgbClr val="00206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00B5E3-78B5-0587-8778-61BF59BB0FF1}"/>
              </a:ext>
            </a:extLst>
          </p:cNvPr>
          <p:cNvSpPr/>
          <p:nvPr/>
        </p:nvSpPr>
        <p:spPr>
          <a:xfrm>
            <a:off x="1828800" y="342900"/>
            <a:ext cx="4038600" cy="4476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8A5EC1-B481-AC79-061F-82DBC7355A06}"/>
              </a:ext>
            </a:extLst>
          </p:cNvPr>
          <p:cNvSpPr/>
          <p:nvPr/>
        </p:nvSpPr>
        <p:spPr>
          <a:xfrm>
            <a:off x="2886075" y="3352801"/>
            <a:ext cx="4038600" cy="2857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52028C2-D541-5C4D-B15B-BD2D42C8D8BD}"/>
              </a:ext>
            </a:extLst>
          </p:cNvPr>
          <p:cNvSpPr/>
          <p:nvPr/>
        </p:nvSpPr>
        <p:spPr>
          <a:xfrm>
            <a:off x="2686050" y="1152526"/>
            <a:ext cx="4038600" cy="21621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7517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p47"/>
          <p:cNvSpPr/>
          <p:nvPr/>
        </p:nvSpPr>
        <p:spPr>
          <a:xfrm rot="5400000">
            <a:off x="10695848" y="5739399"/>
            <a:ext cx="75469" cy="721707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1" name="Google Shape;1831;p47"/>
          <p:cNvSpPr/>
          <p:nvPr/>
        </p:nvSpPr>
        <p:spPr>
          <a:xfrm rot="5400000">
            <a:off x="11146162" y="6049184"/>
            <a:ext cx="83303" cy="88577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2" name="Google Shape;1832;p47"/>
          <p:cNvSpPr/>
          <p:nvPr/>
        </p:nvSpPr>
        <p:spPr>
          <a:xfrm rot="10800000">
            <a:off x="2054399" y="5278584"/>
            <a:ext cx="75469" cy="721707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3" name="Google Shape;1833;p47"/>
          <p:cNvSpPr/>
          <p:nvPr/>
        </p:nvSpPr>
        <p:spPr>
          <a:xfrm rot="10800000">
            <a:off x="2057263" y="6049380"/>
            <a:ext cx="83303" cy="88577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4" name="Google Shape;1834;p47"/>
          <p:cNvSpPr/>
          <p:nvPr/>
        </p:nvSpPr>
        <p:spPr>
          <a:xfrm rot="5400000">
            <a:off x="2377515" y="740699"/>
            <a:ext cx="75469" cy="721707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5" name="Google Shape;1835;p47"/>
          <p:cNvSpPr/>
          <p:nvPr/>
        </p:nvSpPr>
        <p:spPr>
          <a:xfrm rot="5400000">
            <a:off x="2827829" y="1050484"/>
            <a:ext cx="83303" cy="88577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11145832" y="1053117"/>
            <a:ext cx="75469" cy="721707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11148697" y="1823913"/>
            <a:ext cx="83303" cy="88577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856" name="Google Shape;1856;p47"/>
          <p:cNvGrpSpPr/>
          <p:nvPr/>
        </p:nvGrpSpPr>
        <p:grpSpPr>
          <a:xfrm rot="8640000">
            <a:off x="9517174" y="4923147"/>
            <a:ext cx="1335597" cy="543611"/>
            <a:chOff x="3563465" y="3736810"/>
            <a:chExt cx="1001698" cy="407708"/>
          </a:xfrm>
        </p:grpSpPr>
        <p:sp>
          <p:nvSpPr>
            <p:cNvPr id="1857" name="Google Shape;1857;p47"/>
            <p:cNvSpPr/>
            <p:nvPr/>
          </p:nvSpPr>
          <p:spPr>
            <a:xfrm rot="-5053448">
              <a:off x="4356679" y="3932971"/>
              <a:ext cx="171460" cy="22941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58" name="Google Shape;1858;p47"/>
            <p:cNvSpPr/>
            <p:nvPr/>
          </p:nvSpPr>
          <p:spPr>
            <a:xfrm rot="-5053448">
              <a:off x="3885592" y="3560267"/>
              <a:ext cx="292374" cy="76990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59" name="Google Shape;1859;p47"/>
            <p:cNvSpPr/>
            <p:nvPr/>
          </p:nvSpPr>
          <p:spPr>
            <a:xfrm rot="-5053448">
              <a:off x="4475491" y="4036112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0" name="Google Shape;1860;p47"/>
            <p:cNvSpPr/>
            <p:nvPr/>
          </p:nvSpPr>
          <p:spPr>
            <a:xfrm rot="-5053448">
              <a:off x="3526554" y="3786438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1" name="Google Shape;1861;p47"/>
            <p:cNvSpPr/>
            <p:nvPr/>
          </p:nvSpPr>
          <p:spPr>
            <a:xfrm rot="-5053448">
              <a:off x="3571823" y="3801155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2" name="Google Shape;1862;p47"/>
            <p:cNvSpPr/>
            <p:nvPr/>
          </p:nvSpPr>
          <p:spPr>
            <a:xfrm rot="-5053448">
              <a:off x="3580895" y="3834645"/>
              <a:ext cx="146195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3" name="Google Shape;1863;p47"/>
            <p:cNvSpPr/>
            <p:nvPr/>
          </p:nvSpPr>
          <p:spPr>
            <a:xfrm rot="-5053448">
              <a:off x="3614915" y="3822013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4" name="Google Shape;1864;p47"/>
            <p:cNvSpPr/>
            <p:nvPr/>
          </p:nvSpPr>
          <p:spPr>
            <a:xfrm rot="-5053448">
              <a:off x="3975464" y="3636715"/>
              <a:ext cx="123370" cy="681360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5" name="Google Shape;1865;p47"/>
            <p:cNvSpPr/>
            <p:nvPr/>
          </p:nvSpPr>
          <p:spPr>
            <a:xfrm rot="-5053448">
              <a:off x="3991387" y="3578808"/>
              <a:ext cx="123370" cy="681343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6" name="Google Shape;1866;p47"/>
            <p:cNvSpPr/>
            <p:nvPr/>
          </p:nvSpPr>
          <p:spPr>
            <a:xfrm rot="-5053448">
              <a:off x="4238924" y="3874596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867" name="Google Shape;1867;p47"/>
            <p:cNvSpPr/>
            <p:nvPr/>
          </p:nvSpPr>
          <p:spPr>
            <a:xfrm rot="-5053448">
              <a:off x="4157098" y="3914829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512" name="Google Shape;512;p30"/>
          <p:cNvGrpSpPr/>
          <p:nvPr/>
        </p:nvGrpSpPr>
        <p:grpSpPr>
          <a:xfrm rot="15240000">
            <a:off x="2131209" y="4540279"/>
            <a:ext cx="1285204" cy="804003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113" name="Google Shape;6113;p62"/>
          <p:cNvGrpSpPr/>
          <p:nvPr/>
        </p:nvGrpSpPr>
        <p:grpSpPr>
          <a:xfrm>
            <a:off x="5340774" y="574040"/>
            <a:ext cx="522393" cy="651933"/>
            <a:chOff x="720000" y="1507288"/>
            <a:chExt cx="1062600" cy="1345350"/>
          </a:xfrm>
        </p:grpSpPr>
        <p:sp>
          <p:nvSpPr>
            <p:cNvPr id="6114" name="Google Shape;6114;p62"/>
            <p:cNvSpPr/>
            <p:nvPr/>
          </p:nvSpPr>
          <p:spPr>
            <a:xfrm>
              <a:off x="1138950" y="2689913"/>
              <a:ext cx="103250" cy="162725"/>
            </a:xfrm>
            <a:custGeom>
              <a:avLst/>
              <a:gdLst/>
              <a:ahLst/>
              <a:cxnLst/>
              <a:rect l="l" t="t" r="r" b="b"/>
              <a:pathLst>
                <a:path w="4130" h="6509" extrusionOk="0">
                  <a:moveTo>
                    <a:pt x="2581" y="0"/>
                  </a:moveTo>
                  <a:cubicBezTo>
                    <a:pt x="2581" y="0"/>
                    <a:pt x="3349" y="4863"/>
                    <a:pt x="2792" y="5124"/>
                  </a:cubicBezTo>
                  <a:cubicBezTo>
                    <a:pt x="2236" y="5386"/>
                    <a:pt x="128" y="5461"/>
                    <a:pt x="64" y="5985"/>
                  </a:cubicBezTo>
                  <a:cubicBezTo>
                    <a:pt x="0" y="6508"/>
                    <a:pt x="4129" y="5973"/>
                    <a:pt x="4129" y="5973"/>
                  </a:cubicBezTo>
                  <a:lnTo>
                    <a:pt x="4129" y="82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15" name="Google Shape;6115;p62"/>
            <p:cNvSpPr/>
            <p:nvPr/>
          </p:nvSpPr>
          <p:spPr>
            <a:xfrm>
              <a:off x="1311675" y="2689913"/>
              <a:ext cx="100000" cy="162725"/>
            </a:xfrm>
            <a:custGeom>
              <a:avLst/>
              <a:gdLst/>
              <a:ahLst/>
              <a:cxnLst/>
              <a:rect l="l" t="t" r="r" b="b"/>
              <a:pathLst>
                <a:path w="4000" h="6509" extrusionOk="0">
                  <a:moveTo>
                    <a:pt x="1550" y="0"/>
                  </a:moveTo>
                  <a:cubicBezTo>
                    <a:pt x="1550" y="0"/>
                    <a:pt x="1044" y="4863"/>
                    <a:pt x="1601" y="5124"/>
                  </a:cubicBezTo>
                  <a:cubicBezTo>
                    <a:pt x="2157" y="5386"/>
                    <a:pt x="3871" y="5461"/>
                    <a:pt x="3935" y="5985"/>
                  </a:cubicBezTo>
                  <a:cubicBezTo>
                    <a:pt x="3999" y="6508"/>
                    <a:pt x="1" y="5973"/>
                    <a:pt x="1" y="5973"/>
                  </a:cubicBezTo>
                  <a:lnTo>
                    <a:pt x="1" y="82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16" name="Google Shape;6116;p62"/>
            <p:cNvSpPr/>
            <p:nvPr/>
          </p:nvSpPr>
          <p:spPr>
            <a:xfrm>
              <a:off x="1452025" y="1701438"/>
              <a:ext cx="330575" cy="411850"/>
            </a:xfrm>
            <a:custGeom>
              <a:avLst/>
              <a:gdLst/>
              <a:ahLst/>
              <a:cxnLst/>
              <a:rect l="l" t="t" r="r" b="b"/>
              <a:pathLst>
                <a:path w="13223" h="16474" extrusionOk="0">
                  <a:moveTo>
                    <a:pt x="387" y="14031"/>
                  </a:moveTo>
                  <a:cubicBezTo>
                    <a:pt x="387" y="14031"/>
                    <a:pt x="3103" y="13248"/>
                    <a:pt x="5099" y="11110"/>
                  </a:cubicBezTo>
                  <a:cubicBezTo>
                    <a:pt x="7094" y="8971"/>
                    <a:pt x="8369" y="5478"/>
                    <a:pt x="8674" y="4636"/>
                  </a:cubicBezTo>
                  <a:cubicBezTo>
                    <a:pt x="9285" y="2956"/>
                    <a:pt x="7899" y="1791"/>
                    <a:pt x="8359" y="1373"/>
                  </a:cubicBezTo>
                  <a:cubicBezTo>
                    <a:pt x="8820" y="952"/>
                    <a:pt x="9788" y="2189"/>
                    <a:pt x="9788" y="2189"/>
                  </a:cubicBezTo>
                  <a:cubicBezTo>
                    <a:pt x="9788" y="2189"/>
                    <a:pt x="10034" y="344"/>
                    <a:pt x="10622" y="148"/>
                  </a:cubicBezTo>
                  <a:cubicBezTo>
                    <a:pt x="11067" y="0"/>
                    <a:pt x="10768" y="2402"/>
                    <a:pt x="10768" y="2402"/>
                  </a:cubicBezTo>
                  <a:cubicBezTo>
                    <a:pt x="10768" y="2402"/>
                    <a:pt x="12699" y="964"/>
                    <a:pt x="12961" y="1448"/>
                  </a:cubicBezTo>
                  <a:cubicBezTo>
                    <a:pt x="13222" y="1931"/>
                    <a:pt x="11589" y="3285"/>
                    <a:pt x="11589" y="3285"/>
                  </a:cubicBezTo>
                  <a:cubicBezTo>
                    <a:pt x="11589" y="3285"/>
                    <a:pt x="12789" y="3653"/>
                    <a:pt x="12789" y="4101"/>
                  </a:cubicBezTo>
                  <a:cubicBezTo>
                    <a:pt x="12789" y="4562"/>
                    <a:pt x="10942" y="4238"/>
                    <a:pt x="10157" y="5384"/>
                  </a:cubicBezTo>
                  <a:cubicBezTo>
                    <a:pt x="9797" y="5911"/>
                    <a:pt x="8516" y="10022"/>
                    <a:pt x="6276" y="12439"/>
                  </a:cubicBezTo>
                  <a:cubicBezTo>
                    <a:pt x="3631" y="15294"/>
                    <a:pt x="0" y="16473"/>
                    <a:pt x="0" y="164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17" name="Google Shape;6117;p62"/>
            <p:cNvSpPr/>
            <p:nvPr/>
          </p:nvSpPr>
          <p:spPr>
            <a:xfrm>
              <a:off x="720000" y="2076188"/>
              <a:ext cx="500825" cy="137575"/>
            </a:xfrm>
            <a:custGeom>
              <a:avLst/>
              <a:gdLst/>
              <a:ahLst/>
              <a:cxnLst/>
              <a:rect l="l" t="t" r="r" b="b"/>
              <a:pathLst>
                <a:path w="20033" h="5503" extrusionOk="0">
                  <a:moveTo>
                    <a:pt x="17946" y="2466"/>
                  </a:moveTo>
                  <a:cubicBezTo>
                    <a:pt x="17946" y="2466"/>
                    <a:pt x="14310" y="3339"/>
                    <a:pt x="10933" y="3398"/>
                  </a:cubicBezTo>
                  <a:cubicBezTo>
                    <a:pt x="8453" y="3442"/>
                    <a:pt x="6124" y="2742"/>
                    <a:pt x="5418" y="2465"/>
                  </a:cubicBezTo>
                  <a:cubicBezTo>
                    <a:pt x="3754" y="1811"/>
                    <a:pt x="3796" y="1"/>
                    <a:pt x="3180" y="69"/>
                  </a:cubicBezTo>
                  <a:cubicBezTo>
                    <a:pt x="2557" y="136"/>
                    <a:pt x="2846" y="1680"/>
                    <a:pt x="2846" y="1680"/>
                  </a:cubicBezTo>
                  <a:cubicBezTo>
                    <a:pt x="2846" y="1680"/>
                    <a:pt x="1299" y="644"/>
                    <a:pt x="763" y="955"/>
                  </a:cubicBezTo>
                  <a:cubicBezTo>
                    <a:pt x="356" y="1190"/>
                    <a:pt x="2358" y="2556"/>
                    <a:pt x="2358" y="2556"/>
                  </a:cubicBezTo>
                  <a:cubicBezTo>
                    <a:pt x="2358" y="2556"/>
                    <a:pt x="1" y="3051"/>
                    <a:pt x="192" y="3568"/>
                  </a:cubicBezTo>
                  <a:cubicBezTo>
                    <a:pt x="381" y="4085"/>
                    <a:pt x="2478" y="3757"/>
                    <a:pt x="2478" y="3757"/>
                  </a:cubicBezTo>
                  <a:cubicBezTo>
                    <a:pt x="2478" y="3757"/>
                    <a:pt x="1958" y="4899"/>
                    <a:pt x="2295" y="5196"/>
                  </a:cubicBezTo>
                  <a:cubicBezTo>
                    <a:pt x="2641" y="5502"/>
                    <a:pt x="3620" y="3902"/>
                    <a:pt x="4999" y="4071"/>
                  </a:cubicBezTo>
                  <a:cubicBezTo>
                    <a:pt x="5551" y="4139"/>
                    <a:pt x="8051" y="4892"/>
                    <a:pt x="10880" y="4829"/>
                  </a:cubicBezTo>
                  <a:cubicBezTo>
                    <a:pt x="15105" y="4736"/>
                    <a:pt x="20033" y="3790"/>
                    <a:pt x="20033" y="379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18" name="Google Shape;6118;p62"/>
            <p:cNvSpPr/>
            <p:nvPr/>
          </p:nvSpPr>
          <p:spPr>
            <a:xfrm>
              <a:off x="1452000" y="1967963"/>
              <a:ext cx="190175" cy="145300"/>
            </a:xfrm>
            <a:custGeom>
              <a:avLst/>
              <a:gdLst/>
              <a:ahLst/>
              <a:cxnLst/>
              <a:rect l="l" t="t" r="r" b="b"/>
              <a:pathLst>
                <a:path w="7607" h="5812" extrusionOk="0">
                  <a:moveTo>
                    <a:pt x="5184" y="354"/>
                  </a:moveTo>
                  <a:cubicBezTo>
                    <a:pt x="5154" y="385"/>
                    <a:pt x="5127" y="419"/>
                    <a:pt x="5099" y="449"/>
                  </a:cubicBezTo>
                  <a:cubicBezTo>
                    <a:pt x="3103" y="2587"/>
                    <a:pt x="387" y="3370"/>
                    <a:pt x="387" y="3370"/>
                  </a:cubicBezTo>
                  <a:lnTo>
                    <a:pt x="0" y="5811"/>
                  </a:lnTo>
                  <a:cubicBezTo>
                    <a:pt x="0" y="5811"/>
                    <a:pt x="3631" y="4633"/>
                    <a:pt x="6276" y="1777"/>
                  </a:cubicBezTo>
                  <a:cubicBezTo>
                    <a:pt x="6765" y="1248"/>
                    <a:pt x="7208" y="636"/>
                    <a:pt x="7606" y="0"/>
                  </a:cubicBezTo>
                  <a:cubicBezTo>
                    <a:pt x="6821" y="168"/>
                    <a:pt x="6012" y="287"/>
                    <a:pt x="5184" y="35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19" name="Google Shape;6119;p62"/>
            <p:cNvSpPr/>
            <p:nvPr/>
          </p:nvSpPr>
          <p:spPr>
            <a:xfrm>
              <a:off x="956575" y="2137838"/>
              <a:ext cx="264250" cy="59100"/>
            </a:xfrm>
            <a:custGeom>
              <a:avLst/>
              <a:gdLst/>
              <a:ahLst/>
              <a:cxnLst/>
              <a:rect l="l" t="t" r="r" b="b"/>
              <a:pathLst>
                <a:path w="10570" h="2364" extrusionOk="0">
                  <a:moveTo>
                    <a:pt x="1299" y="2364"/>
                  </a:moveTo>
                  <a:lnTo>
                    <a:pt x="1417" y="2364"/>
                  </a:lnTo>
                  <a:cubicBezTo>
                    <a:pt x="5642" y="2271"/>
                    <a:pt x="10570" y="1326"/>
                    <a:pt x="10570" y="1326"/>
                  </a:cubicBezTo>
                  <a:lnTo>
                    <a:pt x="8482" y="1"/>
                  </a:lnTo>
                  <a:cubicBezTo>
                    <a:pt x="8482" y="1"/>
                    <a:pt x="4846" y="874"/>
                    <a:pt x="1469" y="934"/>
                  </a:cubicBezTo>
                  <a:cubicBezTo>
                    <a:pt x="970" y="942"/>
                    <a:pt x="477" y="919"/>
                    <a:pt x="1" y="877"/>
                  </a:cubicBezTo>
                  <a:cubicBezTo>
                    <a:pt x="469" y="1348"/>
                    <a:pt x="900" y="1845"/>
                    <a:pt x="1299" y="236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0" name="Google Shape;6120;p62"/>
            <p:cNvSpPr/>
            <p:nvPr/>
          </p:nvSpPr>
          <p:spPr>
            <a:xfrm>
              <a:off x="810975" y="1507288"/>
              <a:ext cx="673100" cy="1256925"/>
            </a:xfrm>
            <a:custGeom>
              <a:avLst/>
              <a:gdLst/>
              <a:ahLst/>
              <a:cxnLst/>
              <a:rect l="l" t="t" r="r" b="b"/>
              <a:pathLst>
                <a:path w="26924" h="50277" extrusionOk="0">
                  <a:moveTo>
                    <a:pt x="12790" y="16631"/>
                  </a:moveTo>
                  <a:cubicBezTo>
                    <a:pt x="11279" y="17082"/>
                    <a:pt x="4286" y="21022"/>
                    <a:pt x="1759" y="20023"/>
                  </a:cubicBezTo>
                  <a:cubicBezTo>
                    <a:pt x="519" y="19534"/>
                    <a:pt x="1" y="9434"/>
                    <a:pt x="1847" y="8126"/>
                  </a:cubicBezTo>
                  <a:cubicBezTo>
                    <a:pt x="2717" y="7511"/>
                    <a:pt x="14961" y="1"/>
                    <a:pt x="20591" y="503"/>
                  </a:cubicBezTo>
                  <a:cubicBezTo>
                    <a:pt x="25703" y="480"/>
                    <a:pt x="26416" y="3828"/>
                    <a:pt x="26427" y="7318"/>
                  </a:cubicBezTo>
                  <a:cubicBezTo>
                    <a:pt x="26467" y="19472"/>
                    <a:pt x="26924" y="45878"/>
                    <a:pt x="25793" y="47675"/>
                  </a:cubicBezTo>
                  <a:cubicBezTo>
                    <a:pt x="24277" y="50082"/>
                    <a:pt x="14583" y="50276"/>
                    <a:pt x="12609" y="47227"/>
                  </a:cubicBezTo>
                  <a:cubicBezTo>
                    <a:pt x="11308" y="45215"/>
                    <a:pt x="12790" y="17536"/>
                    <a:pt x="12790" y="166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1" name="Google Shape;6121;p62"/>
            <p:cNvSpPr/>
            <p:nvPr/>
          </p:nvSpPr>
          <p:spPr>
            <a:xfrm>
              <a:off x="1103675" y="2095538"/>
              <a:ext cx="275800" cy="659625"/>
            </a:xfrm>
            <a:custGeom>
              <a:avLst/>
              <a:gdLst/>
              <a:ahLst/>
              <a:cxnLst/>
              <a:rect l="l" t="t" r="r" b="b"/>
              <a:pathLst>
                <a:path w="11032" h="26385" extrusionOk="0">
                  <a:moveTo>
                    <a:pt x="785" y="0"/>
                  </a:moveTo>
                  <a:cubicBezTo>
                    <a:pt x="433" y="8595"/>
                    <a:pt x="0" y="22303"/>
                    <a:pt x="901" y="23697"/>
                  </a:cubicBezTo>
                  <a:cubicBezTo>
                    <a:pt x="2295" y="25851"/>
                    <a:pt x="7536" y="26384"/>
                    <a:pt x="11031" y="25664"/>
                  </a:cubicBezTo>
                  <a:cubicBezTo>
                    <a:pt x="5394" y="20070"/>
                    <a:pt x="2125" y="8371"/>
                    <a:pt x="7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2" name="Google Shape;6122;p62"/>
            <p:cNvSpPr/>
            <p:nvPr/>
          </p:nvSpPr>
          <p:spPr>
            <a:xfrm>
              <a:off x="810975" y="1698138"/>
              <a:ext cx="97500" cy="315375"/>
            </a:xfrm>
            <a:custGeom>
              <a:avLst/>
              <a:gdLst/>
              <a:ahLst/>
              <a:cxnLst/>
              <a:rect l="l" t="t" r="r" b="b"/>
              <a:pathLst>
                <a:path w="3900" h="12615" extrusionOk="0">
                  <a:moveTo>
                    <a:pt x="2618" y="0"/>
                  </a:moveTo>
                  <a:cubicBezTo>
                    <a:pt x="2221" y="244"/>
                    <a:pt x="1952" y="419"/>
                    <a:pt x="1847" y="492"/>
                  </a:cubicBezTo>
                  <a:cubicBezTo>
                    <a:pt x="1" y="1797"/>
                    <a:pt x="519" y="11898"/>
                    <a:pt x="1759" y="12389"/>
                  </a:cubicBezTo>
                  <a:cubicBezTo>
                    <a:pt x="2301" y="12604"/>
                    <a:pt x="3047" y="12614"/>
                    <a:pt x="3900" y="12496"/>
                  </a:cubicBezTo>
                  <a:cubicBezTo>
                    <a:pt x="3135" y="8723"/>
                    <a:pt x="2747" y="3811"/>
                    <a:pt x="26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3" name="Google Shape;6123;p62"/>
            <p:cNvSpPr/>
            <p:nvPr/>
          </p:nvSpPr>
          <p:spPr>
            <a:xfrm>
              <a:off x="1304750" y="1743388"/>
              <a:ext cx="118150" cy="102275"/>
            </a:xfrm>
            <a:custGeom>
              <a:avLst/>
              <a:gdLst/>
              <a:ahLst/>
              <a:cxnLst/>
              <a:rect l="l" t="t" r="r" b="b"/>
              <a:pathLst>
                <a:path w="4726" h="4091" extrusionOk="0">
                  <a:moveTo>
                    <a:pt x="199" y="1786"/>
                  </a:moveTo>
                  <a:cubicBezTo>
                    <a:pt x="1" y="4090"/>
                    <a:pt x="4573" y="3921"/>
                    <a:pt x="4650" y="2040"/>
                  </a:cubicBezTo>
                  <a:cubicBezTo>
                    <a:pt x="4726" y="158"/>
                    <a:pt x="353" y="0"/>
                    <a:pt x="199" y="1786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4" name="Google Shape;6124;p62"/>
            <p:cNvSpPr/>
            <p:nvPr/>
          </p:nvSpPr>
          <p:spPr>
            <a:xfrm>
              <a:off x="1043125" y="1743388"/>
              <a:ext cx="118175" cy="102275"/>
            </a:xfrm>
            <a:custGeom>
              <a:avLst/>
              <a:gdLst/>
              <a:ahLst/>
              <a:cxnLst/>
              <a:rect l="l" t="t" r="r" b="b"/>
              <a:pathLst>
                <a:path w="4727" h="4091" extrusionOk="0">
                  <a:moveTo>
                    <a:pt x="199" y="1786"/>
                  </a:moveTo>
                  <a:cubicBezTo>
                    <a:pt x="0" y="4090"/>
                    <a:pt x="4572" y="3921"/>
                    <a:pt x="4649" y="2040"/>
                  </a:cubicBezTo>
                  <a:cubicBezTo>
                    <a:pt x="4727" y="158"/>
                    <a:pt x="354" y="0"/>
                    <a:pt x="199" y="1786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5" name="Google Shape;6125;p62"/>
            <p:cNvSpPr/>
            <p:nvPr/>
          </p:nvSpPr>
          <p:spPr>
            <a:xfrm>
              <a:off x="1188125" y="1781863"/>
              <a:ext cx="82225" cy="46925"/>
            </a:xfrm>
            <a:custGeom>
              <a:avLst/>
              <a:gdLst/>
              <a:ahLst/>
              <a:cxnLst/>
              <a:rect l="l" t="t" r="r" b="b"/>
              <a:pathLst>
                <a:path w="3289" h="1877" extrusionOk="0">
                  <a:moveTo>
                    <a:pt x="232" y="1"/>
                  </a:moveTo>
                  <a:cubicBezTo>
                    <a:pt x="105" y="1"/>
                    <a:pt x="1" y="104"/>
                    <a:pt x="1" y="232"/>
                  </a:cubicBezTo>
                  <a:cubicBezTo>
                    <a:pt x="1" y="1139"/>
                    <a:pt x="738" y="1877"/>
                    <a:pt x="1644" y="1877"/>
                  </a:cubicBezTo>
                  <a:cubicBezTo>
                    <a:pt x="2551" y="1877"/>
                    <a:pt x="3289" y="1139"/>
                    <a:pt x="3289" y="232"/>
                  </a:cubicBezTo>
                  <a:cubicBezTo>
                    <a:pt x="3289" y="104"/>
                    <a:pt x="3185" y="1"/>
                    <a:pt x="3057" y="1"/>
                  </a:cubicBezTo>
                  <a:cubicBezTo>
                    <a:pt x="2929" y="1"/>
                    <a:pt x="2825" y="104"/>
                    <a:pt x="2825" y="232"/>
                  </a:cubicBezTo>
                  <a:cubicBezTo>
                    <a:pt x="2825" y="884"/>
                    <a:pt x="2296" y="1413"/>
                    <a:pt x="1644" y="1413"/>
                  </a:cubicBezTo>
                  <a:cubicBezTo>
                    <a:pt x="994" y="1413"/>
                    <a:pt x="464" y="884"/>
                    <a:pt x="464" y="232"/>
                  </a:cubicBezTo>
                  <a:cubicBezTo>
                    <a:pt x="464" y="104"/>
                    <a:pt x="361" y="1"/>
                    <a:pt x="23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6" name="Google Shape;6126;p62"/>
            <p:cNvSpPr/>
            <p:nvPr/>
          </p:nvSpPr>
          <p:spPr>
            <a:xfrm>
              <a:off x="1292000" y="1712213"/>
              <a:ext cx="60250" cy="57925"/>
            </a:xfrm>
            <a:custGeom>
              <a:avLst/>
              <a:gdLst/>
              <a:ahLst/>
              <a:cxnLst/>
              <a:rect l="l" t="t" r="r" b="b"/>
              <a:pathLst>
                <a:path w="2410" h="2317" extrusionOk="0">
                  <a:moveTo>
                    <a:pt x="2021" y="1"/>
                  </a:moveTo>
                  <a:cubicBezTo>
                    <a:pt x="1960" y="1"/>
                    <a:pt x="1899" y="24"/>
                    <a:pt x="1854" y="72"/>
                  </a:cubicBezTo>
                  <a:lnTo>
                    <a:pt x="83" y="1925"/>
                  </a:lnTo>
                  <a:cubicBezTo>
                    <a:pt x="19" y="1992"/>
                    <a:pt x="0" y="2091"/>
                    <a:pt x="37" y="2176"/>
                  </a:cubicBezTo>
                  <a:cubicBezTo>
                    <a:pt x="73" y="2262"/>
                    <a:pt x="157" y="2316"/>
                    <a:pt x="250" y="2316"/>
                  </a:cubicBezTo>
                  <a:lnTo>
                    <a:pt x="2178" y="2316"/>
                  </a:lnTo>
                  <a:cubicBezTo>
                    <a:pt x="2306" y="2316"/>
                    <a:pt x="2409" y="2213"/>
                    <a:pt x="2409" y="2085"/>
                  </a:cubicBezTo>
                  <a:cubicBezTo>
                    <a:pt x="2409" y="1956"/>
                    <a:pt x="2306" y="1854"/>
                    <a:pt x="2177" y="1854"/>
                  </a:cubicBezTo>
                  <a:lnTo>
                    <a:pt x="791" y="1854"/>
                  </a:lnTo>
                  <a:lnTo>
                    <a:pt x="2189" y="391"/>
                  </a:lnTo>
                  <a:cubicBezTo>
                    <a:pt x="2275" y="300"/>
                    <a:pt x="2273" y="152"/>
                    <a:pt x="2180" y="65"/>
                  </a:cubicBezTo>
                  <a:cubicBezTo>
                    <a:pt x="2136" y="22"/>
                    <a:pt x="2078" y="1"/>
                    <a:pt x="202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7" name="Google Shape;6127;p62"/>
            <p:cNvSpPr/>
            <p:nvPr/>
          </p:nvSpPr>
          <p:spPr>
            <a:xfrm>
              <a:off x="1120275" y="1712213"/>
              <a:ext cx="53400" cy="57925"/>
            </a:xfrm>
            <a:custGeom>
              <a:avLst/>
              <a:gdLst/>
              <a:ahLst/>
              <a:cxnLst/>
              <a:rect l="l" t="t" r="r" b="b"/>
              <a:pathLst>
                <a:path w="2136" h="2317" extrusionOk="0">
                  <a:moveTo>
                    <a:pt x="259" y="0"/>
                  </a:moveTo>
                  <a:cubicBezTo>
                    <a:pt x="205" y="0"/>
                    <a:pt x="150" y="19"/>
                    <a:pt x="106" y="58"/>
                  </a:cubicBezTo>
                  <a:cubicBezTo>
                    <a:pt x="11" y="143"/>
                    <a:pt x="0" y="288"/>
                    <a:pt x="85" y="385"/>
                  </a:cubicBezTo>
                  <a:lnTo>
                    <a:pt x="1375" y="1854"/>
                  </a:lnTo>
                  <a:lnTo>
                    <a:pt x="244" y="1854"/>
                  </a:lnTo>
                  <a:cubicBezTo>
                    <a:pt x="115" y="1854"/>
                    <a:pt x="12" y="1956"/>
                    <a:pt x="12" y="2085"/>
                  </a:cubicBezTo>
                  <a:cubicBezTo>
                    <a:pt x="12" y="2213"/>
                    <a:pt x="115" y="2316"/>
                    <a:pt x="244" y="2316"/>
                  </a:cubicBezTo>
                  <a:lnTo>
                    <a:pt x="1886" y="2316"/>
                  </a:lnTo>
                  <a:cubicBezTo>
                    <a:pt x="1977" y="2316"/>
                    <a:pt x="2060" y="2263"/>
                    <a:pt x="2098" y="2180"/>
                  </a:cubicBezTo>
                  <a:cubicBezTo>
                    <a:pt x="2135" y="2098"/>
                    <a:pt x="2122" y="1999"/>
                    <a:pt x="2061" y="1931"/>
                  </a:cubicBezTo>
                  <a:lnTo>
                    <a:pt x="433" y="79"/>
                  </a:lnTo>
                  <a:cubicBezTo>
                    <a:pt x="388" y="27"/>
                    <a:pt x="324" y="0"/>
                    <a:pt x="259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8" name="Google Shape;6128;p62"/>
            <p:cNvSpPr/>
            <p:nvPr/>
          </p:nvSpPr>
          <p:spPr>
            <a:xfrm>
              <a:off x="1352175" y="2511113"/>
              <a:ext cx="72175" cy="150900"/>
            </a:xfrm>
            <a:custGeom>
              <a:avLst/>
              <a:gdLst/>
              <a:ahLst/>
              <a:cxnLst/>
              <a:rect l="l" t="t" r="r" b="b"/>
              <a:pathLst>
                <a:path w="2887" h="6036" extrusionOk="0">
                  <a:moveTo>
                    <a:pt x="1490" y="1"/>
                  </a:moveTo>
                  <a:cubicBezTo>
                    <a:pt x="725" y="1"/>
                    <a:pt x="103" y="619"/>
                    <a:pt x="101" y="1386"/>
                  </a:cubicBezTo>
                  <a:cubicBezTo>
                    <a:pt x="99" y="1654"/>
                    <a:pt x="101" y="1922"/>
                    <a:pt x="102" y="2189"/>
                  </a:cubicBezTo>
                  <a:cubicBezTo>
                    <a:pt x="104" y="3010"/>
                    <a:pt x="107" y="3784"/>
                    <a:pt x="55" y="4548"/>
                  </a:cubicBezTo>
                  <a:cubicBezTo>
                    <a:pt x="0" y="5315"/>
                    <a:pt x="579" y="5979"/>
                    <a:pt x="1345" y="6032"/>
                  </a:cubicBezTo>
                  <a:cubicBezTo>
                    <a:pt x="1378" y="6034"/>
                    <a:pt x="1409" y="6036"/>
                    <a:pt x="1442" y="6036"/>
                  </a:cubicBezTo>
                  <a:cubicBezTo>
                    <a:pt x="2165" y="6036"/>
                    <a:pt x="2776" y="5474"/>
                    <a:pt x="2828" y="4740"/>
                  </a:cubicBezTo>
                  <a:cubicBezTo>
                    <a:pt x="2886" y="3873"/>
                    <a:pt x="2884" y="3013"/>
                    <a:pt x="2881" y="2179"/>
                  </a:cubicBezTo>
                  <a:cubicBezTo>
                    <a:pt x="2880" y="1917"/>
                    <a:pt x="2879" y="1656"/>
                    <a:pt x="2880" y="1396"/>
                  </a:cubicBezTo>
                  <a:cubicBezTo>
                    <a:pt x="2883" y="629"/>
                    <a:pt x="2263" y="3"/>
                    <a:pt x="149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29" name="Google Shape;6129;p62"/>
            <p:cNvSpPr/>
            <p:nvPr/>
          </p:nvSpPr>
          <p:spPr>
            <a:xfrm>
              <a:off x="1353300" y="1978888"/>
              <a:ext cx="71000" cy="484275"/>
            </a:xfrm>
            <a:custGeom>
              <a:avLst/>
              <a:gdLst/>
              <a:ahLst/>
              <a:cxnLst/>
              <a:rect l="l" t="t" r="r" b="b"/>
              <a:pathLst>
                <a:path w="2840" h="19371" extrusionOk="0">
                  <a:moveTo>
                    <a:pt x="1387" y="0"/>
                  </a:moveTo>
                  <a:cubicBezTo>
                    <a:pt x="621" y="3"/>
                    <a:pt x="0" y="629"/>
                    <a:pt x="4" y="1397"/>
                  </a:cubicBezTo>
                  <a:cubicBezTo>
                    <a:pt x="31" y="6926"/>
                    <a:pt x="50" y="12452"/>
                    <a:pt x="58" y="17981"/>
                  </a:cubicBezTo>
                  <a:cubicBezTo>
                    <a:pt x="59" y="18749"/>
                    <a:pt x="681" y="19370"/>
                    <a:pt x="1448" y="19370"/>
                  </a:cubicBezTo>
                  <a:cubicBezTo>
                    <a:pt x="1449" y="19370"/>
                    <a:pt x="1449" y="19370"/>
                    <a:pt x="1449" y="19368"/>
                  </a:cubicBezTo>
                  <a:cubicBezTo>
                    <a:pt x="2217" y="19368"/>
                    <a:pt x="2839" y="18745"/>
                    <a:pt x="2838" y="17978"/>
                  </a:cubicBezTo>
                  <a:cubicBezTo>
                    <a:pt x="2830" y="12446"/>
                    <a:pt x="2810" y="6915"/>
                    <a:pt x="2784" y="1383"/>
                  </a:cubicBezTo>
                  <a:cubicBezTo>
                    <a:pt x="2781" y="616"/>
                    <a:pt x="2159" y="0"/>
                    <a:pt x="13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0" name="Google Shape;6130;p62"/>
            <p:cNvSpPr/>
            <p:nvPr/>
          </p:nvSpPr>
          <p:spPr>
            <a:xfrm>
              <a:off x="1174175" y="1552638"/>
              <a:ext cx="252000" cy="107975"/>
            </a:xfrm>
            <a:custGeom>
              <a:avLst/>
              <a:gdLst/>
              <a:ahLst/>
              <a:cxnLst/>
              <a:rect l="l" t="t" r="r" b="b"/>
              <a:pathLst>
                <a:path w="10080" h="4319" extrusionOk="0">
                  <a:moveTo>
                    <a:pt x="5069" y="0"/>
                  </a:moveTo>
                  <a:cubicBezTo>
                    <a:pt x="3985" y="0"/>
                    <a:pt x="2675" y="221"/>
                    <a:pt x="1099" y="788"/>
                  </a:cubicBezTo>
                  <a:cubicBezTo>
                    <a:pt x="376" y="1048"/>
                    <a:pt x="0" y="1845"/>
                    <a:pt x="261" y="2567"/>
                  </a:cubicBezTo>
                  <a:cubicBezTo>
                    <a:pt x="465" y="3134"/>
                    <a:pt x="1000" y="3487"/>
                    <a:pt x="1570" y="3487"/>
                  </a:cubicBezTo>
                  <a:cubicBezTo>
                    <a:pt x="1726" y="3487"/>
                    <a:pt x="1884" y="3460"/>
                    <a:pt x="2039" y="3405"/>
                  </a:cubicBezTo>
                  <a:cubicBezTo>
                    <a:pt x="3305" y="2949"/>
                    <a:pt x="4280" y="2787"/>
                    <a:pt x="5027" y="2787"/>
                  </a:cubicBezTo>
                  <a:cubicBezTo>
                    <a:pt x="6833" y="2787"/>
                    <a:pt x="7306" y="3737"/>
                    <a:pt x="7333" y="3794"/>
                  </a:cubicBezTo>
                  <a:lnTo>
                    <a:pt x="7316" y="3754"/>
                  </a:lnTo>
                  <a:lnTo>
                    <a:pt x="7316" y="3754"/>
                  </a:lnTo>
                  <a:cubicBezTo>
                    <a:pt x="7316" y="3754"/>
                    <a:pt x="7617" y="4318"/>
                    <a:pt x="8397" y="4318"/>
                  </a:cubicBezTo>
                  <a:cubicBezTo>
                    <a:pt x="8589" y="4318"/>
                    <a:pt x="8811" y="4284"/>
                    <a:pt x="9064" y="4199"/>
                  </a:cubicBezTo>
                  <a:cubicBezTo>
                    <a:pt x="10080" y="3856"/>
                    <a:pt x="9911" y="2756"/>
                    <a:pt x="9911" y="2756"/>
                  </a:cubicBezTo>
                  <a:cubicBezTo>
                    <a:pt x="9856" y="2614"/>
                    <a:pt x="8797" y="0"/>
                    <a:pt x="5069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131" name="Google Shape;6131;p62"/>
          <p:cNvGrpSpPr/>
          <p:nvPr/>
        </p:nvGrpSpPr>
        <p:grpSpPr>
          <a:xfrm>
            <a:off x="6187440" y="403013"/>
            <a:ext cx="577427" cy="711200"/>
            <a:chOff x="1867225" y="1356138"/>
            <a:chExt cx="1173125" cy="1468375"/>
          </a:xfrm>
        </p:grpSpPr>
        <p:sp>
          <p:nvSpPr>
            <p:cNvPr id="6132" name="Google Shape;6132;p62"/>
            <p:cNvSpPr/>
            <p:nvPr/>
          </p:nvSpPr>
          <p:spPr>
            <a:xfrm>
              <a:off x="2586025" y="2665563"/>
              <a:ext cx="93700" cy="158950"/>
            </a:xfrm>
            <a:custGeom>
              <a:avLst/>
              <a:gdLst/>
              <a:ahLst/>
              <a:cxnLst/>
              <a:rect l="l" t="t" r="r" b="b"/>
              <a:pathLst>
                <a:path w="3748" h="6358" extrusionOk="0">
                  <a:moveTo>
                    <a:pt x="2445" y="0"/>
                  </a:moveTo>
                  <a:cubicBezTo>
                    <a:pt x="2445" y="0"/>
                    <a:pt x="3045" y="4750"/>
                    <a:pt x="2501" y="5006"/>
                  </a:cubicBezTo>
                  <a:cubicBezTo>
                    <a:pt x="1957" y="5261"/>
                    <a:pt x="123" y="5336"/>
                    <a:pt x="62" y="5847"/>
                  </a:cubicBezTo>
                  <a:cubicBezTo>
                    <a:pt x="1" y="6357"/>
                    <a:pt x="3748" y="5837"/>
                    <a:pt x="3748" y="5837"/>
                  </a:cubicBezTo>
                  <a:lnTo>
                    <a:pt x="3748" y="81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3" name="Google Shape;6133;p62"/>
            <p:cNvSpPr/>
            <p:nvPr/>
          </p:nvSpPr>
          <p:spPr>
            <a:xfrm>
              <a:off x="2158450" y="2665563"/>
              <a:ext cx="92550" cy="158950"/>
            </a:xfrm>
            <a:custGeom>
              <a:avLst/>
              <a:gdLst/>
              <a:ahLst/>
              <a:cxnLst/>
              <a:rect l="l" t="t" r="r" b="b"/>
              <a:pathLst>
                <a:path w="3702" h="6358" extrusionOk="0">
                  <a:moveTo>
                    <a:pt x="1240" y="0"/>
                  </a:moveTo>
                  <a:cubicBezTo>
                    <a:pt x="1240" y="0"/>
                    <a:pt x="608" y="4750"/>
                    <a:pt x="1151" y="5006"/>
                  </a:cubicBezTo>
                  <a:cubicBezTo>
                    <a:pt x="1695" y="5261"/>
                    <a:pt x="3576" y="5336"/>
                    <a:pt x="3639" y="5847"/>
                  </a:cubicBezTo>
                  <a:cubicBezTo>
                    <a:pt x="3702" y="6357"/>
                    <a:pt x="1" y="5837"/>
                    <a:pt x="1" y="5837"/>
                  </a:cubicBezTo>
                  <a:lnTo>
                    <a:pt x="1" y="81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4" name="Google Shape;6134;p62"/>
            <p:cNvSpPr/>
            <p:nvPr/>
          </p:nvSpPr>
          <p:spPr>
            <a:xfrm>
              <a:off x="2655725" y="1763088"/>
              <a:ext cx="384625" cy="343600"/>
            </a:xfrm>
            <a:custGeom>
              <a:avLst/>
              <a:gdLst/>
              <a:ahLst/>
              <a:cxnLst/>
              <a:rect l="l" t="t" r="r" b="b"/>
              <a:pathLst>
                <a:path w="15385" h="13744" extrusionOk="0">
                  <a:moveTo>
                    <a:pt x="826" y="11475"/>
                  </a:moveTo>
                  <a:cubicBezTo>
                    <a:pt x="826" y="11475"/>
                    <a:pt x="3575" y="11229"/>
                    <a:pt x="5887" y="9549"/>
                  </a:cubicBezTo>
                  <a:cubicBezTo>
                    <a:pt x="8198" y="7869"/>
                    <a:pt x="10070" y="4754"/>
                    <a:pt x="10520" y="4005"/>
                  </a:cubicBezTo>
                  <a:cubicBezTo>
                    <a:pt x="11418" y="2505"/>
                    <a:pt x="10307" y="1131"/>
                    <a:pt x="10824" y="816"/>
                  </a:cubicBezTo>
                  <a:cubicBezTo>
                    <a:pt x="11346" y="498"/>
                    <a:pt x="12042" y="1865"/>
                    <a:pt x="12042" y="1865"/>
                  </a:cubicBezTo>
                  <a:cubicBezTo>
                    <a:pt x="12042" y="1865"/>
                    <a:pt x="12622" y="141"/>
                    <a:pt x="13222" y="61"/>
                  </a:cubicBezTo>
                  <a:cubicBezTo>
                    <a:pt x="13677" y="1"/>
                    <a:pt x="12942" y="2250"/>
                    <a:pt x="12942" y="2250"/>
                  </a:cubicBezTo>
                  <a:cubicBezTo>
                    <a:pt x="12942" y="2250"/>
                    <a:pt x="15061" y="1229"/>
                    <a:pt x="15222" y="1742"/>
                  </a:cubicBezTo>
                  <a:cubicBezTo>
                    <a:pt x="15385" y="2254"/>
                    <a:pt x="13565" y="3249"/>
                    <a:pt x="13565" y="3249"/>
                  </a:cubicBezTo>
                  <a:cubicBezTo>
                    <a:pt x="13565" y="3249"/>
                    <a:pt x="14648" y="3824"/>
                    <a:pt x="14564" y="4253"/>
                  </a:cubicBezTo>
                  <a:cubicBezTo>
                    <a:pt x="14479" y="4697"/>
                    <a:pt x="12768" y="4043"/>
                    <a:pt x="11802" y="4997"/>
                  </a:cubicBezTo>
                  <a:cubicBezTo>
                    <a:pt x="11358" y="5433"/>
                    <a:pt x="9367" y="9138"/>
                    <a:pt x="6769" y="11042"/>
                  </a:cubicBezTo>
                  <a:cubicBezTo>
                    <a:pt x="3703" y="13289"/>
                    <a:pt x="0" y="13744"/>
                    <a:pt x="0" y="1374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5" name="Google Shape;6135;p62"/>
            <p:cNvSpPr/>
            <p:nvPr/>
          </p:nvSpPr>
          <p:spPr>
            <a:xfrm>
              <a:off x="1867225" y="1981013"/>
              <a:ext cx="322925" cy="402300"/>
            </a:xfrm>
            <a:custGeom>
              <a:avLst/>
              <a:gdLst/>
              <a:ahLst/>
              <a:cxnLst/>
              <a:rect l="l" t="t" r="r" b="b"/>
              <a:pathLst>
                <a:path w="12917" h="16092" extrusionOk="0">
                  <a:moveTo>
                    <a:pt x="12538" y="13708"/>
                  </a:moveTo>
                  <a:cubicBezTo>
                    <a:pt x="12538" y="13708"/>
                    <a:pt x="9885" y="12943"/>
                    <a:pt x="7935" y="10854"/>
                  </a:cubicBezTo>
                  <a:cubicBezTo>
                    <a:pt x="5985" y="8763"/>
                    <a:pt x="4740" y="5351"/>
                    <a:pt x="4441" y="4530"/>
                  </a:cubicBezTo>
                  <a:cubicBezTo>
                    <a:pt x="3845" y="2887"/>
                    <a:pt x="5196" y="1749"/>
                    <a:pt x="4749" y="1341"/>
                  </a:cubicBezTo>
                  <a:cubicBezTo>
                    <a:pt x="4299" y="930"/>
                    <a:pt x="3354" y="2139"/>
                    <a:pt x="3354" y="2139"/>
                  </a:cubicBezTo>
                  <a:cubicBezTo>
                    <a:pt x="3354" y="2139"/>
                    <a:pt x="3113" y="337"/>
                    <a:pt x="2538" y="145"/>
                  </a:cubicBezTo>
                  <a:cubicBezTo>
                    <a:pt x="2103" y="0"/>
                    <a:pt x="2397" y="2348"/>
                    <a:pt x="2397" y="2348"/>
                  </a:cubicBezTo>
                  <a:cubicBezTo>
                    <a:pt x="2397" y="2348"/>
                    <a:pt x="510" y="942"/>
                    <a:pt x="255" y="1413"/>
                  </a:cubicBezTo>
                  <a:cubicBezTo>
                    <a:pt x="0" y="1885"/>
                    <a:pt x="1595" y="3209"/>
                    <a:pt x="1595" y="3209"/>
                  </a:cubicBezTo>
                  <a:cubicBezTo>
                    <a:pt x="1595" y="3209"/>
                    <a:pt x="424" y="3568"/>
                    <a:pt x="424" y="4006"/>
                  </a:cubicBezTo>
                  <a:cubicBezTo>
                    <a:pt x="424" y="4457"/>
                    <a:pt x="2228" y="4140"/>
                    <a:pt x="2994" y="5259"/>
                  </a:cubicBezTo>
                  <a:cubicBezTo>
                    <a:pt x="3347" y="5774"/>
                    <a:pt x="4598" y="9789"/>
                    <a:pt x="6785" y="12151"/>
                  </a:cubicBezTo>
                  <a:cubicBezTo>
                    <a:pt x="9368" y="14940"/>
                    <a:pt x="12916" y="16091"/>
                    <a:pt x="12916" y="160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6" name="Google Shape;6136;p62"/>
            <p:cNvSpPr/>
            <p:nvPr/>
          </p:nvSpPr>
          <p:spPr>
            <a:xfrm>
              <a:off x="2655675" y="1892913"/>
              <a:ext cx="289375" cy="213800"/>
            </a:xfrm>
            <a:custGeom>
              <a:avLst/>
              <a:gdLst/>
              <a:ahLst/>
              <a:cxnLst/>
              <a:rect l="l" t="t" r="r" b="b"/>
              <a:pathLst>
                <a:path w="11575" h="8552" extrusionOk="0">
                  <a:moveTo>
                    <a:pt x="9773" y="1"/>
                  </a:moveTo>
                  <a:cubicBezTo>
                    <a:pt x="8925" y="1280"/>
                    <a:pt x="7516" y="3173"/>
                    <a:pt x="5888" y="4356"/>
                  </a:cubicBezTo>
                  <a:cubicBezTo>
                    <a:pt x="3577" y="6036"/>
                    <a:pt x="826" y="6282"/>
                    <a:pt x="826" y="6282"/>
                  </a:cubicBezTo>
                  <a:lnTo>
                    <a:pt x="0" y="8552"/>
                  </a:lnTo>
                  <a:cubicBezTo>
                    <a:pt x="0" y="8552"/>
                    <a:pt x="3703" y="8097"/>
                    <a:pt x="6770" y="5851"/>
                  </a:cubicBezTo>
                  <a:cubicBezTo>
                    <a:pt x="9052" y="4178"/>
                    <a:pt x="10867" y="1115"/>
                    <a:pt x="11575" y="100"/>
                  </a:cubicBezTo>
                  <a:cubicBezTo>
                    <a:pt x="10978" y="98"/>
                    <a:pt x="10379" y="68"/>
                    <a:pt x="97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7" name="Google Shape;6137;p62"/>
            <p:cNvSpPr/>
            <p:nvPr/>
          </p:nvSpPr>
          <p:spPr>
            <a:xfrm>
              <a:off x="1954325" y="2140038"/>
              <a:ext cx="235825" cy="243350"/>
            </a:xfrm>
            <a:custGeom>
              <a:avLst/>
              <a:gdLst/>
              <a:ahLst/>
              <a:cxnLst/>
              <a:rect l="l" t="t" r="r" b="b"/>
              <a:pathLst>
                <a:path w="9433" h="9734" extrusionOk="0">
                  <a:moveTo>
                    <a:pt x="4451" y="4493"/>
                  </a:moveTo>
                  <a:cubicBezTo>
                    <a:pt x="3653" y="3637"/>
                    <a:pt x="2976" y="2561"/>
                    <a:pt x="2431" y="1531"/>
                  </a:cubicBezTo>
                  <a:cubicBezTo>
                    <a:pt x="1592" y="1074"/>
                    <a:pt x="785" y="559"/>
                    <a:pt x="1" y="1"/>
                  </a:cubicBezTo>
                  <a:cubicBezTo>
                    <a:pt x="616" y="1485"/>
                    <a:pt x="1709" y="4073"/>
                    <a:pt x="3301" y="5792"/>
                  </a:cubicBezTo>
                  <a:cubicBezTo>
                    <a:pt x="5884" y="8581"/>
                    <a:pt x="9432" y="9734"/>
                    <a:pt x="9432" y="9732"/>
                  </a:cubicBezTo>
                  <a:lnTo>
                    <a:pt x="9055" y="7347"/>
                  </a:lnTo>
                  <a:cubicBezTo>
                    <a:pt x="9054" y="7347"/>
                    <a:pt x="6401" y="6582"/>
                    <a:pt x="4451" y="449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8" name="Google Shape;6138;p62"/>
            <p:cNvSpPr/>
            <p:nvPr/>
          </p:nvSpPr>
          <p:spPr>
            <a:xfrm>
              <a:off x="1910625" y="1356138"/>
              <a:ext cx="1044200" cy="1371800"/>
            </a:xfrm>
            <a:custGeom>
              <a:avLst/>
              <a:gdLst/>
              <a:ahLst/>
              <a:cxnLst/>
              <a:rect l="l" t="t" r="r" b="b"/>
              <a:pathLst>
                <a:path w="41768" h="54872" extrusionOk="0">
                  <a:moveTo>
                    <a:pt x="19181" y="42308"/>
                  </a:moveTo>
                  <a:cubicBezTo>
                    <a:pt x="24151" y="42308"/>
                    <a:pt x="34108" y="40317"/>
                    <a:pt x="38147" y="44678"/>
                  </a:cubicBezTo>
                  <a:cubicBezTo>
                    <a:pt x="41768" y="48585"/>
                    <a:pt x="37753" y="54422"/>
                    <a:pt x="32066" y="54422"/>
                  </a:cubicBezTo>
                  <a:cubicBezTo>
                    <a:pt x="28215" y="54486"/>
                    <a:pt x="12515" y="54871"/>
                    <a:pt x="9413" y="54871"/>
                  </a:cubicBezTo>
                  <a:cubicBezTo>
                    <a:pt x="3640" y="54871"/>
                    <a:pt x="1" y="47466"/>
                    <a:pt x="2937" y="42309"/>
                  </a:cubicBezTo>
                  <a:cubicBezTo>
                    <a:pt x="3635" y="41086"/>
                    <a:pt x="9543" y="35627"/>
                    <a:pt x="13553" y="30506"/>
                  </a:cubicBezTo>
                  <a:cubicBezTo>
                    <a:pt x="17371" y="25629"/>
                    <a:pt x="21210" y="21156"/>
                    <a:pt x="17978" y="19855"/>
                  </a:cubicBezTo>
                  <a:cubicBezTo>
                    <a:pt x="15093" y="18695"/>
                    <a:pt x="10242" y="25023"/>
                    <a:pt x="6209" y="23182"/>
                  </a:cubicBezTo>
                  <a:cubicBezTo>
                    <a:pt x="1069" y="20837"/>
                    <a:pt x="892" y="13444"/>
                    <a:pt x="7250" y="9609"/>
                  </a:cubicBezTo>
                  <a:cubicBezTo>
                    <a:pt x="23176" y="0"/>
                    <a:pt x="34631" y="6778"/>
                    <a:pt x="36762" y="17954"/>
                  </a:cubicBezTo>
                  <a:cubicBezTo>
                    <a:pt x="39005" y="29719"/>
                    <a:pt x="23218" y="38986"/>
                    <a:pt x="19181" y="4230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39" name="Google Shape;6139;p62"/>
            <p:cNvSpPr/>
            <p:nvPr/>
          </p:nvSpPr>
          <p:spPr>
            <a:xfrm>
              <a:off x="2519250" y="1619888"/>
              <a:ext cx="147225" cy="158175"/>
            </a:xfrm>
            <a:custGeom>
              <a:avLst/>
              <a:gdLst/>
              <a:ahLst/>
              <a:cxnLst/>
              <a:rect l="l" t="t" r="r" b="b"/>
              <a:pathLst>
                <a:path w="5889" h="6327" extrusionOk="0">
                  <a:moveTo>
                    <a:pt x="1" y="3570"/>
                  </a:moveTo>
                  <a:cubicBezTo>
                    <a:pt x="1" y="6326"/>
                    <a:pt x="5888" y="5788"/>
                    <a:pt x="5884" y="3570"/>
                  </a:cubicBezTo>
                  <a:cubicBezTo>
                    <a:pt x="5878" y="1012"/>
                    <a:pt x="1" y="0"/>
                    <a:pt x="1" y="357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0" name="Google Shape;6140;p62"/>
            <p:cNvSpPr/>
            <p:nvPr/>
          </p:nvSpPr>
          <p:spPr>
            <a:xfrm>
              <a:off x="2197400" y="1621738"/>
              <a:ext cx="151175" cy="153125"/>
            </a:xfrm>
            <a:custGeom>
              <a:avLst/>
              <a:gdLst/>
              <a:ahLst/>
              <a:cxnLst/>
              <a:rect l="l" t="t" r="r" b="b"/>
              <a:pathLst>
                <a:path w="6047" h="6125" extrusionOk="0">
                  <a:moveTo>
                    <a:pt x="6022" y="3275"/>
                  </a:moveTo>
                  <a:cubicBezTo>
                    <a:pt x="6001" y="1217"/>
                    <a:pt x="109" y="1"/>
                    <a:pt x="49" y="3275"/>
                  </a:cubicBezTo>
                  <a:cubicBezTo>
                    <a:pt x="0" y="6125"/>
                    <a:pt x="6047" y="5601"/>
                    <a:pt x="6022" y="3275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1" name="Google Shape;6141;p62"/>
            <p:cNvSpPr/>
            <p:nvPr/>
          </p:nvSpPr>
          <p:spPr>
            <a:xfrm>
              <a:off x="1910625" y="2241488"/>
              <a:ext cx="932300" cy="486375"/>
            </a:xfrm>
            <a:custGeom>
              <a:avLst/>
              <a:gdLst/>
              <a:ahLst/>
              <a:cxnLst/>
              <a:rect l="l" t="t" r="r" b="b"/>
              <a:pathLst>
                <a:path w="37292" h="19455" extrusionOk="0">
                  <a:moveTo>
                    <a:pt x="28248" y="17676"/>
                  </a:moveTo>
                  <a:cubicBezTo>
                    <a:pt x="22525" y="16565"/>
                    <a:pt x="17550" y="13086"/>
                    <a:pt x="14063" y="8468"/>
                  </a:cubicBezTo>
                  <a:cubicBezTo>
                    <a:pt x="12094" y="5860"/>
                    <a:pt x="10530" y="3005"/>
                    <a:pt x="9316" y="0"/>
                  </a:cubicBezTo>
                  <a:cubicBezTo>
                    <a:pt x="6272" y="3293"/>
                    <a:pt x="3410" y="6065"/>
                    <a:pt x="2937" y="6893"/>
                  </a:cubicBezTo>
                  <a:cubicBezTo>
                    <a:pt x="1" y="12051"/>
                    <a:pt x="3639" y="19454"/>
                    <a:pt x="9413" y="19454"/>
                  </a:cubicBezTo>
                  <a:cubicBezTo>
                    <a:pt x="12515" y="19454"/>
                    <a:pt x="28215" y="19070"/>
                    <a:pt x="32066" y="19005"/>
                  </a:cubicBezTo>
                  <a:cubicBezTo>
                    <a:pt x="34122" y="19005"/>
                    <a:pt x="35956" y="18241"/>
                    <a:pt x="37291" y="17084"/>
                  </a:cubicBezTo>
                  <a:cubicBezTo>
                    <a:pt x="34364" y="17956"/>
                    <a:pt x="31301" y="18270"/>
                    <a:pt x="28248" y="176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2" name="Google Shape;6142;p62"/>
            <p:cNvSpPr/>
            <p:nvPr/>
          </p:nvSpPr>
          <p:spPr>
            <a:xfrm>
              <a:off x="1934450" y="1620263"/>
              <a:ext cx="131700" cy="315550"/>
            </a:xfrm>
            <a:custGeom>
              <a:avLst/>
              <a:gdLst/>
              <a:ahLst/>
              <a:cxnLst/>
              <a:rect l="l" t="t" r="r" b="b"/>
              <a:pathLst>
                <a:path w="5268" h="12622" extrusionOk="0">
                  <a:moveTo>
                    <a:pt x="5256" y="12616"/>
                  </a:moveTo>
                  <a:cubicBezTo>
                    <a:pt x="5261" y="12617"/>
                    <a:pt x="5264" y="12619"/>
                    <a:pt x="5268" y="12621"/>
                  </a:cubicBezTo>
                  <a:cubicBezTo>
                    <a:pt x="4953" y="10346"/>
                    <a:pt x="4748" y="8056"/>
                    <a:pt x="4694" y="5760"/>
                  </a:cubicBezTo>
                  <a:cubicBezTo>
                    <a:pt x="4650" y="3834"/>
                    <a:pt x="4597" y="1884"/>
                    <a:pt x="4934" y="1"/>
                  </a:cubicBezTo>
                  <a:cubicBezTo>
                    <a:pt x="1" y="4000"/>
                    <a:pt x="516" y="10454"/>
                    <a:pt x="5256" y="126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3" name="Google Shape;6143;p62"/>
            <p:cNvSpPr/>
            <p:nvPr/>
          </p:nvSpPr>
          <p:spPr>
            <a:xfrm>
              <a:off x="2477825" y="1626238"/>
              <a:ext cx="82900" cy="82900"/>
            </a:xfrm>
            <a:custGeom>
              <a:avLst/>
              <a:gdLst/>
              <a:ahLst/>
              <a:cxnLst/>
              <a:rect l="l" t="t" r="r" b="b"/>
              <a:pathLst>
                <a:path w="3316" h="3316" extrusionOk="0">
                  <a:moveTo>
                    <a:pt x="3316" y="1659"/>
                  </a:moveTo>
                  <a:cubicBezTo>
                    <a:pt x="3316" y="2574"/>
                    <a:pt x="2573" y="3316"/>
                    <a:pt x="1658" y="3316"/>
                  </a:cubicBezTo>
                  <a:cubicBezTo>
                    <a:pt x="742" y="3316"/>
                    <a:pt x="1" y="2572"/>
                    <a:pt x="1" y="1659"/>
                  </a:cubicBezTo>
                  <a:cubicBezTo>
                    <a:pt x="1" y="743"/>
                    <a:pt x="744" y="0"/>
                    <a:pt x="1658" y="0"/>
                  </a:cubicBezTo>
                  <a:cubicBezTo>
                    <a:pt x="2573" y="0"/>
                    <a:pt x="3316" y="743"/>
                    <a:pt x="3316" y="1659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4" name="Google Shape;6144;p62"/>
            <p:cNvSpPr/>
            <p:nvPr/>
          </p:nvSpPr>
          <p:spPr>
            <a:xfrm>
              <a:off x="2394475" y="1720413"/>
              <a:ext cx="80600" cy="46075"/>
            </a:xfrm>
            <a:custGeom>
              <a:avLst/>
              <a:gdLst/>
              <a:ahLst/>
              <a:cxnLst/>
              <a:rect l="l" t="t" r="r" b="b"/>
              <a:pathLst>
                <a:path w="3224" h="1843" extrusionOk="0">
                  <a:moveTo>
                    <a:pt x="232" y="1"/>
                  </a:moveTo>
                  <a:cubicBezTo>
                    <a:pt x="104" y="1"/>
                    <a:pt x="1" y="104"/>
                    <a:pt x="1" y="232"/>
                  </a:cubicBezTo>
                  <a:cubicBezTo>
                    <a:pt x="1" y="1120"/>
                    <a:pt x="724" y="1843"/>
                    <a:pt x="1612" y="1843"/>
                  </a:cubicBezTo>
                  <a:cubicBezTo>
                    <a:pt x="2501" y="1843"/>
                    <a:pt x="3224" y="1120"/>
                    <a:pt x="3222" y="232"/>
                  </a:cubicBezTo>
                  <a:cubicBezTo>
                    <a:pt x="3222" y="104"/>
                    <a:pt x="3118" y="1"/>
                    <a:pt x="2991" y="1"/>
                  </a:cubicBezTo>
                  <a:cubicBezTo>
                    <a:pt x="2862" y="1"/>
                    <a:pt x="2758" y="104"/>
                    <a:pt x="2758" y="232"/>
                  </a:cubicBezTo>
                  <a:cubicBezTo>
                    <a:pt x="2758" y="865"/>
                    <a:pt x="2244" y="1380"/>
                    <a:pt x="1611" y="1380"/>
                  </a:cubicBezTo>
                  <a:cubicBezTo>
                    <a:pt x="979" y="1380"/>
                    <a:pt x="464" y="865"/>
                    <a:pt x="464" y="232"/>
                  </a:cubicBezTo>
                  <a:cubicBezTo>
                    <a:pt x="464" y="104"/>
                    <a:pt x="361" y="1"/>
                    <a:pt x="23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5" name="Google Shape;6145;p62"/>
            <p:cNvSpPr/>
            <p:nvPr/>
          </p:nvSpPr>
          <p:spPr>
            <a:xfrm>
              <a:off x="2512650" y="1652413"/>
              <a:ext cx="30350" cy="30375"/>
            </a:xfrm>
            <a:custGeom>
              <a:avLst/>
              <a:gdLst/>
              <a:ahLst/>
              <a:cxnLst/>
              <a:rect l="l" t="t" r="r" b="b"/>
              <a:pathLst>
                <a:path w="1214" h="1215" extrusionOk="0">
                  <a:moveTo>
                    <a:pt x="1214" y="607"/>
                  </a:moveTo>
                  <a:cubicBezTo>
                    <a:pt x="1214" y="942"/>
                    <a:pt x="942" y="1214"/>
                    <a:pt x="607" y="1214"/>
                  </a:cubicBezTo>
                  <a:cubicBezTo>
                    <a:pt x="272" y="1214"/>
                    <a:pt x="0" y="942"/>
                    <a:pt x="0" y="607"/>
                  </a:cubicBezTo>
                  <a:cubicBezTo>
                    <a:pt x="0" y="273"/>
                    <a:pt x="272" y="1"/>
                    <a:pt x="607" y="1"/>
                  </a:cubicBezTo>
                  <a:cubicBezTo>
                    <a:pt x="942" y="1"/>
                    <a:pt x="1214" y="273"/>
                    <a:pt x="1214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6" name="Google Shape;6146;p62"/>
            <p:cNvSpPr/>
            <p:nvPr/>
          </p:nvSpPr>
          <p:spPr>
            <a:xfrm>
              <a:off x="2492000" y="1672263"/>
              <a:ext cx="10500" cy="10475"/>
            </a:xfrm>
            <a:custGeom>
              <a:avLst/>
              <a:gdLst/>
              <a:ahLst/>
              <a:cxnLst/>
              <a:rect l="l" t="t" r="r" b="b"/>
              <a:pathLst>
                <a:path w="420" h="419" extrusionOk="0">
                  <a:moveTo>
                    <a:pt x="419" y="210"/>
                  </a:moveTo>
                  <a:cubicBezTo>
                    <a:pt x="419" y="325"/>
                    <a:pt x="325" y="418"/>
                    <a:pt x="210" y="418"/>
                  </a:cubicBezTo>
                  <a:cubicBezTo>
                    <a:pt x="95" y="418"/>
                    <a:pt x="1" y="325"/>
                    <a:pt x="1" y="210"/>
                  </a:cubicBezTo>
                  <a:cubicBezTo>
                    <a:pt x="1" y="95"/>
                    <a:pt x="95" y="1"/>
                    <a:pt x="210" y="1"/>
                  </a:cubicBezTo>
                  <a:cubicBezTo>
                    <a:pt x="325" y="1"/>
                    <a:pt x="419" y="95"/>
                    <a:pt x="419" y="2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7" name="Google Shape;6147;p62"/>
            <p:cNvSpPr/>
            <p:nvPr/>
          </p:nvSpPr>
          <p:spPr>
            <a:xfrm>
              <a:off x="2294950" y="1626238"/>
              <a:ext cx="82900" cy="82900"/>
            </a:xfrm>
            <a:custGeom>
              <a:avLst/>
              <a:gdLst/>
              <a:ahLst/>
              <a:cxnLst/>
              <a:rect l="l" t="t" r="r" b="b"/>
              <a:pathLst>
                <a:path w="3316" h="3316" extrusionOk="0">
                  <a:moveTo>
                    <a:pt x="3315" y="1659"/>
                  </a:moveTo>
                  <a:cubicBezTo>
                    <a:pt x="3315" y="2574"/>
                    <a:pt x="2574" y="3316"/>
                    <a:pt x="1657" y="3316"/>
                  </a:cubicBezTo>
                  <a:cubicBezTo>
                    <a:pt x="742" y="3316"/>
                    <a:pt x="0" y="2572"/>
                    <a:pt x="0" y="1659"/>
                  </a:cubicBezTo>
                  <a:cubicBezTo>
                    <a:pt x="0" y="743"/>
                    <a:pt x="743" y="0"/>
                    <a:pt x="1657" y="0"/>
                  </a:cubicBezTo>
                  <a:cubicBezTo>
                    <a:pt x="2573" y="0"/>
                    <a:pt x="3315" y="743"/>
                    <a:pt x="3315" y="1659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8" name="Google Shape;6148;p62"/>
            <p:cNvSpPr/>
            <p:nvPr/>
          </p:nvSpPr>
          <p:spPr>
            <a:xfrm>
              <a:off x="2329750" y="1652413"/>
              <a:ext cx="30350" cy="30375"/>
            </a:xfrm>
            <a:custGeom>
              <a:avLst/>
              <a:gdLst/>
              <a:ahLst/>
              <a:cxnLst/>
              <a:rect l="l" t="t" r="r" b="b"/>
              <a:pathLst>
                <a:path w="1214" h="1215" extrusionOk="0">
                  <a:moveTo>
                    <a:pt x="1213" y="607"/>
                  </a:moveTo>
                  <a:cubicBezTo>
                    <a:pt x="1213" y="942"/>
                    <a:pt x="941" y="1214"/>
                    <a:pt x="606" y="1214"/>
                  </a:cubicBezTo>
                  <a:cubicBezTo>
                    <a:pt x="272" y="1214"/>
                    <a:pt x="1" y="942"/>
                    <a:pt x="1" y="607"/>
                  </a:cubicBezTo>
                  <a:cubicBezTo>
                    <a:pt x="1" y="273"/>
                    <a:pt x="272" y="1"/>
                    <a:pt x="606" y="1"/>
                  </a:cubicBezTo>
                  <a:cubicBezTo>
                    <a:pt x="941" y="1"/>
                    <a:pt x="1213" y="273"/>
                    <a:pt x="1213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49" name="Google Shape;6149;p62"/>
            <p:cNvSpPr/>
            <p:nvPr/>
          </p:nvSpPr>
          <p:spPr>
            <a:xfrm>
              <a:off x="2309100" y="1672263"/>
              <a:ext cx="10475" cy="10475"/>
            </a:xfrm>
            <a:custGeom>
              <a:avLst/>
              <a:gdLst/>
              <a:ahLst/>
              <a:cxnLst/>
              <a:rect l="l" t="t" r="r" b="b"/>
              <a:pathLst>
                <a:path w="419" h="419" extrusionOk="0">
                  <a:moveTo>
                    <a:pt x="419" y="210"/>
                  </a:moveTo>
                  <a:cubicBezTo>
                    <a:pt x="419" y="325"/>
                    <a:pt x="325" y="418"/>
                    <a:pt x="209" y="418"/>
                  </a:cubicBezTo>
                  <a:cubicBezTo>
                    <a:pt x="94" y="418"/>
                    <a:pt x="0" y="325"/>
                    <a:pt x="0" y="210"/>
                  </a:cubicBezTo>
                  <a:cubicBezTo>
                    <a:pt x="0" y="95"/>
                    <a:pt x="94" y="1"/>
                    <a:pt x="209" y="1"/>
                  </a:cubicBezTo>
                  <a:cubicBezTo>
                    <a:pt x="325" y="1"/>
                    <a:pt x="419" y="95"/>
                    <a:pt x="419" y="2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0" name="Google Shape;6150;p62"/>
            <p:cNvSpPr/>
            <p:nvPr/>
          </p:nvSpPr>
          <p:spPr>
            <a:xfrm>
              <a:off x="2683575" y="1772538"/>
              <a:ext cx="88600" cy="173325"/>
            </a:xfrm>
            <a:custGeom>
              <a:avLst/>
              <a:gdLst/>
              <a:ahLst/>
              <a:cxnLst/>
              <a:rect l="l" t="t" r="r" b="b"/>
              <a:pathLst>
                <a:path w="3544" h="6933" extrusionOk="0">
                  <a:moveTo>
                    <a:pt x="2128" y="0"/>
                  </a:moveTo>
                  <a:cubicBezTo>
                    <a:pt x="2116" y="0"/>
                    <a:pt x="2104" y="0"/>
                    <a:pt x="2093" y="0"/>
                  </a:cubicBezTo>
                  <a:cubicBezTo>
                    <a:pt x="1325" y="15"/>
                    <a:pt x="717" y="651"/>
                    <a:pt x="733" y="1419"/>
                  </a:cubicBezTo>
                  <a:cubicBezTo>
                    <a:pt x="759" y="2644"/>
                    <a:pt x="586" y="3898"/>
                    <a:pt x="217" y="5148"/>
                  </a:cubicBezTo>
                  <a:cubicBezTo>
                    <a:pt x="1" y="5885"/>
                    <a:pt x="421" y="6657"/>
                    <a:pt x="1158" y="6875"/>
                  </a:cubicBezTo>
                  <a:cubicBezTo>
                    <a:pt x="1289" y="6913"/>
                    <a:pt x="1422" y="6932"/>
                    <a:pt x="1551" y="6932"/>
                  </a:cubicBezTo>
                  <a:cubicBezTo>
                    <a:pt x="2151" y="6932"/>
                    <a:pt x="2706" y="6540"/>
                    <a:pt x="2884" y="5934"/>
                  </a:cubicBezTo>
                  <a:cubicBezTo>
                    <a:pt x="3332" y="4410"/>
                    <a:pt x="3544" y="2870"/>
                    <a:pt x="3511" y="1360"/>
                  </a:cubicBezTo>
                  <a:cubicBezTo>
                    <a:pt x="3496" y="604"/>
                    <a:pt x="2885" y="0"/>
                    <a:pt x="21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1" name="Google Shape;6151;p62"/>
            <p:cNvSpPr/>
            <p:nvPr/>
          </p:nvSpPr>
          <p:spPr>
            <a:xfrm>
              <a:off x="2327275" y="1980313"/>
              <a:ext cx="380900" cy="348200"/>
            </a:xfrm>
            <a:custGeom>
              <a:avLst/>
              <a:gdLst/>
              <a:ahLst/>
              <a:cxnLst/>
              <a:rect l="l" t="t" r="r" b="b"/>
              <a:pathLst>
                <a:path w="15236" h="13928" extrusionOk="0">
                  <a:moveTo>
                    <a:pt x="13651" y="0"/>
                  </a:moveTo>
                  <a:cubicBezTo>
                    <a:pt x="13192" y="0"/>
                    <a:pt x="12743" y="228"/>
                    <a:pt x="12478" y="645"/>
                  </a:cubicBezTo>
                  <a:cubicBezTo>
                    <a:pt x="9907" y="4693"/>
                    <a:pt x="5791" y="8490"/>
                    <a:pt x="890" y="11337"/>
                  </a:cubicBezTo>
                  <a:cubicBezTo>
                    <a:pt x="226" y="11723"/>
                    <a:pt x="0" y="12572"/>
                    <a:pt x="386" y="13236"/>
                  </a:cubicBezTo>
                  <a:cubicBezTo>
                    <a:pt x="644" y="13680"/>
                    <a:pt x="1110" y="13928"/>
                    <a:pt x="1589" y="13928"/>
                  </a:cubicBezTo>
                  <a:cubicBezTo>
                    <a:pt x="1827" y="13928"/>
                    <a:pt x="2066" y="13868"/>
                    <a:pt x="2285" y="13741"/>
                  </a:cubicBezTo>
                  <a:cubicBezTo>
                    <a:pt x="7565" y="10673"/>
                    <a:pt x="12018" y="6553"/>
                    <a:pt x="14824" y="2136"/>
                  </a:cubicBezTo>
                  <a:cubicBezTo>
                    <a:pt x="15236" y="1488"/>
                    <a:pt x="15043" y="630"/>
                    <a:pt x="14396" y="217"/>
                  </a:cubicBezTo>
                  <a:cubicBezTo>
                    <a:pt x="14164" y="70"/>
                    <a:pt x="13906" y="0"/>
                    <a:pt x="136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2" name="Google Shape;6152;p62"/>
            <p:cNvSpPr/>
            <p:nvPr/>
          </p:nvSpPr>
          <p:spPr>
            <a:xfrm>
              <a:off x="2663825" y="2449913"/>
              <a:ext cx="192300" cy="154400"/>
            </a:xfrm>
            <a:custGeom>
              <a:avLst/>
              <a:gdLst/>
              <a:ahLst/>
              <a:cxnLst/>
              <a:rect l="l" t="t" r="r" b="b"/>
              <a:pathLst>
                <a:path w="7692" h="6176" extrusionOk="0">
                  <a:moveTo>
                    <a:pt x="1402" y="1"/>
                  </a:moveTo>
                  <a:cubicBezTo>
                    <a:pt x="662" y="1"/>
                    <a:pt x="47" y="598"/>
                    <a:pt x="24" y="1347"/>
                  </a:cubicBezTo>
                  <a:cubicBezTo>
                    <a:pt x="1" y="2115"/>
                    <a:pt x="602" y="2757"/>
                    <a:pt x="1370" y="2781"/>
                  </a:cubicBezTo>
                  <a:cubicBezTo>
                    <a:pt x="2115" y="2805"/>
                    <a:pt x="3878" y="3099"/>
                    <a:pt x="4572" y="3861"/>
                  </a:cubicBezTo>
                  <a:cubicBezTo>
                    <a:pt x="4785" y="4095"/>
                    <a:pt x="4871" y="4354"/>
                    <a:pt x="4851" y="4700"/>
                  </a:cubicBezTo>
                  <a:cubicBezTo>
                    <a:pt x="4803" y="5467"/>
                    <a:pt x="5386" y="6126"/>
                    <a:pt x="6153" y="6173"/>
                  </a:cubicBezTo>
                  <a:cubicBezTo>
                    <a:pt x="6182" y="6174"/>
                    <a:pt x="6210" y="6175"/>
                    <a:pt x="6239" y="6175"/>
                  </a:cubicBezTo>
                  <a:cubicBezTo>
                    <a:pt x="6969" y="6175"/>
                    <a:pt x="7581" y="5607"/>
                    <a:pt x="7625" y="4871"/>
                  </a:cubicBezTo>
                  <a:cubicBezTo>
                    <a:pt x="7692" y="3774"/>
                    <a:pt x="7347" y="2778"/>
                    <a:pt x="6627" y="1989"/>
                  </a:cubicBezTo>
                  <a:cubicBezTo>
                    <a:pt x="4964" y="163"/>
                    <a:pt x="1812" y="14"/>
                    <a:pt x="1457" y="2"/>
                  </a:cubicBezTo>
                  <a:cubicBezTo>
                    <a:pt x="1439" y="1"/>
                    <a:pt x="1420" y="1"/>
                    <a:pt x="14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153" name="Google Shape;6153;p62"/>
          <p:cNvGrpSpPr/>
          <p:nvPr/>
        </p:nvGrpSpPr>
        <p:grpSpPr>
          <a:xfrm>
            <a:off x="7156027" y="802641"/>
            <a:ext cx="604520" cy="662940"/>
            <a:chOff x="3141550" y="1471138"/>
            <a:chExt cx="1227950" cy="1368875"/>
          </a:xfrm>
        </p:grpSpPr>
        <p:sp>
          <p:nvSpPr>
            <p:cNvPr id="6154" name="Google Shape;6154;p62"/>
            <p:cNvSpPr/>
            <p:nvPr/>
          </p:nvSpPr>
          <p:spPr>
            <a:xfrm>
              <a:off x="3478350" y="2673513"/>
              <a:ext cx="101225" cy="166500"/>
            </a:xfrm>
            <a:custGeom>
              <a:avLst/>
              <a:gdLst/>
              <a:ahLst/>
              <a:cxnLst/>
              <a:rect l="l" t="t" r="r" b="b"/>
              <a:pathLst>
                <a:path w="4049" h="6660" extrusionOk="0">
                  <a:moveTo>
                    <a:pt x="2523" y="0"/>
                  </a:moveTo>
                  <a:cubicBezTo>
                    <a:pt x="2523" y="0"/>
                    <a:pt x="3069" y="4976"/>
                    <a:pt x="2498" y="5243"/>
                  </a:cubicBezTo>
                  <a:cubicBezTo>
                    <a:pt x="1930" y="5511"/>
                    <a:pt x="131" y="5590"/>
                    <a:pt x="65" y="6125"/>
                  </a:cubicBezTo>
                  <a:cubicBezTo>
                    <a:pt x="0" y="6660"/>
                    <a:pt x="4049" y="6115"/>
                    <a:pt x="4049" y="6115"/>
                  </a:cubicBezTo>
                  <a:lnTo>
                    <a:pt x="4049" y="8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5" name="Google Shape;6155;p62"/>
            <p:cNvSpPr/>
            <p:nvPr/>
          </p:nvSpPr>
          <p:spPr>
            <a:xfrm>
              <a:off x="3799625" y="2673513"/>
              <a:ext cx="97800" cy="166500"/>
            </a:xfrm>
            <a:custGeom>
              <a:avLst/>
              <a:gdLst/>
              <a:ahLst/>
              <a:cxnLst/>
              <a:rect l="l" t="t" r="r" b="b"/>
              <a:pathLst>
                <a:path w="3912" h="6660" extrusionOk="0">
                  <a:moveTo>
                    <a:pt x="1343" y="0"/>
                  </a:moveTo>
                  <a:cubicBezTo>
                    <a:pt x="1343" y="0"/>
                    <a:pt x="704" y="4976"/>
                    <a:pt x="1274" y="5243"/>
                  </a:cubicBezTo>
                  <a:cubicBezTo>
                    <a:pt x="1844" y="5511"/>
                    <a:pt x="3779" y="5590"/>
                    <a:pt x="3845" y="6125"/>
                  </a:cubicBezTo>
                  <a:cubicBezTo>
                    <a:pt x="3911" y="6660"/>
                    <a:pt x="1" y="6115"/>
                    <a:pt x="1" y="6115"/>
                  </a:cubicBezTo>
                  <a:lnTo>
                    <a:pt x="1" y="84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6" name="Google Shape;6156;p62"/>
            <p:cNvSpPr/>
            <p:nvPr/>
          </p:nvSpPr>
          <p:spPr>
            <a:xfrm>
              <a:off x="4008350" y="2203188"/>
              <a:ext cx="361150" cy="402775"/>
            </a:xfrm>
            <a:custGeom>
              <a:avLst/>
              <a:gdLst/>
              <a:ahLst/>
              <a:cxnLst/>
              <a:rect l="l" t="t" r="r" b="b"/>
              <a:pathLst>
                <a:path w="14446" h="16111" extrusionOk="0">
                  <a:moveTo>
                    <a:pt x="555" y="13641"/>
                  </a:moveTo>
                  <a:cubicBezTo>
                    <a:pt x="555" y="13641"/>
                    <a:pt x="3381" y="13018"/>
                    <a:pt x="5556" y="10962"/>
                  </a:cubicBezTo>
                  <a:cubicBezTo>
                    <a:pt x="7732" y="8906"/>
                    <a:pt x="9260" y="5421"/>
                    <a:pt x="9626" y="4583"/>
                  </a:cubicBezTo>
                  <a:cubicBezTo>
                    <a:pt x="10358" y="2905"/>
                    <a:pt x="9020" y="1627"/>
                    <a:pt x="9515" y="1229"/>
                  </a:cubicBezTo>
                  <a:cubicBezTo>
                    <a:pt x="10014" y="828"/>
                    <a:pt x="10920" y="2155"/>
                    <a:pt x="10920" y="2155"/>
                  </a:cubicBezTo>
                  <a:cubicBezTo>
                    <a:pt x="10920" y="2155"/>
                    <a:pt x="11291" y="286"/>
                    <a:pt x="11906" y="124"/>
                  </a:cubicBezTo>
                  <a:cubicBezTo>
                    <a:pt x="12369" y="1"/>
                    <a:pt x="11908" y="2436"/>
                    <a:pt x="11908" y="2436"/>
                  </a:cubicBezTo>
                  <a:cubicBezTo>
                    <a:pt x="11908" y="2436"/>
                    <a:pt x="13974" y="1090"/>
                    <a:pt x="14209" y="1601"/>
                  </a:cubicBezTo>
                  <a:cubicBezTo>
                    <a:pt x="14446" y="2112"/>
                    <a:pt x="12690" y="3390"/>
                    <a:pt x="12690" y="3390"/>
                  </a:cubicBezTo>
                  <a:cubicBezTo>
                    <a:pt x="12690" y="3390"/>
                    <a:pt x="13891" y="3844"/>
                    <a:pt x="13862" y="4300"/>
                  </a:cubicBezTo>
                  <a:cubicBezTo>
                    <a:pt x="13832" y="4772"/>
                    <a:pt x="11966" y="4321"/>
                    <a:pt x="11091" y="5442"/>
                  </a:cubicBezTo>
                  <a:cubicBezTo>
                    <a:pt x="10689" y="5956"/>
                    <a:pt x="9116" y="10071"/>
                    <a:pt x="6671" y="12396"/>
                  </a:cubicBezTo>
                  <a:cubicBezTo>
                    <a:pt x="3785" y="15141"/>
                    <a:pt x="1" y="16110"/>
                    <a:pt x="1" y="1611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7" name="Google Shape;6157;p62"/>
            <p:cNvSpPr/>
            <p:nvPr/>
          </p:nvSpPr>
          <p:spPr>
            <a:xfrm>
              <a:off x="3141550" y="2166813"/>
              <a:ext cx="361150" cy="402750"/>
            </a:xfrm>
            <a:custGeom>
              <a:avLst/>
              <a:gdLst/>
              <a:ahLst/>
              <a:cxnLst/>
              <a:rect l="l" t="t" r="r" b="b"/>
              <a:pathLst>
                <a:path w="14446" h="16110" extrusionOk="0">
                  <a:moveTo>
                    <a:pt x="13892" y="13641"/>
                  </a:moveTo>
                  <a:cubicBezTo>
                    <a:pt x="13892" y="13641"/>
                    <a:pt x="11066" y="13017"/>
                    <a:pt x="8891" y="10961"/>
                  </a:cubicBezTo>
                  <a:cubicBezTo>
                    <a:pt x="6716" y="8905"/>
                    <a:pt x="5187" y="5421"/>
                    <a:pt x="4821" y="4583"/>
                  </a:cubicBezTo>
                  <a:cubicBezTo>
                    <a:pt x="4089" y="2905"/>
                    <a:pt x="5426" y="1626"/>
                    <a:pt x="4932" y="1229"/>
                  </a:cubicBezTo>
                  <a:cubicBezTo>
                    <a:pt x="4432" y="828"/>
                    <a:pt x="3526" y="2155"/>
                    <a:pt x="3526" y="2155"/>
                  </a:cubicBezTo>
                  <a:cubicBezTo>
                    <a:pt x="3526" y="2155"/>
                    <a:pt x="3156" y="285"/>
                    <a:pt x="2542" y="123"/>
                  </a:cubicBezTo>
                  <a:cubicBezTo>
                    <a:pt x="2077" y="1"/>
                    <a:pt x="2538" y="2435"/>
                    <a:pt x="2538" y="2435"/>
                  </a:cubicBezTo>
                  <a:cubicBezTo>
                    <a:pt x="2538" y="2435"/>
                    <a:pt x="472" y="1090"/>
                    <a:pt x="237" y="1601"/>
                  </a:cubicBezTo>
                  <a:cubicBezTo>
                    <a:pt x="1" y="2111"/>
                    <a:pt x="1757" y="3390"/>
                    <a:pt x="1757" y="3390"/>
                  </a:cubicBezTo>
                  <a:cubicBezTo>
                    <a:pt x="1757" y="3390"/>
                    <a:pt x="555" y="3844"/>
                    <a:pt x="584" y="4300"/>
                  </a:cubicBezTo>
                  <a:cubicBezTo>
                    <a:pt x="614" y="4772"/>
                    <a:pt x="2479" y="4321"/>
                    <a:pt x="3354" y="5442"/>
                  </a:cubicBezTo>
                  <a:cubicBezTo>
                    <a:pt x="3756" y="5955"/>
                    <a:pt x="5329" y="10071"/>
                    <a:pt x="7774" y="12396"/>
                  </a:cubicBezTo>
                  <a:cubicBezTo>
                    <a:pt x="10660" y="15140"/>
                    <a:pt x="14445" y="16110"/>
                    <a:pt x="14445" y="1611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8" name="Google Shape;6158;p62"/>
            <p:cNvSpPr/>
            <p:nvPr/>
          </p:nvSpPr>
          <p:spPr>
            <a:xfrm>
              <a:off x="4008375" y="2376488"/>
              <a:ext cx="258050" cy="229500"/>
            </a:xfrm>
            <a:custGeom>
              <a:avLst/>
              <a:gdLst/>
              <a:ahLst/>
              <a:cxnLst/>
              <a:rect l="l" t="t" r="r" b="b"/>
              <a:pathLst>
                <a:path w="10322" h="9180" extrusionOk="0">
                  <a:moveTo>
                    <a:pt x="8166" y="561"/>
                  </a:moveTo>
                  <a:cubicBezTo>
                    <a:pt x="7479" y="1750"/>
                    <a:pt x="6591" y="3051"/>
                    <a:pt x="5555" y="4031"/>
                  </a:cubicBezTo>
                  <a:cubicBezTo>
                    <a:pt x="3379" y="6086"/>
                    <a:pt x="554" y="6710"/>
                    <a:pt x="554" y="6710"/>
                  </a:cubicBezTo>
                  <a:lnTo>
                    <a:pt x="1" y="9179"/>
                  </a:lnTo>
                  <a:cubicBezTo>
                    <a:pt x="1" y="9179"/>
                    <a:pt x="3787" y="8210"/>
                    <a:pt x="6671" y="5465"/>
                  </a:cubicBezTo>
                  <a:cubicBezTo>
                    <a:pt x="8311" y="3906"/>
                    <a:pt x="9557" y="1543"/>
                    <a:pt x="10322" y="0"/>
                  </a:cubicBezTo>
                  <a:cubicBezTo>
                    <a:pt x="9630" y="247"/>
                    <a:pt x="8912" y="437"/>
                    <a:pt x="8166" y="56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59" name="Google Shape;6159;p62"/>
            <p:cNvSpPr/>
            <p:nvPr/>
          </p:nvSpPr>
          <p:spPr>
            <a:xfrm>
              <a:off x="3284675" y="2328863"/>
              <a:ext cx="218025" cy="240650"/>
            </a:xfrm>
            <a:custGeom>
              <a:avLst/>
              <a:gdLst/>
              <a:ahLst/>
              <a:cxnLst/>
              <a:rect l="l" t="t" r="r" b="b"/>
              <a:pathLst>
                <a:path w="8721" h="9626" extrusionOk="0">
                  <a:moveTo>
                    <a:pt x="8167" y="7159"/>
                  </a:moveTo>
                  <a:cubicBezTo>
                    <a:pt x="8167" y="7159"/>
                    <a:pt x="5341" y="6535"/>
                    <a:pt x="3166" y="4479"/>
                  </a:cubicBezTo>
                  <a:cubicBezTo>
                    <a:pt x="1823" y="3211"/>
                    <a:pt x="729" y="1401"/>
                    <a:pt x="1" y="0"/>
                  </a:cubicBezTo>
                  <a:cubicBezTo>
                    <a:pt x="65" y="1215"/>
                    <a:pt x="133" y="2431"/>
                    <a:pt x="203" y="3645"/>
                  </a:cubicBezTo>
                  <a:cubicBezTo>
                    <a:pt x="746" y="4462"/>
                    <a:pt x="1363" y="5258"/>
                    <a:pt x="2049" y="5912"/>
                  </a:cubicBezTo>
                  <a:cubicBezTo>
                    <a:pt x="4935" y="8657"/>
                    <a:pt x="8720" y="9626"/>
                    <a:pt x="8720" y="962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0" name="Google Shape;6160;p62"/>
            <p:cNvSpPr/>
            <p:nvPr/>
          </p:nvSpPr>
          <p:spPr>
            <a:xfrm>
              <a:off x="3294775" y="1471138"/>
              <a:ext cx="928650" cy="1281000"/>
            </a:xfrm>
            <a:custGeom>
              <a:avLst/>
              <a:gdLst/>
              <a:ahLst/>
              <a:cxnLst/>
              <a:rect l="l" t="t" r="r" b="b"/>
              <a:pathLst>
                <a:path w="37146" h="51240" extrusionOk="0">
                  <a:moveTo>
                    <a:pt x="28015" y="25511"/>
                  </a:moveTo>
                  <a:cubicBezTo>
                    <a:pt x="33576" y="27989"/>
                    <a:pt x="35737" y="32369"/>
                    <a:pt x="34883" y="38185"/>
                  </a:cubicBezTo>
                  <a:cubicBezTo>
                    <a:pt x="33995" y="44237"/>
                    <a:pt x="29839" y="48093"/>
                    <a:pt x="24349" y="49586"/>
                  </a:cubicBezTo>
                  <a:cubicBezTo>
                    <a:pt x="18261" y="51240"/>
                    <a:pt x="11256" y="50425"/>
                    <a:pt x="5339" y="48095"/>
                  </a:cubicBezTo>
                  <a:cubicBezTo>
                    <a:pt x="144" y="46048"/>
                    <a:pt x="199" y="41259"/>
                    <a:pt x="3550" y="37498"/>
                  </a:cubicBezTo>
                  <a:cubicBezTo>
                    <a:pt x="6226" y="34494"/>
                    <a:pt x="18180" y="45164"/>
                    <a:pt x="21256" y="36406"/>
                  </a:cubicBezTo>
                  <a:cubicBezTo>
                    <a:pt x="22048" y="31075"/>
                    <a:pt x="11969" y="31676"/>
                    <a:pt x="9709" y="31375"/>
                  </a:cubicBezTo>
                  <a:cubicBezTo>
                    <a:pt x="5952" y="30997"/>
                    <a:pt x="4369" y="20897"/>
                    <a:pt x="10598" y="20897"/>
                  </a:cubicBezTo>
                  <a:cubicBezTo>
                    <a:pt x="11996" y="20897"/>
                    <a:pt x="20624" y="20447"/>
                    <a:pt x="20704" y="16391"/>
                  </a:cubicBezTo>
                  <a:cubicBezTo>
                    <a:pt x="20860" y="8578"/>
                    <a:pt x="10631" y="12968"/>
                    <a:pt x="6776" y="14522"/>
                  </a:cubicBezTo>
                  <a:cubicBezTo>
                    <a:pt x="1" y="15715"/>
                    <a:pt x="1" y="6669"/>
                    <a:pt x="4530" y="4524"/>
                  </a:cubicBezTo>
                  <a:cubicBezTo>
                    <a:pt x="14088" y="1"/>
                    <a:pt x="22167" y="137"/>
                    <a:pt x="29121" y="5159"/>
                  </a:cubicBezTo>
                  <a:cubicBezTo>
                    <a:pt x="35063" y="9452"/>
                    <a:pt x="37145" y="19976"/>
                    <a:pt x="28015" y="2551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1" name="Google Shape;6161;p62"/>
            <p:cNvSpPr/>
            <p:nvPr/>
          </p:nvSpPr>
          <p:spPr>
            <a:xfrm>
              <a:off x="3473150" y="2056863"/>
              <a:ext cx="181575" cy="160875"/>
            </a:xfrm>
            <a:custGeom>
              <a:avLst/>
              <a:gdLst/>
              <a:ahLst/>
              <a:cxnLst/>
              <a:rect l="l" t="t" r="r" b="b"/>
              <a:pathLst>
                <a:path w="7263" h="6435" extrusionOk="0">
                  <a:moveTo>
                    <a:pt x="1284" y="2771"/>
                  </a:moveTo>
                  <a:cubicBezTo>
                    <a:pt x="0" y="6434"/>
                    <a:pt x="6588" y="6035"/>
                    <a:pt x="6867" y="4210"/>
                  </a:cubicBezTo>
                  <a:cubicBezTo>
                    <a:pt x="7262" y="1618"/>
                    <a:pt x="2256" y="1"/>
                    <a:pt x="1284" y="277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2" name="Google Shape;6162;p62"/>
            <p:cNvSpPr/>
            <p:nvPr/>
          </p:nvSpPr>
          <p:spPr>
            <a:xfrm>
              <a:off x="3838000" y="2070288"/>
              <a:ext cx="142450" cy="131175"/>
            </a:xfrm>
            <a:custGeom>
              <a:avLst/>
              <a:gdLst/>
              <a:ahLst/>
              <a:cxnLst/>
              <a:rect l="l" t="t" r="r" b="b"/>
              <a:pathLst>
                <a:path w="5698" h="5247" extrusionOk="0">
                  <a:moveTo>
                    <a:pt x="4" y="2397"/>
                  </a:moveTo>
                  <a:cubicBezTo>
                    <a:pt x="1" y="5247"/>
                    <a:pt x="5680" y="4923"/>
                    <a:pt x="5689" y="2282"/>
                  </a:cubicBezTo>
                  <a:cubicBezTo>
                    <a:pt x="5698" y="1"/>
                    <a:pt x="6" y="111"/>
                    <a:pt x="4" y="2397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3" name="Google Shape;6163;p62"/>
            <p:cNvSpPr/>
            <p:nvPr/>
          </p:nvSpPr>
          <p:spPr>
            <a:xfrm>
              <a:off x="4005875" y="1607538"/>
              <a:ext cx="210800" cy="494425"/>
            </a:xfrm>
            <a:custGeom>
              <a:avLst/>
              <a:gdLst/>
              <a:ahLst/>
              <a:cxnLst/>
              <a:rect l="l" t="t" r="r" b="b"/>
              <a:pathLst>
                <a:path w="8432" h="19777" extrusionOk="0">
                  <a:moveTo>
                    <a:pt x="1" y="19776"/>
                  </a:moveTo>
                  <a:cubicBezTo>
                    <a:pt x="8431" y="14301"/>
                    <a:pt x="6611" y="4388"/>
                    <a:pt x="1063" y="1"/>
                  </a:cubicBezTo>
                  <a:cubicBezTo>
                    <a:pt x="2911" y="6327"/>
                    <a:pt x="2333" y="13549"/>
                    <a:pt x="1" y="197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4" name="Google Shape;6164;p62"/>
            <p:cNvSpPr/>
            <p:nvPr/>
          </p:nvSpPr>
          <p:spPr>
            <a:xfrm>
              <a:off x="3323025" y="2112138"/>
              <a:ext cx="864825" cy="639975"/>
            </a:xfrm>
            <a:custGeom>
              <a:avLst/>
              <a:gdLst/>
              <a:ahLst/>
              <a:cxnLst/>
              <a:rect l="l" t="t" r="r" b="b"/>
              <a:pathLst>
                <a:path w="34593" h="25599" extrusionOk="0">
                  <a:moveTo>
                    <a:pt x="27153" y="0"/>
                  </a:moveTo>
                  <a:cubicBezTo>
                    <a:pt x="27066" y="226"/>
                    <a:pt x="26979" y="453"/>
                    <a:pt x="26887" y="676"/>
                  </a:cubicBezTo>
                  <a:cubicBezTo>
                    <a:pt x="25347" y="4384"/>
                    <a:pt x="23054" y="7590"/>
                    <a:pt x="20165" y="10194"/>
                  </a:cubicBezTo>
                  <a:cubicBezTo>
                    <a:pt x="20165" y="10377"/>
                    <a:pt x="20156" y="10567"/>
                    <a:pt x="20127" y="10766"/>
                  </a:cubicBezTo>
                  <a:cubicBezTo>
                    <a:pt x="19036" y="13873"/>
                    <a:pt x="16827" y="14534"/>
                    <a:pt x="14311" y="14229"/>
                  </a:cubicBezTo>
                  <a:cubicBezTo>
                    <a:pt x="14245" y="14262"/>
                    <a:pt x="14182" y="14299"/>
                    <a:pt x="14115" y="14333"/>
                  </a:cubicBezTo>
                  <a:cubicBezTo>
                    <a:pt x="9840" y="16501"/>
                    <a:pt x="4746" y="18018"/>
                    <a:pt x="85" y="16987"/>
                  </a:cubicBezTo>
                  <a:cubicBezTo>
                    <a:pt x="0" y="19234"/>
                    <a:pt x="1255" y="21288"/>
                    <a:pt x="4212" y="22453"/>
                  </a:cubicBezTo>
                  <a:cubicBezTo>
                    <a:pt x="10129" y="24784"/>
                    <a:pt x="17133" y="25599"/>
                    <a:pt x="23221" y="23944"/>
                  </a:cubicBezTo>
                  <a:cubicBezTo>
                    <a:pt x="28712" y="22452"/>
                    <a:pt x="32868" y="18596"/>
                    <a:pt x="33755" y="12544"/>
                  </a:cubicBezTo>
                  <a:cubicBezTo>
                    <a:pt x="34592" y="6826"/>
                    <a:pt x="32510" y="2501"/>
                    <a:pt x="271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5" name="Google Shape;6165;p62"/>
            <p:cNvSpPr/>
            <p:nvPr/>
          </p:nvSpPr>
          <p:spPr>
            <a:xfrm>
              <a:off x="3701325" y="2146013"/>
              <a:ext cx="83875" cy="47700"/>
            </a:xfrm>
            <a:custGeom>
              <a:avLst/>
              <a:gdLst/>
              <a:ahLst/>
              <a:cxnLst/>
              <a:rect l="l" t="t" r="r" b="b"/>
              <a:pathLst>
                <a:path w="3355" h="1908" extrusionOk="0">
                  <a:moveTo>
                    <a:pt x="232" y="0"/>
                  </a:moveTo>
                  <a:cubicBezTo>
                    <a:pt x="104" y="0"/>
                    <a:pt x="1" y="103"/>
                    <a:pt x="1" y="231"/>
                  </a:cubicBezTo>
                  <a:cubicBezTo>
                    <a:pt x="1" y="1156"/>
                    <a:pt x="754" y="1907"/>
                    <a:pt x="1678" y="1907"/>
                  </a:cubicBezTo>
                  <a:cubicBezTo>
                    <a:pt x="2602" y="1907"/>
                    <a:pt x="3354" y="1156"/>
                    <a:pt x="3353" y="231"/>
                  </a:cubicBezTo>
                  <a:cubicBezTo>
                    <a:pt x="3353" y="103"/>
                    <a:pt x="3250" y="0"/>
                    <a:pt x="3122" y="0"/>
                  </a:cubicBezTo>
                  <a:cubicBezTo>
                    <a:pt x="2993" y="0"/>
                    <a:pt x="2890" y="103"/>
                    <a:pt x="2890" y="231"/>
                  </a:cubicBezTo>
                  <a:cubicBezTo>
                    <a:pt x="2890" y="901"/>
                    <a:pt x="2345" y="1445"/>
                    <a:pt x="1676" y="1445"/>
                  </a:cubicBezTo>
                  <a:cubicBezTo>
                    <a:pt x="1009" y="1445"/>
                    <a:pt x="463" y="901"/>
                    <a:pt x="463" y="231"/>
                  </a:cubicBezTo>
                  <a:cubicBezTo>
                    <a:pt x="463" y="103"/>
                    <a:pt x="360" y="0"/>
                    <a:pt x="232" y="0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6" name="Google Shape;6166;p62"/>
            <p:cNvSpPr/>
            <p:nvPr/>
          </p:nvSpPr>
          <p:spPr>
            <a:xfrm>
              <a:off x="3587550" y="2047063"/>
              <a:ext cx="86875" cy="86850"/>
            </a:xfrm>
            <a:custGeom>
              <a:avLst/>
              <a:gdLst/>
              <a:ahLst/>
              <a:cxnLst/>
              <a:rect l="l" t="t" r="r" b="b"/>
              <a:pathLst>
                <a:path w="3475" h="3474" extrusionOk="0">
                  <a:moveTo>
                    <a:pt x="3474" y="1737"/>
                  </a:moveTo>
                  <a:cubicBezTo>
                    <a:pt x="3474" y="2695"/>
                    <a:pt x="2696" y="3474"/>
                    <a:pt x="1737" y="3474"/>
                  </a:cubicBezTo>
                  <a:cubicBezTo>
                    <a:pt x="779" y="3474"/>
                    <a:pt x="1" y="2695"/>
                    <a:pt x="1" y="1737"/>
                  </a:cubicBezTo>
                  <a:cubicBezTo>
                    <a:pt x="1" y="778"/>
                    <a:pt x="779" y="1"/>
                    <a:pt x="1737" y="1"/>
                  </a:cubicBezTo>
                  <a:cubicBezTo>
                    <a:pt x="2697" y="1"/>
                    <a:pt x="3474" y="779"/>
                    <a:pt x="3474" y="1737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7" name="Google Shape;6167;p62"/>
            <p:cNvSpPr/>
            <p:nvPr/>
          </p:nvSpPr>
          <p:spPr>
            <a:xfrm>
              <a:off x="3624025" y="2074488"/>
              <a:ext cx="31800" cy="31800"/>
            </a:xfrm>
            <a:custGeom>
              <a:avLst/>
              <a:gdLst/>
              <a:ahLst/>
              <a:cxnLst/>
              <a:rect l="l" t="t" r="r" b="b"/>
              <a:pathLst>
                <a:path w="1272" h="1272" extrusionOk="0">
                  <a:moveTo>
                    <a:pt x="1271" y="636"/>
                  </a:moveTo>
                  <a:cubicBezTo>
                    <a:pt x="1271" y="986"/>
                    <a:pt x="986" y="1272"/>
                    <a:pt x="635" y="1272"/>
                  </a:cubicBezTo>
                  <a:cubicBezTo>
                    <a:pt x="284" y="1272"/>
                    <a:pt x="0" y="986"/>
                    <a:pt x="0" y="636"/>
                  </a:cubicBezTo>
                  <a:cubicBezTo>
                    <a:pt x="0" y="285"/>
                    <a:pt x="285" y="1"/>
                    <a:pt x="635" y="1"/>
                  </a:cubicBezTo>
                  <a:cubicBezTo>
                    <a:pt x="986" y="1"/>
                    <a:pt x="1271" y="285"/>
                    <a:pt x="1271" y="63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8" name="Google Shape;6168;p62"/>
            <p:cNvSpPr/>
            <p:nvPr/>
          </p:nvSpPr>
          <p:spPr>
            <a:xfrm>
              <a:off x="3602450" y="2095288"/>
              <a:ext cx="10925" cy="10925"/>
            </a:xfrm>
            <a:custGeom>
              <a:avLst/>
              <a:gdLst/>
              <a:ahLst/>
              <a:cxnLst/>
              <a:rect l="l" t="t" r="r" b="b"/>
              <a:pathLst>
                <a:path w="437" h="437" extrusionOk="0">
                  <a:moveTo>
                    <a:pt x="436" y="219"/>
                  </a:moveTo>
                  <a:cubicBezTo>
                    <a:pt x="436" y="340"/>
                    <a:pt x="338" y="437"/>
                    <a:pt x="218" y="437"/>
                  </a:cubicBezTo>
                  <a:cubicBezTo>
                    <a:pt x="97" y="437"/>
                    <a:pt x="0" y="340"/>
                    <a:pt x="0" y="219"/>
                  </a:cubicBezTo>
                  <a:cubicBezTo>
                    <a:pt x="0" y="99"/>
                    <a:pt x="97" y="1"/>
                    <a:pt x="218" y="1"/>
                  </a:cubicBezTo>
                  <a:cubicBezTo>
                    <a:pt x="338" y="1"/>
                    <a:pt x="436" y="99"/>
                    <a:pt x="436" y="2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69" name="Google Shape;6169;p62"/>
            <p:cNvSpPr/>
            <p:nvPr/>
          </p:nvSpPr>
          <p:spPr>
            <a:xfrm>
              <a:off x="3794225" y="2034113"/>
              <a:ext cx="103900" cy="60350"/>
            </a:xfrm>
            <a:custGeom>
              <a:avLst/>
              <a:gdLst/>
              <a:ahLst/>
              <a:cxnLst/>
              <a:rect l="l" t="t" r="r" b="b"/>
              <a:pathLst>
                <a:path w="4156" h="2414" extrusionOk="0">
                  <a:moveTo>
                    <a:pt x="2087" y="1"/>
                  </a:moveTo>
                  <a:cubicBezTo>
                    <a:pt x="2025" y="1"/>
                    <a:pt x="1964" y="26"/>
                    <a:pt x="1918" y="74"/>
                  </a:cubicBezTo>
                  <a:lnTo>
                    <a:pt x="82" y="2023"/>
                  </a:lnTo>
                  <a:cubicBezTo>
                    <a:pt x="18" y="2091"/>
                    <a:pt x="0" y="2188"/>
                    <a:pt x="37" y="2274"/>
                  </a:cubicBezTo>
                  <a:cubicBezTo>
                    <a:pt x="74" y="2359"/>
                    <a:pt x="157" y="2413"/>
                    <a:pt x="250" y="2413"/>
                  </a:cubicBezTo>
                  <a:lnTo>
                    <a:pt x="3923" y="2413"/>
                  </a:lnTo>
                  <a:cubicBezTo>
                    <a:pt x="4052" y="2413"/>
                    <a:pt x="4155" y="2311"/>
                    <a:pt x="4155" y="2181"/>
                  </a:cubicBezTo>
                  <a:cubicBezTo>
                    <a:pt x="4155" y="2052"/>
                    <a:pt x="4052" y="1950"/>
                    <a:pt x="3923" y="1950"/>
                  </a:cubicBezTo>
                  <a:lnTo>
                    <a:pt x="787" y="1950"/>
                  </a:lnTo>
                  <a:lnTo>
                    <a:pt x="2255" y="392"/>
                  </a:lnTo>
                  <a:cubicBezTo>
                    <a:pt x="2343" y="299"/>
                    <a:pt x="2337" y="152"/>
                    <a:pt x="2244" y="65"/>
                  </a:cubicBezTo>
                  <a:cubicBezTo>
                    <a:pt x="2201" y="22"/>
                    <a:pt x="2144" y="1"/>
                    <a:pt x="2087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0" name="Google Shape;6170;p62"/>
            <p:cNvSpPr/>
            <p:nvPr/>
          </p:nvSpPr>
          <p:spPr>
            <a:xfrm>
              <a:off x="3533275" y="1555913"/>
              <a:ext cx="430175" cy="94150"/>
            </a:xfrm>
            <a:custGeom>
              <a:avLst/>
              <a:gdLst/>
              <a:ahLst/>
              <a:cxnLst/>
              <a:rect l="l" t="t" r="r" b="b"/>
              <a:pathLst>
                <a:path w="17207" h="3766" extrusionOk="0">
                  <a:moveTo>
                    <a:pt x="8682" y="0"/>
                  </a:moveTo>
                  <a:cubicBezTo>
                    <a:pt x="6159" y="0"/>
                    <a:pt x="3558" y="315"/>
                    <a:pt x="1183" y="946"/>
                  </a:cubicBezTo>
                  <a:cubicBezTo>
                    <a:pt x="442" y="1143"/>
                    <a:pt x="0" y="1904"/>
                    <a:pt x="197" y="2646"/>
                  </a:cubicBezTo>
                  <a:cubicBezTo>
                    <a:pt x="363" y="3268"/>
                    <a:pt x="925" y="3679"/>
                    <a:pt x="1539" y="3679"/>
                  </a:cubicBezTo>
                  <a:cubicBezTo>
                    <a:pt x="1657" y="3679"/>
                    <a:pt x="1777" y="3663"/>
                    <a:pt x="1897" y="3632"/>
                  </a:cubicBezTo>
                  <a:cubicBezTo>
                    <a:pt x="4058" y="3057"/>
                    <a:pt x="6417" y="2770"/>
                    <a:pt x="8695" y="2770"/>
                  </a:cubicBezTo>
                  <a:cubicBezTo>
                    <a:pt x="11059" y="2770"/>
                    <a:pt x="13336" y="3079"/>
                    <a:pt x="15213" y="3696"/>
                  </a:cubicBezTo>
                  <a:cubicBezTo>
                    <a:pt x="15357" y="3743"/>
                    <a:pt x="15504" y="3765"/>
                    <a:pt x="15647" y="3765"/>
                  </a:cubicBezTo>
                  <a:cubicBezTo>
                    <a:pt x="16232" y="3765"/>
                    <a:pt x="16776" y="3394"/>
                    <a:pt x="16968" y="2810"/>
                  </a:cubicBezTo>
                  <a:cubicBezTo>
                    <a:pt x="17207" y="2081"/>
                    <a:pt x="16811" y="1296"/>
                    <a:pt x="16081" y="1056"/>
                  </a:cubicBezTo>
                  <a:cubicBezTo>
                    <a:pt x="13941" y="353"/>
                    <a:pt x="11355" y="0"/>
                    <a:pt x="868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1" name="Google Shape;6171;p62"/>
            <p:cNvSpPr/>
            <p:nvPr/>
          </p:nvSpPr>
          <p:spPr>
            <a:xfrm>
              <a:off x="3365375" y="1600938"/>
              <a:ext cx="147525" cy="150500"/>
            </a:xfrm>
            <a:custGeom>
              <a:avLst/>
              <a:gdLst/>
              <a:ahLst/>
              <a:cxnLst/>
              <a:rect l="l" t="t" r="r" b="b"/>
              <a:pathLst>
                <a:path w="5901" h="6020" extrusionOk="0">
                  <a:moveTo>
                    <a:pt x="4384" y="1"/>
                  </a:moveTo>
                  <a:cubicBezTo>
                    <a:pt x="4289" y="1"/>
                    <a:pt x="4192" y="11"/>
                    <a:pt x="4096" y="31"/>
                  </a:cubicBezTo>
                  <a:cubicBezTo>
                    <a:pt x="2077" y="457"/>
                    <a:pt x="520" y="2167"/>
                    <a:pt x="132" y="4390"/>
                  </a:cubicBezTo>
                  <a:cubicBezTo>
                    <a:pt x="0" y="5146"/>
                    <a:pt x="505" y="5866"/>
                    <a:pt x="1262" y="5998"/>
                  </a:cubicBezTo>
                  <a:cubicBezTo>
                    <a:pt x="1342" y="6013"/>
                    <a:pt x="1423" y="6019"/>
                    <a:pt x="1502" y="6019"/>
                  </a:cubicBezTo>
                  <a:cubicBezTo>
                    <a:pt x="2164" y="6019"/>
                    <a:pt x="2751" y="5543"/>
                    <a:pt x="2870" y="4868"/>
                  </a:cubicBezTo>
                  <a:cubicBezTo>
                    <a:pt x="3016" y="4036"/>
                    <a:pt x="3574" y="2981"/>
                    <a:pt x="4668" y="2751"/>
                  </a:cubicBezTo>
                  <a:cubicBezTo>
                    <a:pt x="5419" y="2593"/>
                    <a:pt x="5900" y="1857"/>
                    <a:pt x="5741" y="1106"/>
                  </a:cubicBezTo>
                  <a:cubicBezTo>
                    <a:pt x="5604" y="451"/>
                    <a:pt x="5027" y="1"/>
                    <a:pt x="4384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172" name="Google Shape;6172;p62"/>
          <p:cNvGrpSpPr/>
          <p:nvPr/>
        </p:nvGrpSpPr>
        <p:grpSpPr>
          <a:xfrm>
            <a:off x="8337127" y="494454"/>
            <a:ext cx="509693" cy="603673"/>
            <a:chOff x="4576300" y="1605425"/>
            <a:chExt cx="1036175" cy="1247225"/>
          </a:xfrm>
        </p:grpSpPr>
        <p:sp>
          <p:nvSpPr>
            <p:cNvPr id="6173" name="Google Shape;6173;p62"/>
            <p:cNvSpPr/>
            <p:nvPr/>
          </p:nvSpPr>
          <p:spPr>
            <a:xfrm>
              <a:off x="5123200" y="2693650"/>
              <a:ext cx="94075" cy="159000"/>
            </a:xfrm>
            <a:custGeom>
              <a:avLst/>
              <a:gdLst/>
              <a:ahLst/>
              <a:cxnLst/>
              <a:rect l="l" t="t" r="r" b="b"/>
              <a:pathLst>
                <a:path w="3763" h="6360" extrusionOk="0">
                  <a:moveTo>
                    <a:pt x="2443" y="0"/>
                  </a:moveTo>
                  <a:cubicBezTo>
                    <a:pt x="2443" y="0"/>
                    <a:pt x="3034" y="4749"/>
                    <a:pt x="2489" y="5006"/>
                  </a:cubicBezTo>
                  <a:cubicBezTo>
                    <a:pt x="1947" y="5262"/>
                    <a:pt x="126" y="5336"/>
                    <a:pt x="64" y="5848"/>
                  </a:cubicBezTo>
                  <a:cubicBezTo>
                    <a:pt x="1" y="6359"/>
                    <a:pt x="3763" y="5837"/>
                    <a:pt x="3763" y="5837"/>
                  </a:cubicBezTo>
                  <a:lnTo>
                    <a:pt x="3763" y="81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4" name="Google Shape;6174;p62"/>
            <p:cNvSpPr/>
            <p:nvPr/>
          </p:nvSpPr>
          <p:spPr>
            <a:xfrm>
              <a:off x="5321500" y="2693650"/>
              <a:ext cx="92475" cy="159000"/>
            </a:xfrm>
            <a:custGeom>
              <a:avLst/>
              <a:gdLst/>
              <a:ahLst/>
              <a:cxnLst/>
              <a:rect l="l" t="t" r="r" b="b"/>
              <a:pathLst>
                <a:path w="3699" h="6360" extrusionOk="0">
                  <a:moveTo>
                    <a:pt x="1236" y="0"/>
                  </a:moveTo>
                  <a:cubicBezTo>
                    <a:pt x="1236" y="0"/>
                    <a:pt x="603" y="4749"/>
                    <a:pt x="1147" y="5006"/>
                  </a:cubicBezTo>
                  <a:cubicBezTo>
                    <a:pt x="1691" y="5262"/>
                    <a:pt x="3574" y="5336"/>
                    <a:pt x="3636" y="5848"/>
                  </a:cubicBezTo>
                  <a:cubicBezTo>
                    <a:pt x="3698" y="6359"/>
                    <a:pt x="0" y="5837"/>
                    <a:pt x="0" y="5837"/>
                  </a:cubicBezTo>
                  <a:lnTo>
                    <a:pt x="0" y="81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5" name="Google Shape;6175;p62"/>
            <p:cNvSpPr/>
            <p:nvPr/>
          </p:nvSpPr>
          <p:spPr>
            <a:xfrm>
              <a:off x="5245500" y="2353875"/>
              <a:ext cx="366975" cy="294750"/>
            </a:xfrm>
            <a:custGeom>
              <a:avLst/>
              <a:gdLst/>
              <a:ahLst/>
              <a:cxnLst/>
              <a:rect l="l" t="t" r="r" b="b"/>
              <a:pathLst>
                <a:path w="14679" h="11790" extrusionOk="0">
                  <a:moveTo>
                    <a:pt x="2173" y="347"/>
                  </a:moveTo>
                  <a:cubicBezTo>
                    <a:pt x="2173" y="347"/>
                    <a:pt x="2872" y="2769"/>
                    <a:pt x="4777" y="4546"/>
                  </a:cubicBezTo>
                  <a:cubicBezTo>
                    <a:pt x="6682" y="6325"/>
                    <a:pt x="9797" y="7463"/>
                    <a:pt x="10545" y="7735"/>
                  </a:cubicBezTo>
                  <a:cubicBezTo>
                    <a:pt x="12043" y="8279"/>
                    <a:pt x="13082" y="7046"/>
                    <a:pt x="13454" y="7454"/>
                  </a:cubicBezTo>
                  <a:cubicBezTo>
                    <a:pt x="13830" y="7866"/>
                    <a:pt x="12726" y="8727"/>
                    <a:pt x="12726" y="8727"/>
                  </a:cubicBezTo>
                  <a:cubicBezTo>
                    <a:pt x="12726" y="8727"/>
                    <a:pt x="14370" y="8946"/>
                    <a:pt x="14547" y="9473"/>
                  </a:cubicBezTo>
                  <a:cubicBezTo>
                    <a:pt x="14678" y="9870"/>
                    <a:pt x="12537" y="9601"/>
                    <a:pt x="12537" y="9601"/>
                  </a:cubicBezTo>
                  <a:cubicBezTo>
                    <a:pt x="12537" y="9601"/>
                    <a:pt x="13820" y="11323"/>
                    <a:pt x="13387" y="11555"/>
                  </a:cubicBezTo>
                  <a:cubicBezTo>
                    <a:pt x="12956" y="11790"/>
                    <a:pt x="11750" y="10332"/>
                    <a:pt x="11750" y="10332"/>
                  </a:cubicBezTo>
                  <a:cubicBezTo>
                    <a:pt x="11750" y="10332"/>
                    <a:pt x="11423" y="11403"/>
                    <a:pt x="11023" y="11402"/>
                  </a:cubicBezTo>
                  <a:cubicBezTo>
                    <a:pt x="10612" y="11402"/>
                    <a:pt x="10901" y="9756"/>
                    <a:pt x="9881" y="9055"/>
                  </a:cubicBezTo>
                  <a:cubicBezTo>
                    <a:pt x="9411" y="8734"/>
                    <a:pt x="5749" y="7594"/>
                    <a:pt x="3594" y="5596"/>
                  </a:cubicBezTo>
                  <a:cubicBezTo>
                    <a:pt x="1049" y="3239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6" name="Google Shape;6176;p62"/>
            <p:cNvSpPr/>
            <p:nvPr/>
          </p:nvSpPr>
          <p:spPr>
            <a:xfrm>
              <a:off x="4917925" y="2388650"/>
              <a:ext cx="366975" cy="294700"/>
            </a:xfrm>
            <a:custGeom>
              <a:avLst/>
              <a:gdLst/>
              <a:ahLst/>
              <a:cxnLst/>
              <a:rect l="l" t="t" r="r" b="b"/>
              <a:pathLst>
                <a:path w="14679" h="11788" extrusionOk="0">
                  <a:moveTo>
                    <a:pt x="12506" y="347"/>
                  </a:moveTo>
                  <a:cubicBezTo>
                    <a:pt x="12506" y="347"/>
                    <a:pt x="11807" y="2768"/>
                    <a:pt x="9902" y="4546"/>
                  </a:cubicBezTo>
                  <a:cubicBezTo>
                    <a:pt x="7997" y="6324"/>
                    <a:pt x="4882" y="7461"/>
                    <a:pt x="4134" y="7733"/>
                  </a:cubicBezTo>
                  <a:cubicBezTo>
                    <a:pt x="2636" y="8277"/>
                    <a:pt x="1597" y="7044"/>
                    <a:pt x="1225" y="7452"/>
                  </a:cubicBezTo>
                  <a:cubicBezTo>
                    <a:pt x="849" y="7864"/>
                    <a:pt x="1953" y="8726"/>
                    <a:pt x="1953" y="8726"/>
                  </a:cubicBezTo>
                  <a:cubicBezTo>
                    <a:pt x="1953" y="8726"/>
                    <a:pt x="309" y="8946"/>
                    <a:pt x="133" y="9471"/>
                  </a:cubicBezTo>
                  <a:cubicBezTo>
                    <a:pt x="1" y="9868"/>
                    <a:pt x="2142" y="9601"/>
                    <a:pt x="2142" y="9601"/>
                  </a:cubicBezTo>
                  <a:cubicBezTo>
                    <a:pt x="2142" y="9601"/>
                    <a:pt x="860" y="11321"/>
                    <a:pt x="1292" y="11555"/>
                  </a:cubicBezTo>
                  <a:cubicBezTo>
                    <a:pt x="1723" y="11788"/>
                    <a:pt x="2929" y="10332"/>
                    <a:pt x="2929" y="10332"/>
                  </a:cubicBezTo>
                  <a:cubicBezTo>
                    <a:pt x="2929" y="10332"/>
                    <a:pt x="3256" y="11401"/>
                    <a:pt x="3656" y="11400"/>
                  </a:cubicBezTo>
                  <a:cubicBezTo>
                    <a:pt x="4067" y="11400"/>
                    <a:pt x="3778" y="9755"/>
                    <a:pt x="4798" y="9054"/>
                  </a:cubicBezTo>
                  <a:cubicBezTo>
                    <a:pt x="5268" y="8732"/>
                    <a:pt x="8930" y="7592"/>
                    <a:pt x="11085" y="5594"/>
                  </a:cubicBezTo>
                  <a:cubicBezTo>
                    <a:pt x="13631" y="3238"/>
                    <a:pt x="14679" y="0"/>
                    <a:pt x="146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7" name="Google Shape;6177;p62"/>
            <p:cNvSpPr/>
            <p:nvPr/>
          </p:nvSpPr>
          <p:spPr>
            <a:xfrm>
              <a:off x="5245400" y="2353925"/>
              <a:ext cx="290075" cy="222625"/>
            </a:xfrm>
            <a:custGeom>
              <a:avLst/>
              <a:gdLst/>
              <a:ahLst/>
              <a:cxnLst/>
              <a:rect l="l" t="t" r="r" b="b"/>
              <a:pathLst>
                <a:path w="11603" h="8905" extrusionOk="0">
                  <a:moveTo>
                    <a:pt x="11603" y="7858"/>
                  </a:moveTo>
                  <a:cubicBezTo>
                    <a:pt x="11284" y="7895"/>
                    <a:pt x="10931" y="7872"/>
                    <a:pt x="10548" y="7733"/>
                  </a:cubicBezTo>
                  <a:cubicBezTo>
                    <a:pt x="9798" y="7459"/>
                    <a:pt x="6685" y="6323"/>
                    <a:pt x="4780" y="4544"/>
                  </a:cubicBezTo>
                  <a:cubicBezTo>
                    <a:pt x="2875" y="2766"/>
                    <a:pt x="2176" y="345"/>
                    <a:pt x="2176" y="345"/>
                  </a:cubicBezTo>
                  <a:lnTo>
                    <a:pt x="0" y="0"/>
                  </a:lnTo>
                  <a:cubicBezTo>
                    <a:pt x="0" y="0"/>
                    <a:pt x="1050" y="3238"/>
                    <a:pt x="3594" y="5595"/>
                  </a:cubicBezTo>
                  <a:cubicBezTo>
                    <a:pt x="5492" y="7354"/>
                    <a:pt x="8561" y="8448"/>
                    <a:pt x="9584" y="8905"/>
                  </a:cubicBezTo>
                  <a:cubicBezTo>
                    <a:pt x="10276" y="8609"/>
                    <a:pt x="10948" y="8254"/>
                    <a:pt x="11603" y="785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8" name="Google Shape;6178;p62"/>
            <p:cNvSpPr/>
            <p:nvPr/>
          </p:nvSpPr>
          <p:spPr>
            <a:xfrm>
              <a:off x="5025450" y="2388675"/>
              <a:ext cx="259475" cy="206250"/>
            </a:xfrm>
            <a:custGeom>
              <a:avLst/>
              <a:gdLst/>
              <a:ahLst/>
              <a:cxnLst/>
              <a:rect l="l" t="t" r="r" b="b"/>
              <a:pathLst>
                <a:path w="10379" h="8250" extrusionOk="0">
                  <a:moveTo>
                    <a:pt x="2345" y="8250"/>
                  </a:moveTo>
                  <a:cubicBezTo>
                    <a:pt x="3704" y="7660"/>
                    <a:pt x="5508" y="6779"/>
                    <a:pt x="6785" y="5594"/>
                  </a:cubicBezTo>
                  <a:cubicBezTo>
                    <a:pt x="9331" y="3238"/>
                    <a:pt x="10379" y="0"/>
                    <a:pt x="10379" y="0"/>
                  </a:cubicBezTo>
                  <a:lnTo>
                    <a:pt x="8203" y="346"/>
                  </a:lnTo>
                  <a:cubicBezTo>
                    <a:pt x="8203" y="346"/>
                    <a:pt x="7505" y="2767"/>
                    <a:pt x="5600" y="4545"/>
                  </a:cubicBezTo>
                  <a:cubicBezTo>
                    <a:pt x="3813" y="6212"/>
                    <a:pt x="967" y="7314"/>
                    <a:pt x="0" y="7672"/>
                  </a:cubicBezTo>
                  <a:cubicBezTo>
                    <a:pt x="779" y="7893"/>
                    <a:pt x="1559" y="8087"/>
                    <a:pt x="2345" y="825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79" name="Google Shape;6179;p62"/>
            <p:cNvSpPr/>
            <p:nvPr/>
          </p:nvSpPr>
          <p:spPr>
            <a:xfrm>
              <a:off x="4576350" y="1605425"/>
              <a:ext cx="1029325" cy="1121775"/>
            </a:xfrm>
            <a:custGeom>
              <a:avLst/>
              <a:gdLst/>
              <a:ahLst/>
              <a:cxnLst/>
              <a:rect l="l" t="t" r="r" b="b"/>
              <a:pathLst>
                <a:path w="41173" h="44871" extrusionOk="0">
                  <a:moveTo>
                    <a:pt x="33730" y="24981"/>
                  </a:moveTo>
                  <a:cubicBezTo>
                    <a:pt x="33749" y="25451"/>
                    <a:pt x="34403" y="26318"/>
                    <a:pt x="35017" y="26308"/>
                  </a:cubicBezTo>
                  <a:cubicBezTo>
                    <a:pt x="38485" y="26245"/>
                    <a:pt x="41172" y="27173"/>
                    <a:pt x="41166" y="31101"/>
                  </a:cubicBezTo>
                  <a:cubicBezTo>
                    <a:pt x="41161" y="34620"/>
                    <a:pt x="39680" y="36139"/>
                    <a:pt x="35987" y="35987"/>
                  </a:cubicBezTo>
                  <a:cubicBezTo>
                    <a:pt x="31026" y="35730"/>
                    <a:pt x="35591" y="44862"/>
                    <a:pt x="30199" y="44870"/>
                  </a:cubicBezTo>
                  <a:cubicBezTo>
                    <a:pt x="22697" y="44870"/>
                    <a:pt x="22032" y="43828"/>
                    <a:pt x="22076" y="39434"/>
                  </a:cubicBezTo>
                  <a:cubicBezTo>
                    <a:pt x="22129" y="34119"/>
                    <a:pt x="16206" y="36523"/>
                    <a:pt x="6694" y="36034"/>
                  </a:cubicBezTo>
                  <a:cubicBezTo>
                    <a:pt x="3374" y="36034"/>
                    <a:pt x="1" y="33280"/>
                    <a:pt x="1481" y="28579"/>
                  </a:cubicBezTo>
                  <a:cubicBezTo>
                    <a:pt x="5043" y="17260"/>
                    <a:pt x="14170" y="9352"/>
                    <a:pt x="19775" y="3127"/>
                  </a:cubicBezTo>
                  <a:cubicBezTo>
                    <a:pt x="22591" y="0"/>
                    <a:pt x="26230" y="764"/>
                    <a:pt x="30116" y="1197"/>
                  </a:cubicBezTo>
                  <a:cubicBezTo>
                    <a:pt x="37062" y="1971"/>
                    <a:pt x="33613" y="22043"/>
                    <a:pt x="33730" y="24981"/>
                  </a:cubicBezTo>
                  <a:close/>
                  <a:moveTo>
                    <a:pt x="24733" y="10078"/>
                  </a:moveTo>
                  <a:cubicBezTo>
                    <a:pt x="22733" y="9047"/>
                    <a:pt x="12483" y="21950"/>
                    <a:pt x="13790" y="23594"/>
                  </a:cubicBezTo>
                  <a:cubicBezTo>
                    <a:pt x="14674" y="24707"/>
                    <a:pt x="24733" y="25165"/>
                    <a:pt x="25443" y="24117"/>
                  </a:cubicBezTo>
                  <a:cubicBezTo>
                    <a:pt x="26672" y="22307"/>
                    <a:pt x="27489" y="11499"/>
                    <a:pt x="24733" y="1007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0" name="Google Shape;6180;p62"/>
            <p:cNvSpPr/>
            <p:nvPr/>
          </p:nvSpPr>
          <p:spPr>
            <a:xfrm>
              <a:off x="4576300" y="1834725"/>
              <a:ext cx="839350" cy="892425"/>
            </a:xfrm>
            <a:custGeom>
              <a:avLst/>
              <a:gdLst/>
              <a:ahLst/>
              <a:cxnLst/>
              <a:rect l="l" t="t" r="r" b="b"/>
              <a:pathLst>
                <a:path w="33574" h="35697" extrusionOk="0">
                  <a:moveTo>
                    <a:pt x="31864" y="29009"/>
                  </a:moveTo>
                  <a:cubicBezTo>
                    <a:pt x="25675" y="26598"/>
                    <a:pt x="21265" y="21369"/>
                    <a:pt x="18578" y="15428"/>
                  </a:cubicBezTo>
                  <a:cubicBezTo>
                    <a:pt x="16266" y="15260"/>
                    <a:pt x="14174" y="14902"/>
                    <a:pt x="13791" y="14422"/>
                  </a:cubicBezTo>
                  <a:cubicBezTo>
                    <a:pt x="13301" y="13805"/>
                    <a:pt x="14437" y="11602"/>
                    <a:pt x="16156" y="9146"/>
                  </a:cubicBezTo>
                  <a:cubicBezTo>
                    <a:pt x="15220" y="6267"/>
                    <a:pt x="14440" y="3124"/>
                    <a:pt x="14079" y="0"/>
                  </a:cubicBezTo>
                  <a:cubicBezTo>
                    <a:pt x="9234" y="5185"/>
                    <a:pt x="3984" y="11452"/>
                    <a:pt x="1481" y="19406"/>
                  </a:cubicBezTo>
                  <a:cubicBezTo>
                    <a:pt x="0" y="24107"/>
                    <a:pt x="3374" y="26861"/>
                    <a:pt x="6695" y="26861"/>
                  </a:cubicBezTo>
                  <a:cubicBezTo>
                    <a:pt x="16205" y="27350"/>
                    <a:pt x="22130" y="24946"/>
                    <a:pt x="22077" y="30261"/>
                  </a:cubicBezTo>
                  <a:cubicBezTo>
                    <a:pt x="22032" y="34655"/>
                    <a:pt x="22698" y="35696"/>
                    <a:pt x="30200" y="35696"/>
                  </a:cubicBezTo>
                  <a:cubicBezTo>
                    <a:pt x="33573" y="35693"/>
                    <a:pt x="33050" y="32116"/>
                    <a:pt x="33401" y="29502"/>
                  </a:cubicBezTo>
                  <a:cubicBezTo>
                    <a:pt x="32893" y="29372"/>
                    <a:pt x="32382" y="29212"/>
                    <a:pt x="31864" y="2900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1" name="Google Shape;6181;p62"/>
            <p:cNvSpPr/>
            <p:nvPr/>
          </p:nvSpPr>
          <p:spPr>
            <a:xfrm>
              <a:off x="5159775" y="2330500"/>
              <a:ext cx="132475" cy="136625"/>
            </a:xfrm>
            <a:custGeom>
              <a:avLst/>
              <a:gdLst/>
              <a:ahLst/>
              <a:cxnLst/>
              <a:rect l="l" t="t" r="r" b="b"/>
              <a:pathLst>
                <a:path w="5299" h="5465" extrusionOk="0">
                  <a:moveTo>
                    <a:pt x="606" y="2353"/>
                  </a:moveTo>
                  <a:cubicBezTo>
                    <a:pt x="0" y="5465"/>
                    <a:pt x="5276" y="4364"/>
                    <a:pt x="5285" y="2859"/>
                  </a:cubicBezTo>
                  <a:cubicBezTo>
                    <a:pt x="5299" y="717"/>
                    <a:pt x="1064" y="1"/>
                    <a:pt x="606" y="2353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2" name="Google Shape;6182;p62"/>
            <p:cNvSpPr/>
            <p:nvPr/>
          </p:nvSpPr>
          <p:spPr>
            <a:xfrm>
              <a:off x="4863800" y="2335975"/>
              <a:ext cx="131825" cy="135925"/>
            </a:xfrm>
            <a:custGeom>
              <a:avLst/>
              <a:gdLst/>
              <a:ahLst/>
              <a:cxnLst/>
              <a:rect l="l" t="t" r="r" b="b"/>
              <a:pathLst>
                <a:path w="5273" h="5437" extrusionOk="0">
                  <a:moveTo>
                    <a:pt x="603" y="2341"/>
                  </a:moveTo>
                  <a:cubicBezTo>
                    <a:pt x="0" y="5436"/>
                    <a:pt x="5249" y="4342"/>
                    <a:pt x="5258" y="2843"/>
                  </a:cubicBezTo>
                  <a:cubicBezTo>
                    <a:pt x="5273" y="713"/>
                    <a:pt x="1059" y="0"/>
                    <a:pt x="603" y="234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3" name="Google Shape;6183;p62"/>
            <p:cNvSpPr/>
            <p:nvPr/>
          </p:nvSpPr>
          <p:spPr>
            <a:xfrm>
              <a:off x="5129525" y="2301325"/>
              <a:ext cx="82925" cy="82900"/>
            </a:xfrm>
            <a:custGeom>
              <a:avLst/>
              <a:gdLst/>
              <a:ahLst/>
              <a:cxnLst/>
              <a:rect l="l" t="t" r="r" b="b"/>
              <a:pathLst>
                <a:path w="3317" h="3316" extrusionOk="0">
                  <a:moveTo>
                    <a:pt x="3316" y="1658"/>
                  </a:moveTo>
                  <a:cubicBezTo>
                    <a:pt x="3316" y="2574"/>
                    <a:pt x="2573" y="3315"/>
                    <a:pt x="1658" y="3315"/>
                  </a:cubicBezTo>
                  <a:cubicBezTo>
                    <a:pt x="743" y="3315"/>
                    <a:pt x="1" y="2574"/>
                    <a:pt x="1" y="1658"/>
                  </a:cubicBezTo>
                  <a:cubicBezTo>
                    <a:pt x="1" y="743"/>
                    <a:pt x="743" y="1"/>
                    <a:pt x="1658" y="1"/>
                  </a:cubicBezTo>
                  <a:cubicBezTo>
                    <a:pt x="2573" y="0"/>
                    <a:pt x="3316" y="743"/>
                    <a:pt x="3316" y="1658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4" name="Google Shape;6184;p62"/>
            <p:cNvSpPr/>
            <p:nvPr/>
          </p:nvSpPr>
          <p:spPr>
            <a:xfrm>
              <a:off x="5164325" y="2327500"/>
              <a:ext cx="30350" cy="30350"/>
            </a:xfrm>
            <a:custGeom>
              <a:avLst/>
              <a:gdLst/>
              <a:ahLst/>
              <a:cxnLst/>
              <a:rect l="l" t="t" r="r" b="b"/>
              <a:pathLst>
                <a:path w="1214" h="1214" extrusionOk="0">
                  <a:moveTo>
                    <a:pt x="1214" y="607"/>
                  </a:moveTo>
                  <a:cubicBezTo>
                    <a:pt x="1214" y="942"/>
                    <a:pt x="942" y="1214"/>
                    <a:pt x="607" y="1214"/>
                  </a:cubicBezTo>
                  <a:cubicBezTo>
                    <a:pt x="272" y="1214"/>
                    <a:pt x="0" y="942"/>
                    <a:pt x="0" y="607"/>
                  </a:cubicBezTo>
                  <a:cubicBezTo>
                    <a:pt x="0" y="272"/>
                    <a:pt x="272" y="0"/>
                    <a:pt x="607" y="0"/>
                  </a:cubicBezTo>
                  <a:cubicBezTo>
                    <a:pt x="942" y="0"/>
                    <a:pt x="1214" y="272"/>
                    <a:pt x="1214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5" name="Google Shape;6185;p62"/>
            <p:cNvSpPr/>
            <p:nvPr/>
          </p:nvSpPr>
          <p:spPr>
            <a:xfrm>
              <a:off x="5143675" y="2347350"/>
              <a:ext cx="10475" cy="10450"/>
            </a:xfrm>
            <a:custGeom>
              <a:avLst/>
              <a:gdLst/>
              <a:ahLst/>
              <a:cxnLst/>
              <a:rect l="l" t="t" r="r" b="b"/>
              <a:pathLst>
                <a:path w="419" h="418" extrusionOk="0">
                  <a:moveTo>
                    <a:pt x="418" y="210"/>
                  </a:moveTo>
                  <a:cubicBezTo>
                    <a:pt x="418" y="325"/>
                    <a:pt x="324" y="418"/>
                    <a:pt x="210" y="418"/>
                  </a:cubicBezTo>
                  <a:cubicBezTo>
                    <a:pt x="95" y="418"/>
                    <a:pt x="1" y="325"/>
                    <a:pt x="1" y="210"/>
                  </a:cubicBezTo>
                  <a:cubicBezTo>
                    <a:pt x="1" y="94"/>
                    <a:pt x="94" y="0"/>
                    <a:pt x="210" y="0"/>
                  </a:cubicBezTo>
                  <a:cubicBezTo>
                    <a:pt x="325" y="0"/>
                    <a:pt x="418" y="94"/>
                    <a:pt x="418" y="2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6" name="Google Shape;6186;p62"/>
            <p:cNvSpPr/>
            <p:nvPr/>
          </p:nvSpPr>
          <p:spPr>
            <a:xfrm>
              <a:off x="4946625" y="2301325"/>
              <a:ext cx="82900" cy="82900"/>
            </a:xfrm>
            <a:custGeom>
              <a:avLst/>
              <a:gdLst/>
              <a:ahLst/>
              <a:cxnLst/>
              <a:rect l="l" t="t" r="r" b="b"/>
              <a:pathLst>
                <a:path w="3316" h="3316" extrusionOk="0">
                  <a:moveTo>
                    <a:pt x="3316" y="1658"/>
                  </a:moveTo>
                  <a:cubicBezTo>
                    <a:pt x="3316" y="2574"/>
                    <a:pt x="2573" y="3315"/>
                    <a:pt x="1657" y="3315"/>
                  </a:cubicBezTo>
                  <a:cubicBezTo>
                    <a:pt x="742" y="3315"/>
                    <a:pt x="0" y="2574"/>
                    <a:pt x="0" y="1658"/>
                  </a:cubicBezTo>
                  <a:cubicBezTo>
                    <a:pt x="0" y="743"/>
                    <a:pt x="743" y="1"/>
                    <a:pt x="1657" y="1"/>
                  </a:cubicBezTo>
                  <a:cubicBezTo>
                    <a:pt x="2573" y="0"/>
                    <a:pt x="3316" y="743"/>
                    <a:pt x="3316" y="1658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7" name="Google Shape;6187;p62"/>
            <p:cNvSpPr/>
            <p:nvPr/>
          </p:nvSpPr>
          <p:spPr>
            <a:xfrm>
              <a:off x="4981400" y="2327500"/>
              <a:ext cx="30375" cy="30350"/>
            </a:xfrm>
            <a:custGeom>
              <a:avLst/>
              <a:gdLst/>
              <a:ahLst/>
              <a:cxnLst/>
              <a:rect l="l" t="t" r="r" b="b"/>
              <a:pathLst>
                <a:path w="1215" h="1214" extrusionOk="0">
                  <a:moveTo>
                    <a:pt x="1214" y="607"/>
                  </a:moveTo>
                  <a:cubicBezTo>
                    <a:pt x="1214" y="942"/>
                    <a:pt x="942" y="1214"/>
                    <a:pt x="607" y="1214"/>
                  </a:cubicBezTo>
                  <a:cubicBezTo>
                    <a:pt x="273" y="1214"/>
                    <a:pt x="1" y="942"/>
                    <a:pt x="1" y="607"/>
                  </a:cubicBezTo>
                  <a:cubicBezTo>
                    <a:pt x="1" y="272"/>
                    <a:pt x="273" y="0"/>
                    <a:pt x="607" y="0"/>
                  </a:cubicBezTo>
                  <a:cubicBezTo>
                    <a:pt x="942" y="0"/>
                    <a:pt x="1214" y="272"/>
                    <a:pt x="1214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8" name="Google Shape;6188;p62"/>
            <p:cNvSpPr/>
            <p:nvPr/>
          </p:nvSpPr>
          <p:spPr>
            <a:xfrm>
              <a:off x="4960800" y="2347350"/>
              <a:ext cx="10425" cy="10450"/>
            </a:xfrm>
            <a:custGeom>
              <a:avLst/>
              <a:gdLst/>
              <a:ahLst/>
              <a:cxnLst/>
              <a:rect l="l" t="t" r="r" b="b"/>
              <a:pathLst>
                <a:path w="417" h="418" extrusionOk="0">
                  <a:moveTo>
                    <a:pt x="417" y="210"/>
                  </a:moveTo>
                  <a:cubicBezTo>
                    <a:pt x="417" y="325"/>
                    <a:pt x="323" y="418"/>
                    <a:pt x="208" y="418"/>
                  </a:cubicBezTo>
                  <a:cubicBezTo>
                    <a:pt x="92" y="418"/>
                    <a:pt x="0" y="325"/>
                    <a:pt x="0" y="210"/>
                  </a:cubicBezTo>
                  <a:cubicBezTo>
                    <a:pt x="0" y="94"/>
                    <a:pt x="92" y="0"/>
                    <a:pt x="208" y="0"/>
                  </a:cubicBezTo>
                  <a:cubicBezTo>
                    <a:pt x="325" y="0"/>
                    <a:pt x="417" y="94"/>
                    <a:pt x="417" y="2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89" name="Google Shape;6189;p62"/>
            <p:cNvSpPr/>
            <p:nvPr/>
          </p:nvSpPr>
          <p:spPr>
            <a:xfrm>
              <a:off x="5010650" y="2400125"/>
              <a:ext cx="122125" cy="43075"/>
            </a:xfrm>
            <a:custGeom>
              <a:avLst/>
              <a:gdLst/>
              <a:ahLst/>
              <a:cxnLst/>
              <a:rect l="l" t="t" r="r" b="b"/>
              <a:pathLst>
                <a:path w="4885" h="1723" extrusionOk="0">
                  <a:moveTo>
                    <a:pt x="4542" y="0"/>
                  </a:moveTo>
                  <a:cubicBezTo>
                    <a:pt x="4531" y="0"/>
                    <a:pt x="4519" y="1"/>
                    <a:pt x="4508" y="3"/>
                  </a:cubicBezTo>
                  <a:cubicBezTo>
                    <a:pt x="4380" y="22"/>
                    <a:pt x="4296" y="142"/>
                    <a:pt x="4315" y="268"/>
                  </a:cubicBezTo>
                  <a:cubicBezTo>
                    <a:pt x="4317" y="274"/>
                    <a:pt x="4391" y="792"/>
                    <a:pt x="4152" y="1073"/>
                  </a:cubicBezTo>
                  <a:cubicBezTo>
                    <a:pt x="4046" y="1198"/>
                    <a:pt x="3887" y="1258"/>
                    <a:pt x="3668" y="1258"/>
                  </a:cubicBezTo>
                  <a:cubicBezTo>
                    <a:pt x="2804" y="1258"/>
                    <a:pt x="2636" y="440"/>
                    <a:pt x="2630" y="405"/>
                  </a:cubicBezTo>
                  <a:cubicBezTo>
                    <a:pt x="2611" y="294"/>
                    <a:pt x="2503" y="216"/>
                    <a:pt x="2401" y="216"/>
                  </a:cubicBezTo>
                  <a:cubicBezTo>
                    <a:pt x="2398" y="216"/>
                    <a:pt x="2395" y="216"/>
                    <a:pt x="2393" y="216"/>
                  </a:cubicBezTo>
                  <a:cubicBezTo>
                    <a:pt x="2278" y="221"/>
                    <a:pt x="2184" y="310"/>
                    <a:pt x="2172" y="425"/>
                  </a:cubicBezTo>
                  <a:cubicBezTo>
                    <a:pt x="2168" y="459"/>
                    <a:pt x="2081" y="1258"/>
                    <a:pt x="1258" y="1258"/>
                  </a:cubicBezTo>
                  <a:cubicBezTo>
                    <a:pt x="1046" y="1258"/>
                    <a:pt x="883" y="1196"/>
                    <a:pt x="758" y="1069"/>
                  </a:cubicBezTo>
                  <a:cubicBezTo>
                    <a:pt x="470" y="776"/>
                    <a:pt x="476" y="241"/>
                    <a:pt x="476" y="236"/>
                  </a:cubicBezTo>
                  <a:cubicBezTo>
                    <a:pt x="477" y="108"/>
                    <a:pt x="377" y="3"/>
                    <a:pt x="248" y="1"/>
                  </a:cubicBezTo>
                  <a:cubicBezTo>
                    <a:pt x="126" y="12"/>
                    <a:pt x="15" y="100"/>
                    <a:pt x="12" y="226"/>
                  </a:cubicBezTo>
                  <a:cubicBezTo>
                    <a:pt x="11" y="255"/>
                    <a:pt x="0" y="959"/>
                    <a:pt x="424" y="1392"/>
                  </a:cubicBezTo>
                  <a:cubicBezTo>
                    <a:pt x="638" y="1612"/>
                    <a:pt x="920" y="1722"/>
                    <a:pt x="1258" y="1722"/>
                  </a:cubicBezTo>
                  <a:cubicBezTo>
                    <a:pt x="1862" y="1722"/>
                    <a:pt x="2225" y="1418"/>
                    <a:pt x="2426" y="1081"/>
                  </a:cubicBezTo>
                  <a:cubicBezTo>
                    <a:pt x="2654" y="1416"/>
                    <a:pt x="3050" y="1722"/>
                    <a:pt x="3668" y="1722"/>
                  </a:cubicBezTo>
                  <a:cubicBezTo>
                    <a:pt x="4027" y="1722"/>
                    <a:pt x="4307" y="1605"/>
                    <a:pt x="4505" y="1373"/>
                  </a:cubicBezTo>
                  <a:cubicBezTo>
                    <a:pt x="4885" y="928"/>
                    <a:pt x="4778" y="225"/>
                    <a:pt x="4773" y="195"/>
                  </a:cubicBezTo>
                  <a:cubicBezTo>
                    <a:pt x="4756" y="80"/>
                    <a:pt x="4655" y="0"/>
                    <a:pt x="454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0" name="Google Shape;6190;p62"/>
            <p:cNvSpPr/>
            <p:nvPr/>
          </p:nvSpPr>
          <p:spPr>
            <a:xfrm>
              <a:off x="5433625" y="2290800"/>
              <a:ext cx="142400" cy="126825"/>
            </a:xfrm>
            <a:custGeom>
              <a:avLst/>
              <a:gdLst/>
              <a:ahLst/>
              <a:cxnLst/>
              <a:rect l="l" t="t" r="r" b="b"/>
              <a:pathLst>
                <a:path w="5696" h="5073" extrusionOk="0">
                  <a:moveTo>
                    <a:pt x="1354" y="0"/>
                  </a:moveTo>
                  <a:cubicBezTo>
                    <a:pt x="1229" y="0"/>
                    <a:pt x="1143" y="5"/>
                    <a:pt x="1108" y="8"/>
                  </a:cubicBezTo>
                  <a:cubicBezTo>
                    <a:pt x="474" y="54"/>
                    <a:pt x="0" y="603"/>
                    <a:pt x="41" y="1237"/>
                  </a:cubicBezTo>
                  <a:cubicBezTo>
                    <a:pt x="81" y="1847"/>
                    <a:pt x="585" y="2322"/>
                    <a:pt x="1188" y="2322"/>
                  </a:cubicBezTo>
                  <a:cubicBezTo>
                    <a:pt x="1215" y="2322"/>
                    <a:pt x="1241" y="2321"/>
                    <a:pt x="1268" y="2319"/>
                  </a:cubicBezTo>
                  <a:cubicBezTo>
                    <a:pt x="1313" y="2316"/>
                    <a:pt x="1369" y="2314"/>
                    <a:pt x="1432" y="2314"/>
                  </a:cubicBezTo>
                  <a:cubicBezTo>
                    <a:pt x="2013" y="2314"/>
                    <a:pt x="3256" y="2496"/>
                    <a:pt x="3346" y="3983"/>
                  </a:cubicBezTo>
                  <a:cubicBezTo>
                    <a:pt x="3382" y="4599"/>
                    <a:pt x="3893" y="5072"/>
                    <a:pt x="4500" y="5072"/>
                  </a:cubicBezTo>
                  <a:cubicBezTo>
                    <a:pt x="4523" y="5072"/>
                    <a:pt x="4548" y="5072"/>
                    <a:pt x="4571" y="5070"/>
                  </a:cubicBezTo>
                  <a:cubicBezTo>
                    <a:pt x="5209" y="5033"/>
                    <a:pt x="5695" y="4484"/>
                    <a:pt x="5657" y="3845"/>
                  </a:cubicBezTo>
                  <a:cubicBezTo>
                    <a:pt x="5588" y="2689"/>
                    <a:pt x="5145" y="1722"/>
                    <a:pt x="4376" y="1048"/>
                  </a:cubicBezTo>
                  <a:cubicBezTo>
                    <a:pt x="3302" y="107"/>
                    <a:pt x="1923" y="0"/>
                    <a:pt x="1354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1" name="Google Shape;6191;p62"/>
            <p:cNvSpPr/>
            <p:nvPr/>
          </p:nvSpPr>
          <p:spPr>
            <a:xfrm>
              <a:off x="5182350" y="1668175"/>
              <a:ext cx="152725" cy="60125"/>
            </a:xfrm>
            <a:custGeom>
              <a:avLst/>
              <a:gdLst/>
              <a:ahLst/>
              <a:cxnLst/>
              <a:rect l="l" t="t" r="r" b="b"/>
              <a:pathLst>
                <a:path w="6109" h="2405" extrusionOk="0">
                  <a:moveTo>
                    <a:pt x="1160" y="1"/>
                  </a:moveTo>
                  <a:cubicBezTo>
                    <a:pt x="522" y="1"/>
                    <a:pt x="2" y="519"/>
                    <a:pt x="1" y="1157"/>
                  </a:cubicBezTo>
                  <a:cubicBezTo>
                    <a:pt x="0" y="1797"/>
                    <a:pt x="518" y="2317"/>
                    <a:pt x="1157" y="2318"/>
                  </a:cubicBezTo>
                  <a:cubicBezTo>
                    <a:pt x="2428" y="2321"/>
                    <a:pt x="3678" y="2349"/>
                    <a:pt x="4872" y="2403"/>
                  </a:cubicBezTo>
                  <a:cubicBezTo>
                    <a:pt x="4890" y="2405"/>
                    <a:pt x="4907" y="2405"/>
                    <a:pt x="4924" y="2405"/>
                  </a:cubicBezTo>
                  <a:cubicBezTo>
                    <a:pt x="5540" y="2405"/>
                    <a:pt x="6053" y="1918"/>
                    <a:pt x="6079" y="1297"/>
                  </a:cubicBezTo>
                  <a:cubicBezTo>
                    <a:pt x="6108" y="659"/>
                    <a:pt x="5613" y="117"/>
                    <a:pt x="4974" y="89"/>
                  </a:cubicBezTo>
                  <a:cubicBezTo>
                    <a:pt x="3747" y="34"/>
                    <a:pt x="2466" y="5"/>
                    <a:pt x="116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2" name="Google Shape;6192;p62"/>
            <p:cNvSpPr/>
            <p:nvPr/>
          </p:nvSpPr>
          <p:spPr>
            <a:xfrm>
              <a:off x="5325225" y="1739525"/>
              <a:ext cx="71575" cy="419550"/>
            </a:xfrm>
            <a:custGeom>
              <a:avLst/>
              <a:gdLst/>
              <a:ahLst/>
              <a:cxnLst/>
              <a:rect l="l" t="t" r="r" b="b"/>
              <a:pathLst>
                <a:path w="2863" h="16782" extrusionOk="0">
                  <a:moveTo>
                    <a:pt x="1216" y="0"/>
                  </a:moveTo>
                  <a:cubicBezTo>
                    <a:pt x="1178" y="0"/>
                    <a:pt x="1139" y="2"/>
                    <a:pt x="1100" y="6"/>
                  </a:cubicBezTo>
                  <a:cubicBezTo>
                    <a:pt x="464" y="71"/>
                    <a:pt x="1" y="639"/>
                    <a:pt x="66" y="1276"/>
                  </a:cubicBezTo>
                  <a:cubicBezTo>
                    <a:pt x="540" y="5917"/>
                    <a:pt x="328" y="10680"/>
                    <a:pt x="49" y="15557"/>
                  </a:cubicBezTo>
                  <a:cubicBezTo>
                    <a:pt x="12" y="16196"/>
                    <a:pt x="501" y="16744"/>
                    <a:pt x="1139" y="16780"/>
                  </a:cubicBezTo>
                  <a:cubicBezTo>
                    <a:pt x="1163" y="16780"/>
                    <a:pt x="1185" y="16781"/>
                    <a:pt x="1207" y="16781"/>
                  </a:cubicBezTo>
                  <a:cubicBezTo>
                    <a:pt x="1817" y="16781"/>
                    <a:pt x="2326" y="16305"/>
                    <a:pt x="2361" y="15689"/>
                  </a:cubicBezTo>
                  <a:cubicBezTo>
                    <a:pt x="2646" y="10715"/>
                    <a:pt x="2862" y="5851"/>
                    <a:pt x="2370" y="1040"/>
                  </a:cubicBezTo>
                  <a:cubicBezTo>
                    <a:pt x="2309" y="443"/>
                    <a:pt x="1805" y="0"/>
                    <a:pt x="1216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193" name="Google Shape;6193;p62"/>
          <p:cNvGrpSpPr/>
          <p:nvPr/>
        </p:nvGrpSpPr>
        <p:grpSpPr>
          <a:xfrm>
            <a:off x="9421707" y="663787"/>
            <a:ext cx="553720" cy="621453"/>
            <a:chOff x="5856475" y="1545938"/>
            <a:chExt cx="1125050" cy="1283525"/>
          </a:xfrm>
        </p:grpSpPr>
        <p:sp>
          <p:nvSpPr>
            <p:cNvPr id="6194" name="Google Shape;6194;p62"/>
            <p:cNvSpPr/>
            <p:nvPr/>
          </p:nvSpPr>
          <p:spPr>
            <a:xfrm>
              <a:off x="6240150" y="2670463"/>
              <a:ext cx="93525" cy="159000"/>
            </a:xfrm>
            <a:custGeom>
              <a:avLst/>
              <a:gdLst/>
              <a:ahLst/>
              <a:cxnLst/>
              <a:rect l="l" t="t" r="r" b="b"/>
              <a:pathLst>
                <a:path w="3741" h="6360" extrusionOk="0">
                  <a:moveTo>
                    <a:pt x="2449" y="0"/>
                  </a:moveTo>
                  <a:cubicBezTo>
                    <a:pt x="2449" y="0"/>
                    <a:pt x="3054" y="4749"/>
                    <a:pt x="2511" y="5006"/>
                  </a:cubicBezTo>
                  <a:cubicBezTo>
                    <a:pt x="1967" y="5262"/>
                    <a:pt x="126" y="5336"/>
                    <a:pt x="63" y="5848"/>
                  </a:cubicBezTo>
                  <a:cubicBezTo>
                    <a:pt x="0" y="6359"/>
                    <a:pt x="3741" y="5837"/>
                    <a:pt x="3741" y="5837"/>
                  </a:cubicBezTo>
                  <a:lnTo>
                    <a:pt x="3741" y="81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5" name="Google Shape;6195;p62"/>
            <p:cNvSpPr/>
            <p:nvPr/>
          </p:nvSpPr>
          <p:spPr>
            <a:xfrm>
              <a:off x="6426275" y="2670463"/>
              <a:ext cx="92575" cy="159000"/>
            </a:xfrm>
            <a:custGeom>
              <a:avLst/>
              <a:gdLst/>
              <a:ahLst/>
              <a:cxnLst/>
              <a:rect l="l" t="t" r="r" b="b"/>
              <a:pathLst>
                <a:path w="3703" h="6360" extrusionOk="0">
                  <a:moveTo>
                    <a:pt x="1242" y="0"/>
                  </a:moveTo>
                  <a:cubicBezTo>
                    <a:pt x="1242" y="0"/>
                    <a:pt x="610" y="4749"/>
                    <a:pt x="1154" y="5006"/>
                  </a:cubicBezTo>
                  <a:cubicBezTo>
                    <a:pt x="1698" y="5262"/>
                    <a:pt x="3578" y="5336"/>
                    <a:pt x="3640" y="5848"/>
                  </a:cubicBezTo>
                  <a:cubicBezTo>
                    <a:pt x="3702" y="6359"/>
                    <a:pt x="0" y="5837"/>
                    <a:pt x="0" y="5837"/>
                  </a:cubicBezTo>
                  <a:lnTo>
                    <a:pt x="0" y="81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6" name="Google Shape;6196;p62"/>
            <p:cNvSpPr/>
            <p:nvPr/>
          </p:nvSpPr>
          <p:spPr>
            <a:xfrm>
              <a:off x="5856475" y="2085763"/>
              <a:ext cx="287625" cy="426225"/>
            </a:xfrm>
            <a:custGeom>
              <a:avLst/>
              <a:gdLst/>
              <a:ahLst/>
              <a:cxnLst/>
              <a:rect l="l" t="t" r="r" b="b"/>
              <a:pathLst>
                <a:path w="11505" h="17049" extrusionOk="0">
                  <a:moveTo>
                    <a:pt x="11357" y="2410"/>
                  </a:moveTo>
                  <a:cubicBezTo>
                    <a:pt x="11357" y="2410"/>
                    <a:pt x="8789" y="3425"/>
                    <a:pt x="7047" y="5690"/>
                  </a:cubicBezTo>
                  <a:cubicBezTo>
                    <a:pt x="5305" y="7956"/>
                    <a:pt x="4390" y="11472"/>
                    <a:pt x="4171" y="12316"/>
                  </a:cubicBezTo>
                  <a:cubicBezTo>
                    <a:pt x="3735" y="14009"/>
                    <a:pt x="5189" y="15012"/>
                    <a:pt x="4782" y="15462"/>
                  </a:cubicBezTo>
                  <a:cubicBezTo>
                    <a:pt x="4372" y="15914"/>
                    <a:pt x="3317" y="14799"/>
                    <a:pt x="3317" y="14799"/>
                  </a:cubicBezTo>
                  <a:cubicBezTo>
                    <a:pt x="3317" y="14799"/>
                    <a:pt x="3249" y="16618"/>
                    <a:pt x="2694" y="16863"/>
                  </a:cubicBezTo>
                  <a:cubicBezTo>
                    <a:pt x="2274" y="17049"/>
                    <a:pt x="2344" y="14683"/>
                    <a:pt x="2344" y="14683"/>
                  </a:cubicBezTo>
                  <a:cubicBezTo>
                    <a:pt x="2344" y="14683"/>
                    <a:pt x="599" y="16263"/>
                    <a:pt x="300" y="15817"/>
                  </a:cubicBezTo>
                  <a:cubicBezTo>
                    <a:pt x="1" y="15371"/>
                    <a:pt x="1462" y="13903"/>
                    <a:pt x="1462" y="13903"/>
                  </a:cubicBezTo>
                  <a:cubicBezTo>
                    <a:pt x="1462" y="13903"/>
                    <a:pt x="260" y="13657"/>
                    <a:pt x="220" y="13221"/>
                  </a:cubicBezTo>
                  <a:cubicBezTo>
                    <a:pt x="176" y="12771"/>
                    <a:pt x="2002" y="12915"/>
                    <a:pt x="2660" y="11728"/>
                  </a:cubicBezTo>
                  <a:cubicBezTo>
                    <a:pt x="2961" y="11183"/>
                    <a:pt x="3824" y="7067"/>
                    <a:pt x="5777" y="4506"/>
                  </a:cubicBezTo>
                  <a:cubicBezTo>
                    <a:pt x="8083" y="1483"/>
                    <a:pt x="11505" y="0"/>
                    <a:pt x="115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7" name="Google Shape;6197;p62"/>
            <p:cNvSpPr/>
            <p:nvPr/>
          </p:nvSpPr>
          <p:spPr>
            <a:xfrm>
              <a:off x="6678825" y="1840988"/>
              <a:ext cx="302700" cy="416775"/>
            </a:xfrm>
            <a:custGeom>
              <a:avLst/>
              <a:gdLst/>
              <a:ahLst/>
              <a:cxnLst/>
              <a:rect l="l" t="t" r="r" b="b"/>
              <a:pathLst>
                <a:path w="12108" h="16671" extrusionOk="0">
                  <a:moveTo>
                    <a:pt x="243" y="14268"/>
                  </a:moveTo>
                  <a:cubicBezTo>
                    <a:pt x="243" y="14268"/>
                    <a:pt x="2851" y="13357"/>
                    <a:pt x="4680" y="11163"/>
                  </a:cubicBezTo>
                  <a:cubicBezTo>
                    <a:pt x="6509" y="8969"/>
                    <a:pt x="7565" y="5491"/>
                    <a:pt x="7817" y="4655"/>
                  </a:cubicBezTo>
                  <a:cubicBezTo>
                    <a:pt x="8320" y="2981"/>
                    <a:pt x="6908" y="1920"/>
                    <a:pt x="7332" y="1487"/>
                  </a:cubicBezTo>
                  <a:cubicBezTo>
                    <a:pt x="7760" y="1052"/>
                    <a:pt x="8770" y="2207"/>
                    <a:pt x="8770" y="2207"/>
                  </a:cubicBezTo>
                  <a:cubicBezTo>
                    <a:pt x="8770" y="2207"/>
                    <a:pt x="8910" y="394"/>
                    <a:pt x="9474" y="169"/>
                  </a:cubicBezTo>
                  <a:cubicBezTo>
                    <a:pt x="9900" y="0"/>
                    <a:pt x="9738" y="2360"/>
                    <a:pt x="9738" y="2360"/>
                  </a:cubicBezTo>
                  <a:cubicBezTo>
                    <a:pt x="9738" y="2360"/>
                    <a:pt x="11544" y="852"/>
                    <a:pt x="11825" y="1309"/>
                  </a:cubicBezTo>
                  <a:cubicBezTo>
                    <a:pt x="12107" y="1767"/>
                    <a:pt x="10588" y="3176"/>
                    <a:pt x="10588" y="3176"/>
                  </a:cubicBezTo>
                  <a:cubicBezTo>
                    <a:pt x="10588" y="3176"/>
                    <a:pt x="11778" y="3471"/>
                    <a:pt x="11803" y="3908"/>
                  </a:cubicBezTo>
                  <a:cubicBezTo>
                    <a:pt x="11828" y="4359"/>
                    <a:pt x="10009" y="4143"/>
                    <a:pt x="9305" y="5303"/>
                  </a:cubicBezTo>
                  <a:cubicBezTo>
                    <a:pt x="8982" y="5837"/>
                    <a:pt x="7957" y="9916"/>
                    <a:pt x="5903" y="12396"/>
                  </a:cubicBezTo>
                  <a:cubicBezTo>
                    <a:pt x="3480" y="15324"/>
                    <a:pt x="1" y="16670"/>
                    <a:pt x="1" y="1667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8" name="Google Shape;6198;p62"/>
            <p:cNvSpPr/>
            <p:nvPr/>
          </p:nvSpPr>
          <p:spPr>
            <a:xfrm>
              <a:off x="5960225" y="2085763"/>
              <a:ext cx="183950" cy="233300"/>
            </a:xfrm>
            <a:custGeom>
              <a:avLst/>
              <a:gdLst/>
              <a:ahLst/>
              <a:cxnLst/>
              <a:rect l="l" t="t" r="r" b="b"/>
              <a:pathLst>
                <a:path w="7358" h="9332" extrusionOk="0">
                  <a:moveTo>
                    <a:pt x="1629" y="4506"/>
                  </a:moveTo>
                  <a:cubicBezTo>
                    <a:pt x="967" y="5373"/>
                    <a:pt x="433" y="6418"/>
                    <a:pt x="0" y="7443"/>
                  </a:cubicBezTo>
                  <a:cubicBezTo>
                    <a:pt x="377" y="8036"/>
                    <a:pt x="696" y="8676"/>
                    <a:pt x="968" y="9331"/>
                  </a:cubicBezTo>
                  <a:cubicBezTo>
                    <a:pt x="1437" y="8114"/>
                    <a:pt x="2074" y="6763"/>
                    <a:pt x="2898" y="5690"/>
                  </a:cubicBezTo>
                  <a:cubicBezTo>
                    <a:pt x="4639" y="3424"/>
                    <a:pt x="7208" y="2410"/>
                    <a:pt x="7208" y="2410"/>
                  </a:cubicBezTo>
                  <a:lnTo>
                    <a:pt x="7358" y="0"/>
                  </a:lnTo>
                  <a:cubicBezTo>
                    <a:pt x="7357" y="0"/>
                    <a:pt x="3934" y="1483"/>
                    <a:pt x="1629" y="450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199" name="Google Shape;6199;p62"/>
            <p:cNvSpPr/>
            <p:nvPr/>
          </p:nvSpPr>
          <p:spPr>
            <a:xfrm>
              <a:off x="6678775" y="2011638"/>
              <a:ext cx="218450" cy="246125"/>
            </a:xfrm>
            <a:custGeom>
              <a:avLst/>
              <a:gdLst/>
              <a:ahLst/>
              <a:cxnLst/>
              <a:rect l="l" t="t" r="r" b="b"/>
              <a:pathLst>
                <a:path w="8738" h="9845" extrusionOk="0">
                  <a:moveTo>
                    <a:pt x="6794" y="685"/>
                  </a:moveTo>
                  <a:cubicBezTo>
                    <a:pt x="6275" y="1905"/>
                    <a:pt x="5570" y="3271"/>
                    <a:pt x="4682" y="4337"/>
                  </a:cubicBezTo>
                  <a:cubicBezTo>
                    <a:pt x="2853" y="6530"/>
                    <a:pt x="245" y="7442"/>
                    <a:pt x="245" y="7442"/>
                  </a:cubicBezTo>
                  <a:lnTo>
                    <a:pt x="0" y="9844"/>
                  </a:lnTo>
                  <a:cubicBezTo>
                    <a:pt x="0" y="9844"/>
                    <a:pt x="3479" y="8498"/>
                    <a:pt x="5904" y="5570"/>
                  </a:cubicBezTo>
                  <a:cubicBezTo>
                    <a:pt x="7275" y="3914"/>
                    <a:pt x="8185" y="1550"/>
                    <a:pt x="8738" y="0"/>
                  </a:cubicBezTo>
                  <a:cubicBezTo>
                    <a:pt x="8102" y="251"/>
                    <a:pt x="7457" y="486"/>
                    <a:pt x="6794" y="68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0" name="Google Shape;6200;p62"/>
            <p:cNvSpPr/>
            <p:nvPr/>
          </p:nvSpPr>
          <p:spPr>
            <a:xfrm>
              <a:off x="5960600" y="1545938"/>
              <a:ext cx="889300" cy="1213800"/>
            </a:xfrm>
            <a:custGeom>
              <a:avLst/>
              <a:gdLst/>
              <a:ahLst/>
              <a:cxnLst/>
              <a:rect l="l" t="t" r="r" b="b"/>
              <a:pathLst>
                <a:path w="35572" h="48552" extrusionOk="0">
                  <a:moveTo>
                    <a:pt x="13724" y="17662"/>
                  </a:moveTo>
                  <a:cubicBezTo>
                    <a:pt x="14922" y="18743"/>
                    <a:pt x="20654" y="17357"/>
                    <a:pt x="24035" y="17975"/>
                  </a:cubicBezTo>
                  <a:cubicBezTo>
                    <a:pt x="29368" y="18947"/>
                    <a:pt x="34240" y="23399"/>
                    <a:pt x="34764" y="29289"/>
                  </a:cubicBezTo>
                  <a:cubicBezTo>
                    <a:pt x="35571" y="38364"/>
                    <a:pt x="32135" y="42125"/>
                    <a:pt x="26151" y="45138"/>
                  </a:cubicBezTo>
                  <a:cubicBezTo>
                    <a:pt x="19374" y="48552"/>
                    <a:pt x="12800" y="47785"/>
                    <a:pt x="5927" y="45059"/>
                  </a:cubicBezTo>
                  <a:cubicBezTo>
                    <a:pt x="795" y="43023"/>
                    <a:pt x="0" y="37573"/>
                    <a:pt x="4111" y="34541"/>
                  </a:cubicBezTo>
                  <a:cubicBezTo>
                    <a:pt x="4597" y="34184"/>
                    <a:pt x="5752" y="34163"/>
                    <a:pt x="6256" y="34498"/>
                  </a:cubicBezTo>
                  <a:cubicBezTo>
                    <a:pt x="9545" y="36682"/>
                    <a:pt x="18333" y="38995"/>
                    <a:pt x="19331" y="33473"/>
                  </a:cubicBezTo>
                  <a:cubicBezTo>
                    <a:pt x="19953" y="30031"/>
                    <a:pt x="14939" y="29040"/>
                    <a:pt x="10670" y="29098"/>
                  </a:cubicBezTo>
                  <a:cubicBezTo>
                    <a:pt x="3490" y="29195"/>
                    <a:pt x="2174" y="27684"/>
                    <a:pt x="2307" y="22097"/>
                  </a:cubicBezTo>
                  <a:cubicBezTo>
                    <a:pt x="2415" y="17617"/>
                    <a:pt x="1576" y="3673"/>
                    <a:pt x="5503" y="2240"/>
                  </a:cubicBezTo>
                  <a:cubicBezTo>
                    <a:pt x="11638" y="0"/>
                    <a:pt x="21260" y="1191"/>
                    <a:pt x="28129" y="1598"/>
                  </a:cubicBezTo>
                  <a:cubicBezTo>
                    <a:pt x="33680" y="1926"/>
                    <a:pt x="34306" y="11964"/>
                    <a:pt x="25195" y="11964"/>
                  </a:cubicBezTo>
                  <a:cubicBezTo>
                    <a:pt x="21984" y="11964"/>
                    <a:pt x="14924" y="10249"/>
                    <a:pt x="13318" y="11964"/>
                  </a:cubicBezTo>
                  <a:cubicBezTo>
                    <a:pt x="11943" y="13430"/>
                    <a:pt x="12333" y="15962"/>
                    <a:pt x="13724" y="17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1" name="Google Shape;6201;p62"/>
            <p:cNvSpPr/>
            <p:nvPr/>
          </p:nvSpPr>
          <p:spPr>
            <a:xfrm>
              <a:off x="6474300" y="2102563"/>
              <a:ext cx="132100" cy="136225"/>
            </a:xfrm>
            <a:custGeom>
              <a:avLst/>
              <a:gdLst/>
              <a:ahLst/>
              <a:cxnLst/>
              <a:rect l="l" t="t" r="r" b="b"/>
              <a:pathLst>
                <a:path w="5284" h="5449" extrusionOk="0">
                  <a:moveTo>
                    <a:pt x="605" y="2347"/>
                  </a:moveTo>
                  <a:cubicBezTo>
                    <a:pt x="1" y="5449"/>
                    <a:pt x="5260" y="4352"/>
                    <a:pt x="5269" y="2850"/>
                  </a:cubicBezTo>
                  <a:cubicBezTo>
                    <a:pt x="5284" y="715"/>
                    <a:pt x="1061" y="1"/>
                    <a:pt x="605" y="2347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2" name="Google Shape;6202;p62"/>
            <p:cNvSpPr/>
            <p:nvPr/>
          </p:nvSpPr>
          <p:spPr>
            <a:xfrm>
              <a:off x="6200300" y="2106338"/>
              <a:ext cx="139875" cy="133275"/>
            </a:xfrm>
            <a:custGeom>
              <a:avLst/>
              <a:gdLst/>
              <a:ahLst/>
              <a:cxnLst/>
              <a:rect l="l" t="t" r="r" b="b"/>
              <a:pathLst>
                <a:path w="5595" h="5331" extrusionOk="0">
                  <a:moveTo>
                    <a:pt x="4768" y="3036"/>
                  </a:moveTo>
                  <a:cubicBezTo>
                    <a:pt x="5594" y="0"/>
                    <a:pt x="292" y="703"/>
                    <a:pt x="171" y="2194"/>
                  </a:cubicBezTo>
                  <a:cubicBezTo>
                    <a:pt x="1" y="4312"/>
                    <a:pt x="4141" y="5330"/>
                    <a:pt x="4768" y="3036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3" name="Google Shape;6203;p62"/>
            <p:cNvSpPr/>
            <p:nvPr/>
          </p:nvSpPr>
          <p:spPr>
            <a:xfrm>
              <a:off x="5999950" y="1593738"/>
              <a:ext cx="237775" cy="682075"/>
            </a:xfrm>
            <a:custGeom>
              <a:avLst/>
              <a:gdLst/>
              <a:ahLst/>
              <a:cxnLst/>
              <a:rect l="l" t="t" r="r" b="b"/>
              <a:pathLst>
                <a:path w="9511" h="27283" extrusionOk="0">
                  <a:moveTo>
                    <a:pt x="9095" y="27186"/>
                  </a:moveTo>
                  <a:cubicBezTo>
                    <a:pt x="9232" y="27184"/>
                    <a:pt x="9372" y="27183"/>
                    <a:pt x="9511" y="27183"/>
                  </a:cubicBezTo>
                  <a:cubicBezTo>
                    <a:pt x="5177" y="19007"/>
                    <a:pt x="3723" y="9004"/>
                    <a:pt x="4948" y="0"/>
                  </a:cubicBezTo>
                  <a:cubicBezTo>
                    <a:pt x="4599" y="102"/>
                    <a:pt x="4257" y="208"/>
                    <a:pt x="3928" y="327"/>
                  </a:cubicBezTo>
                  <a:cubicBezTo>
                    <a:pt x="1" y="1760"/>
                    <a:pt x="838" y="15702"/>
                    <a:pt x="732" y="20184"/>
                  </a:cubicBezTo>
                  <a:cubicBezTo>
                    <a:pt x="598" y="25772"/>
                    <a:pt x="1915" y="27282"/>
                    <a:pt x="9095" y="2718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4" name="Google Shape;6204;p62"/>
            <p:cNvSpPr/>
            <p:nvPr/>
          </p:nvSpPr>
          <p:spPr>
            <a:xfrm>
              <a:off x="5960600" y="2400013"/>
              <a:ext cx="792325" cy="359675"/>
            </a:xfrm>
            <a:custGeom>
              <a:avLst/>
              <a:gdLst/>
              <a:ahLst/>
              <a:cxnLst/>
              <a:rect l="l" t="t" r="r" b="b"/>
              <a:pathLst>
                <a:path w="31693" h="14387" extrusionOk="0">
                  <a:moveTo>
                    <a:pt x="25814" y="7138"/>
                  </a:moveTo>
                  <a:cubicBezTo>
                    <a:pt x="22287" y="6516"/>
                    <a:pt x="19126" y="4824"/>
                    <a:pt x="16553" y="2422"/>
                  </a:cubicBezTo>
                  <a:cubicBezTo>
                    <a:pt x="13412" y="3410"/>
                    <a:pt x="8525" y="1841"/>
                    <a:pt x="6256" y="335"/>
                  </a:cubicBezTo>
                  <a:cubicBezTo>
                    <a:pt x="5753" y="0"/>
                    <a:pt x="4597" y="21"/>
                    <a:pt x="4111" y="378"/>
                  </a:cubicBezTo>
                  <a:cubicBezTo>
                    <a:pt x="0" y="3410"/>
                    <a:pt x="795" y="8861"/>
                    <a:pt x="5927" y="10896"/>
                  </a:cubicBezTo>
                  <a:cubicBezTo>
                    <a:pt x="12802" y="13622"/>
                    <a:pt x="19374" y="14386"/>
                    <a:pt x="26151" y="10975"/>
                  </a:cubicBezTo>
                  <a:cubicBezTo>
                    <a:pt x="28381" y="9851"/>
                    <a:pt x="30258" y="8624"/>
                    <a:pt x="31692" y="7056"/>
                  </a:cubicBezTo>
                  <a:cubicBezTo>
                    <a:pt x="29755" y="7412"/>
                    <a:pt x="27780" y="7482"/>
                    <a:pt x="25814" y="713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5" name="Google Shape;6205;p62"/>
            <p:cNvSpPr/>
            <p:nvPr/>
          </p:nvSpPr>
          <p:spPr>
            <a:xfrm>
              <a:off x="6355650" y="2165438"/>
              <a:ext cx="80625" cy="46100"/>
            </a:xfrm>
            <a:custGeom>
              <a:avLst/>
              <a:gdLst/>
              <a:ahLst/>
              <a:cxnLst/>
              <a:rect l="l" t="t" r="r" b="b"/>
              <a:pathLst>
                <a:path w="3225" h="1844" extrusionOk="0">
                  <a:moveTo>
                    <a:pt x="233" y="1"/>
                  </a:moveTo>
                  <a:cubicBezTo>
                    <a:pt x="104" y="1"/>
                    <a:pt x="1" y="104"/>
                    <a:pt x="1" y="232"/>
                  </a:cubicBezTo>
                  <a:cubicBezTo>
                    <a:pt x="1" y="1120"/>
                    <a:pt x="723" y="1844"/>
                    <a:pt x="1612" y="1844"/>
                  </a:cubicBezTo>
                  <a:cubicBezTo>
                    <a:pt x="2501" y="1844"/>
                    <a:pt x="3225" y="1120"/>
                    <a:pt x="3223" y="232"/>
                  </a:cubicBezTo>
                  <a:cubicBezTo>
                    <a:pt x="3223" y="104"/>
                    <a:pt x="3120" y="1"/>
                    <a:pt x="2992" y="1"/>
                  </a:cubicBezTo>
                  <a:cubicBezTo>
                    <a:pt x="2864" y="1"/>
                    <a:pt x="2760" y="104"/>
                    <a:pt x="2760" y="232"/>
                  </a:cubicBezTo>
                  <a:cubicBezTo>
                    <a:pt x="2760" y="865"/>
                    <a:pt x="2245" y="1380"/>
                    <a:pt x="1612" y="1380"/>
                  </a:cubicBezTo>
                  <a:cubicBezTo>
                    <a:pt x="979" y="1380"/>
                    <a:pt x="464" y="865"/>
                    <a:pt x="464" y="232"/>
                  </a:cubicBezTo>
                  <a:cubicBezTo>
                    <a:pt x="464" y="104"/>
                    <a:pt x="361" y="1"/>
                    <a:pt x="233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6" name="Google Shape;6206;p62"/>
            <p:cNvSpPr/>
            <p:nvPr/>
          </p:nvSpPr>
          <p:spPr>
            <a:xfrm>
              <a:off x="6451825" y="2084063"/>
              <a:ext cx="82875" cy="82900"/>
            </a:xfrm>
            <a:custGeom>
              <a:avLst/>
              <a:gdLst/>
              <a:ahLst/>
              <a:cxnLst/>
              <a:rect l="l" t="t" r="r" b="b"/>
              <a:pathLst>
                <a:path w="3315" h="3316" extrusionOk="0">
                  <a:moveTo>
                    <a:pt x="3314" y="1658"/>
                  </a:moveTo>
                  <a:cubicBezTo>
                    <a:pt x="3314" y="2573"/>
                    <a:pt x="2572" y="3315"/>
                    <a:pt x="1656" y="3315"/>
                  </a:cubicBezTo>
                  <a:cubicBezTo>
                    <a:pt x="741" y="3315"/>
                    <a:pt x="0" y="2573"/>
                    <a:pt x="0" y="1658"/>
                  </a:cubicBezTo>
                  <a:cubicBezTo>
                    <a:pt x="0" y="743"/>
                    <a:pt x="741" y="1"/>
                    <a:pt x="1656" y="1"/>
                  </a:cubicBezTo>
                  <a:cubicBezTo>
                    <a:pt x="2572" y="0"/>
                    <a:pt x="3314" y="741"/>
                    <a:pt x="3314" y="1658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7" name="Google Shape;6207;p62"/>
            <p:cNvSpPr/>
            <p:nvPr/>
          </p:nvSpPr>
          <p:spPr>
            <a:xfrm>
              <a:off x="6486600" y="2110238"/>
              <a:ext cx="30375" cy="30350"/>
            </a:xfrm>
            <a:custGeom>
              <a:avLst/>
              <a:gdLst/>
              <a:ahLst/>
              <a:cxnLst/>
              <a:rect l="l" t="t" r="r" b="b"/>
              <a:pathLst>
                <a:path w="1215" h="1214" extrusionOk="0">
                  <a:moveTo>
                    <a:pt x="1214" y="607"/>
                  </a:moveTo>
                  <a:cubicBezTo>
                    <a:pt x="1214" y="942"/>
                    <a:pt x="942" y="1214"/>
                    <a:pt x="607" y="1214"/>
                  </a:cubicBezTo>
                  <a:cubicBezTo>
                    <a:pt x="273" y="1214"/>
                    <a:pt x="1" y="943"/>
                    <a:pt x="1" y="607"/>
                  </a:cubicBezTo>
                  <a:cubicBezTo>
                    <a:pt x="1" y="272"/>
                    <a:pt x="273" y="0"/>
                    <a:pt x="607" y="0"/>
                  </a:cubicBezTo>
                  <a:cubicBezTo>
                    <a:pt x="942" y="0"/>
                    <a:pt x="1214" y="272"/>
                    <a:pt x="1214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8" name="Google Shape;6208;p62"/>
            <p:cNvSpPr/>
            <p:nvPr/>
          </p:nvSpPr>
          <p:spPr>
            <a:xfrm>
              <a:off x="6465950" y="2130088"/>
              <a:ext cx="10475" cy="10425"/>
            </a:xfrm>
            <a:custGeom>
              <a:avLst/>
              <a:gdLst/>
              <a:ahLst/>
              <a:cxnLst/>
              <a:rect l="l" t="t" r="r" b="b"/>
              <a:pathLst>
                <a:path w="419" h="417" extrusionOk="0">
                  <a:moveTo>
                    <a:pt x="419" y="209"/>
                  </a:moveTo>
                  <a:cubicBezTo>
                    <a:pt x="419" y="325"/>
                    <a:pt x="324" y="417"/>
                    <a:pt x="209" y="417"/>
                  </a:cubicBezTo>
                  <a:cubicBezTo>
                    <a:pt x="94" y="417"/>
                    <a:pt x="0" y="325"/>
                    <a:pt x="0" y="209"/>
                  </a:cubicBezTo>
                  <a:cubicBezTo>
                    <a:pt x="0" y="93"/>
                    <a:pt x="92" y="0"/>
                    <a:pt x="209" y="0"/>
                  </a:cubicBezTo>
                  <a:cubicBezTo>
                    <a:pt x="326" y="0"/>
                    <a:pt x="419" y="93"/>
                    <a:pt x="419" y="20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09" name="Google Shape;6209;p62"/>
            <p:cNvSpPr/>
            <p:nvPr/>
          </p:nvSpPr>
          <p:spPr>
            <a:xfrm>
              <a:off x="6268900" y="2084063"/>
              <a:ext cx="82900" cy="82900"/>
            </a:xfrm>
            <a:custGeom>
              <a:avLst/>
              <a:gdLst/>
              <a:ahLst/>
              <a:cxnLst/>
              <a:rect l="l" t="t" r="r" b="b"/>
              <a:pathLst>
                <a:path w="3316" h="3316" extrusionOk="0">
                  <a:moveTo>
                    <a:pt x="3316" y="1658"/>
                  </a:moveTo>
                  <a:cubicBezTo>
                    <a:pt x="3316" y="2573"/>
                    <a:pt x="2573" y="3315"/>
                    <a:pt x="1658" y="3315"/>
                  </a:cubicBezTo>
                  <a:cubicBezTo>
                    <a:pt x="742" y="3315"/>
                    <a:pt x="1" y="2573"/>
                    <a:pt x="1" y="1658"/>
                  </a:cubicBezTo>
                  <a:cubicBezTo>
                    <a:pt x="1" y="743"/>
                    <a:pt x="744" y="1"/>
                    <a:pt x="1658" y="1"/>
                  </a:cubicBezTo>
                  <a:cubicBezTo>
                    <a:pt x="2573" y="0"/>
                    <a:pt x="3316" y="741"/>
                    <a:pt x="3316" y="1658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0" name="Google Shape;6210;p62"/>
            <p:cNvSpPr/>
            <p:nvPr/>
          </p:nvSpPr>
          <p:spPr>
            <a:xfrm>
              <a:off x="6303700" y="2110238"/>
              <a:ext cx="30350" cy="30350"/>
            </a:xfrm>
            <a:custGeom>
              <a:avLst/>
              <a:gdLst/>
              <a:ahLst/>
              <a:cxnLst/>
              <a:rect l="l" t="t" r="r" b="b"/>
              <a:pathLst>
                <a:path w="1214" h="1214" extrusionOk="0">
                  <a:moveTo>
                    <a:pt x="1214" y="607"/>
                  </a:moveTo>
                  <a:cubicBezTo>
                    <a:pt x="1214" y="942"/>
                    <a:pt x="942" y="1214"/>
                    <a:pt x="607" y="1214"/>
                  </a:cubicBezTo>
                  <a:cubicBezTo>
                    <a:pt x="272" y="1214"/>
                    <a:pt x="0" y="943"/>
                    <a:pt x="0" y="607"/>
                  </a:cubicBezTo>
                  <a:cubicBezTo>
                    <a:pt x="0" y="272"/>
                    <a:pt x="272" y="0"/>
                    <a:pt x="607" y="0"/>
                  </a:cubicBezTo>
                  <a:cubicBezTo>
                    <a:pt x="942" y="0"/>
                    <a:pt x="1214" y="272"/>
                    <a:pt x="1214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1" name="Google Shape;6211;p62"/>
            <p:cNvSpPr/>
            <p:nvPr/>
          </p:nvSpPr>
          <p:spPr>
            <a:xfrm>
              <a:off x="6283050" y="2130088"/>
              <a:ext cx="10500" cy="10425"/>
            </a:xfrm>
            <a:custGeom>
              <a:avLst/>
              <a:gdLst/>
              <a:ahLst/>
              <a:cxnLst/>
              <a:rect l="l" t="t" r="r" b="b"/>
              <a:pathLst>
                <a:path w="420" h="417" extrusionOk="0">
                  <a:moveTo>
                    <a:pt x="419" y="209"/>
                  </a:moveTo>
                  <a:cubicBezTo>
                    <a:pt x="419" y="325"/>
                    <a:pt x="325" y="417"/>
                    <a:pt x="210" y="417"/>
                  </a:cubicBezTo>
                  <a:cubicBezTo>
                    <a:pt x="95" y="417"/>
                    <a:pt x="1" y="325"/>
                    <a:pt x="1" y="209"/>
                  </a:cubicBezTo>
                  <a:cubicBezTo>
                    <a:pt x="1" y="93"/>
                    <a:pt x="94" y="0"/>
                    <a:pt x="210" y="0"/>
                  </a:cubicBezTo>
                  <a:cubicBezTo>
                    <a:pt x="325" y="0"/>
                    <a:pt x="419" y="93"/>
                    <a:pt x="419" y="20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2" name="Google Shape;6212;p62"/>
            <p:cNvSpPr/>
            <p:nvPr/>
          </p:nvSpPr>
          <p:spPr>
            <a:xfrm>
              <a:off x="6166875" y="1623413"/>
              <a:ext cx="145450" cy="84725"/>
            </a:xfrm>
            <a:custGeom>
              <a:avLst/>
              <a:gdLst/>
              <a:ahLst/>
              <a:cxnLst/>
              <a:rect l="l" t="t" r="r" b="b"/>
              <a:pathLst>
                <a:path w="5818" h="3389" extrusionOk="0">
                  <a:moveTo>
                    <a:pt x="4365" y="0"/>
                  </a:moveTo>
                  <a:cubicBezTo>
                    <a:pt x="4323" y="0"/>
                    <a:pt x="4281" y="2"/>
                    <a:pt x="4239" y="6"/>
                  </a:cubicBezTo>
                  <a:cubicBezTo>
                    <a:pt x="4110" y="19"/>
                    <a:pt x="3974" y="27"/>
                    <a:pt x="3833" y="37"/>
                  </a:cubicBezTo>
                  <a:cubicBezTo>
                    <a:pt x="2879" y="105"/>
                    <a:pt x="1690" y="189"/>
                    <a:pt x="752" y="877"/>
                  </a:cubicBezTo>
                  <a:cubicBezTo>
                    <a:pt x="134" y="1331"/>
                    <a:pt x="1" y="2202"/>
                    <a:pt x="454" y="2820"/>
                  </a:cubicBezTo>
                  <a:cubicBezTo>
                    <a:pt x="728" y="3191"/>
                    <a:pt x="1148" y="3388"/>
                    <a:pt x="1576" y="3388"/>
                  </a:cubicBezTo>
                  <a:cubicBezTo>
                    <a:pt x="1861" y="3388"/>
                    <a:pt x="2149" y="3300"/>
                    <a:pt x="2396" y="3117"/>
                  </a:cubicBezTo>
                  <a:cubicBezTo>
                    <a:pt x="2686" y="2904"/>
                    <a:pt x="3493" y="2848"/>
                    <a:pt x="4028" y="2810"/>
                  </a:cubicBezTo>
                  <a:cubicBezTo>
                    <a:pt x="4188" y="2798"/>
                    <a:pt x="4343" y="2788"/>
                    <a:pt x="4489" y="2775"/>
                  </a:cubicBezTo>
                  <a:cubicBezTo>
                    <a:pt x="5253" y="2707"/>
                    <a:pt x="5817" y="2030"/>
                    <a:pt x="5747" y="1266"/>
                  </a:cubicBezTo>
                  <a:cubicBezTo>
                    <a:pt x="5683" y="543"/>
                    <a:pt x="5080" y="0"/>
                    <a:pt x="436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3" name="Google Shape;6213;p62"/>
            <p:cNvSpPr/>
            <p:nvPr/>
          </p:nvSpPr>
          <p:spPr>
            <a:xfrm>
              <a:off x="6372350" y="1614938"/>
              <a:ext cx="309125" cy="71200"/>
            </a:xfrm>
            <a:custGeom>
              <a:avLst/>
              <a:gdLst/>
              <a:ahLst/>
              <a:cxnLst/>
              <a:rect l="l" t="t" r="r" b="b"/>
              <a:pathLst>
                <a:path w="12365" h="2848" extrusionOk="0">
                  <a:moveTo>
                    <a:pt x="6496" y="0"/>
                  </a:moveTo>
                  <a:cubicBezTo>
                    <a:pt x="4867" y="0"/>
                    <a:pt x="3127" y="17"/>
                    <a:pt x="1373" y="67"/>
                  </a:cubicBezTo>
                  <a:cubicBezTo>
                    <a:pt x="606" y="89"/>
                    <a:pt x="0" y="729"/>
                    <a:pt x="22" y="1496"/>
                  </a:cubicBezTo>
                  <a:cubicBezTo>
                    <a:pt x="43" y="2251"/>
                    <a:pt x="661" y="2847"/>
                    <a:pt x="1411" y="2847"/>
                  </a:cubicBezTo>
                  <a:cubicBezTo>
                    <a:pt x="1424" y="2847"/>
                    <a:pt x="1437" y="2845"/>
                    <a:pt x="1451" y="2845"/>
                  </a:cubicBezTo>
                  <a:cubicBezTo>
                    <a:pt x="3185" y="2797"/>
                    <a:pt x="4909" y="2780"/>
                    <a:pt x="6523" y="2780"/>
                  </a:cubicBezTo>
                  <a:cubicBezTo>
                    <a:pt x="8138" y="2780"/>
                    <a:pt x="9644" y="2797"/>
                    <a:pt x="10942" y="2816"/>
                  </a:cubicBezTo>
                  <a:lnTo>
                    <a:pt x="10963" y="2816"/>
                  </a:lnTo>
                  <a:cubicBezTo>
                    <a:pt x="11721" y="2816"/>
                    <a:pt x="12341" y="2207"/>
                    <a:pt x="12352" y="1447"/>
                  </a:cubicBezTo>
                  <a:cubicBezTo>
                    <a:pt x="12364" y="679"/>
                    <a:pt x="11750" y="47"/>
                    <a:pt x="10983" y="36"/>
                  </a:cubicBezTo>
                  <a:cubicBezTo>
                    <a:pt x="9666" y="17"/>
                    <a:pt x="8137" y="0"/>
                    <a:pt x="6496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4" name="Google Shape;6214;p62"/>
            <p:cNvSpPr/>
            <p:nvPr/>
          </p:nvSpPr>
          <p:spPr>
            <a:xfrm>
              <a:off x="6639425" y="2430613"/>
              <a:ext cx="115050" cy="129300"/>
            </a:xfrm>
            <a:custGeom>
              <a:avLst/>
              <a:gdLst/>
              <a:ahLst/>
              <a:cxnLst/>
              <a:rect l="l" t="t" r="r" b="b"/>
              <a:pathLst>
                <a:path w="4602" h="5172" extrusionOk="0">
                  <a:moveTo>
                    <a:pt x="3019" y="0"/>
                  </a:moveTo>
                  <a:cubicBezTo>
                    <a:pt x="2501" y="0"/>
                    <a:pt x="2003" y="292"/>
                    <a:pt x="1763" y="790"/>
                  </a:cubicBezTo>
                  <a:cubicBezTo>
                    <a:pt x="1411" y="1524"/>
                    <a:pt x="971" y="2255"/>
                    <a:pt x="454" y="2959"/>
                  </a:cubicBezTo>
                  <a:cubicBezTo>
                    <a:pt x="0" y="3577"/>
                    <a:pt x="134" y="4447"/>
                    <a:pt x="752" y="4901"/>
                  </a:cubicBezTo>
                  <a:cubicBezTo>
                    <a:pt x="999" y="5083"/>
                    <a:pt x="1289" y="5171"/>
                    <a:pt x="1573" y="5171"/>
                  </a:cubicBezTo>
                  <a:cubicBezTo>
                    <a:pt x="2001" y="5171"/>
                    <a:pt x="2422" y="4974"/>
                    <a:pt x="2696" y="4603"/>
                  </a:cubicBezTo>
                  <a:cubicBezTo>
                    <a:pt x="3314" y="3761"/>
                    <a:pt x="3845" y="2881"/>
                    <a:pt x="4271" y="1991"/>
                  </a:cubicBezTo>
                  <a:cubicBezTo>
                    <a:pt x="4602" y="1297"/>
                    <a:pt x="4310" y="469"/>
                    <a:pt x="3618" y="136"/>
                  </a:cubicBezTo>
                  <a:cubicBezTo>
                    <a:pt x="3424" y="44"/>
                    <a:pt x="3220" y="0"/>
                    <a:pt x="3019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5" name="Google Shape;6215;p62"/>
            <p:cNvSpPr/>
            <p:nvPr/>
          </p:nvSpPr>
          <p:spPr>
            <a:xfrm>
              <a:off x="6607975" y="2063913"/>
              <a:ext cx="171825" cy="290500"/>
            </a:xfrm>
            <a:custGeom>
              <a:avLst/>
              <a:gdLst/>
              <a:ahLst/>
              <a:cxnLst/>
              <a:rect l="l" t="t" r="r" b="b"/>
              <a:pathLst>
                <a:path w="6873" h="11620" extrusionOk="0">
                  <a:moveTo>
                    <a:pt x="1538" y="0"/>
                  </a:moveTo>
                  <a:cubicBezTo>
                    <a:pt x="1195" y="0"/>
                    <a:pt x="851" y="127"/>
                    <a:pt x="582" y="381"/>
                  </a:cubicBezTo>
                  <a:cubicBezTo>
                    <a:pt x="24" y="910"/>
                    <a:pt x="1" y="1789"/>
                    <a:pt x="528" y="2346"/>
                  </a:cubicBezTo>
                  <a:cubicBezTo>
                    <a:pt x="2599" y="4535"/>
                    <a:pt x="3883" y="7439"/>
                    <a:pt x="4051" y="10311"/>
                  </a:cubicBezTo>
                  <a:cubicBezTo>
                    <a:pt x="4095" y="11050"/>
                    <a:pt x="4707" y="11620"/>
                    <a:pt x="5437" y="11620"/>
                  </a:cubicBezTo>
                  <a:cubicBezTo>
                    <a:pt x="5466" y="11620"/>
                    <a:pt x="5493" y="11619"/>
                    <a:pt x="5521" y="11618"/>
                  </a:cubicBezTo>
                  <a:cubicBezTo>
                    <a:pt x="6288" y="11573"/>
                    <a:pt x="6873" y="10916"/>
                    <a:pt x="6828" y="10149"/>
                  </a:cubicBezTo>
                  <a:cubicBezTo>
                    <a:pt x="6623" y="6634"/>
                    <a:pt x="5063" y="3094"/>
                    <a:pt x="2548" y="436"/>
                  </a:cubicBezTo>
                  <a:cubicBezTo>
                    <a:pt x="2274" y="146"/>
                    <a:pt x="1906" y="0"/>
                    <a:pt x="153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6216" name="Google Shape;6216;p62"/>
          <p:cNvGrpSpPr/>
          <p:nvPr/>
        </p:nvGrpSpPr>
        <p:grpSpPr>
          <a:xfrm>
            <a:off x="10557087" y="572347"/>
            <a:ext cx="623147" cy="618067"/>
            <a:chOff x="7148425" y="1605425"/>
            <a:chExt cx="1265825" cy="1276025"/>
          </a:xfrm>
        </p:grpSpPr>
        <p:sp>
          <p:nvSpPr>
            <p:cNvPr id="6217" name="Google Shape;6217;p62"/>
            <p:cNvSpPr/>
            <p:nvPr/>
          </p:nvSpPr>
          <p:spPr>
            <a:xfrm>
              <a:off x="7542950" y="2722450"/>
              <a:ext cx="93725" cy="159000"/>
            </a:xfrm>
            <a:custGeom>
              <a:avLst/>
              <a:gdLst/>
              <a:ahLst/>
              <a:cxnLst/>
              <a:rect l="l" t="t" r="r" b="b"/>
              <a:pathLst>
                <a:path w="3749" h="6360" extrusionOk="0">
                  <a:moveTo>
                    <a:pt x="2446" y="0"/>
                  </a:moveTo>
                  <a:cubicBezTo>
                    <a:pt x="2446" y="0"/>
                    <a:pt x="3043" y="4749"/>
                    <a:pt x="2500" y="5006"/>
                  </a:cubicBezTo>
                  <a:cubicBezTo>
                    <a:pt x="1956" y="5262"/>
                    <a:pt x="125" y="5336"/>
                    <a:pt x="62" y="5848"/>
                  </a:cubicBezTo>
                  <a:cubicBezTo>
                    <a:pt x="0" y="6359"/>
                    <a:pt x="3748" y="5837"/>
                    <a:pt x="3748" y="5837"/>
                  </a:cubicBezTo>
                  <a:lnTo>
                    <a:pt x="3748" y="81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8" name="Google Shape;6218;p62"/>
            <p:cNvSpPr/>
            <p:nvPr/>
          </p:nvSpPr>
          <p:spPr>
            <a:xfrm>
              <a:off x="7891450" y="2722450"/>
              <a:ext cx="93825" cy="159000"/>
            </a:xfrm>
            <a:custGeom>
              <a:avLst/>
              <a:gdLst/>
              <a:ahLst/>
              <a:cxnLst/>
              <a:rect l="l" t="t" r="r" b="b"/>
              <a:pathLst>
                <a:path w="3753" h="6360" extrusionOk="0">
                  <a:moveTo>
                    <a:pt x="1309" y="0"/>
                  </a:moveTo>
                  <a:cubicBezTo>
                    <a:pt x="1309" y="0"/>
                    <a:pt x="711" y="4749"/>
                    <a:pt x="1254" y="5006"/>
                  </a:cubicBezTo>
                  <a:cubicBezTo>
                    <a:pt x="1798" y="5262"/>
                    <a:pt x="3629" y="5336"/>
                    <a:pt x="3690" y="5848"/>
                  </a:cubicBezTo>
                  <a:cubicBezTo>
                    <a:pt x="3753" y="6359"/>
                    <a:pt x="1" y="5837"/>
                    <a:pt x="1" y="5837"/>
                  </a:cubicBezTo>
                  <a:lnTo>
                    <a:pt x="1" y="81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19" name="Google Shape;6219;p62"/>
            <p:cNvSpPr/>
            <p:nvPr/>
          </p:nvSpPr>
          <p:spPr>
            <a:xfrm>
              <a:off x="8029625" y="1953325"/>
              <a:ext cx="384625" cy="343575"/>
            </a:xfrm>
            <a:custGeom>
              <a:avLst/>
              <a:gdLst/>
              <a:ahLst/>
              <a:cxnLst/>
              <a:rect l="l" t="t" r="r" b="b"/>
              <a:pathLst>
                <a:path w="15385" h="13743" extrusionOk="0">
                  <a:moveTo>
                    <a:pt x="826" y="11474"/>
                  </a:moveTo>
                  <a:cubicBezTo>
                    <a:pt x="826" y="11474"/>
                    <a:pt x="3575" y="11228"/>
                    <a:pt x="5888" y="9548"/>
                  </a:cubicBezTo>
                  <a:cubicBezTo>
                    <a:pt x="8198" y="7868"/>
                    <a:pt x="10070" y="4753"/>
                    <a:pt x="10520" y="4004"/>
                  </a:cubicBezTo>
                  <a:cubicBezTo>
                    <a:pt x="11417" y="2504"/>
                    <a:pt x="10308" y="1131"/>
                    <a:pt x="10823" y="815"/>
                  </a:cubicBezTo>
                  <a:cubicBezTo>
                    <a:pt x="11345" y="498"/>
                    <a:pt x="12042" y="1864"/>
                    <a:pt x="12042" y="1864"/>
                  </a:cubicBezTo>
                  <a:cubicBezTo>
                    <a:pt x="12042" y="1864"/>
                    <a:pt x="12622" y="140"/>
                    <a:pt x="13222" y="60"/>
                  </a:cubicBezTo>
                  <a:cubicBezTo>
                    <a:pt x="13677" y="1"/>
                    <a:pt x="12942" y="2250"/>
                    <a:pt x="12942" y="2250"/>
                  </a:cubicBezTo>
                  <a:cubicBezTo>
                    <a:pt x="12942" y="2250"/>
                    <a:pt x="15062" y="1228"/>
                    <a:pt x="15222" y="1741"/>
                  </a:cubicBezTo>
                  <a:cubicBezTo>
                    <a:pt x="15384" y="2253"/>
                    <a:pt x="13566" y="3249"/>
                    <a:pt x="13566" y="3249"/>
                  </a:cubicBezTo>
                  <a:cubicBezTo>
                    <a:pt x="13566" y="3249"/>
                    <a:pt x="14649" y="3824"/>
                    <a:pt x="14565" y="4253"/>
                  </a:cubicBezTo>
                  <a:cubicBezTo>
                    <a:pt x="14478" y="4696"/>
                    <a:pt x="12768" y="4042"/>
                    <a:pt x="11801" y="4996"/>
                  </a:cubicBezTo>
                  <a:cubicBezTo>
                    <a:pt x="11359" y="5432"/>
                    <a:pt x="9367" y="9137"/>
                    <a:pt x="6769" y="11041"/>
                  </a:cubicBezTo>
                  <a:cubicBezTo>
                    <a:pt x="3702" y="13288"/>
                    <a:pt x="0" y="13743"/>
                    <a:pt x="0" y="137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0" name="Google Shape;6220;p62"/>
            <p:cNvSpPr/>
            <p:nvPr/>
          </p:nvSpPr>
          <p:spPr>
            <a:xfrm>
              <a:off x="7148425" y="2043775"/>
              <a:ext cx="322950" cy="402350"/>
            </a:xfrm>
            <a:custGeom>
              <a:avLst/>
              <a:gdLst/>
              <a:ahLst/>
              <a:cxnLst/>
              <a:rect l="l" t="t" r="r" b="b"/>
              <a:pathLst>
                <a:path w="12918" h="16094" extrusionOk="0">
                  <a:moveTo>
                    <a:pt x="12540" y="13709"/>
                  </a:moveTo>
                  <a:cubicBezTo>
                    <a:pt x="12540" y="13709"/>
                    <a:pt x="9886" y="12944"/>
                    <a:pt x="7937" y="10854"/>
                  </a:cubicBezTo>
                  <a:cubicBezTo>
                    <a:pt x="5987" y="8765"/>
                    <a:pt x="4741" y="5351"/>
                    <a:pt x="4443" y="4530"/>
                  </a:cubicBezTo>
                  <a:cubicBezTo>
                    <a:pt x="3848" y="2888"/>
                    <a:pt x="5199" y="1750"/>
                    <a:pt x="4752" y="1343"/>
                  </a:cubicBezTo>
                  <a:cubicBezTo>
                    <a:pt x="4300" y="930"/>
                    <a:pt x="3356" y="2140"/>
                    <a:pt x="3356" y="2140"/>
                  </a:cubicBezTo>
                  <a:cubicBezTo>
                    <a:pt x="3356" y="2140"/>
                    <a:pt x="3116" y="338"/>
                    <a:pt x="2540" y="146"/>
                  </a:cubicBezTo>
                  <a:cubicBezTo>
                    <a:pt x="2105" y="0"/>
                    <a:pt x="2399" y="2348"/>
                    <a:pt x="2399" y="2348"/>
                  </a:cubicBezTo>
                  <a:cubicBezTo>
                    <a:pt x="2399" y="2348"/>
                    <a:pt x="512" y="942"/>
                    <a:pt x="256" y="1415"/>
                  </a:cubicBezTo>
                  <a:cubicBezTo>
                    <a:pt x="0" y="1886"/>
                    <a:pt x="1596" y="3210"/>
                    <a:pt x="1596" y="3210"/>
                  </a:cubicBezTo>
                  <a:cubicBezTo>
                    <a:pt x="1596" y="3210"/>
                    <a:pt x="423" y="3570"/>
                    <a:pt x="423" y="4006"/>
                  </a:cubicBezTo>
                  <a:cubicBezTo>
                    <a:pt x="423" y="4457"/>
                    <a:pt x="2228" y="4141"/>
                    <a:pt x="2994" y="5261"/>
                  </a:cubicBezTo>
                  <a:cubicBezTo>
                    <a:pt x="3346" y="5775"/>
                    <a:pt x="4597" y="9791"/>
                    <a:pt x="6787" y="12153"/>
                  </a:cubicBezTo>
                  <a:cubicBezTo>
                    <a:pt x="9368" y="14942"/>
                    <a:pt x="12918" y="16094"/>
                    <a:pt x="12918" y="160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1" name="Google Shape;6221;p62"/>
            <p:cNvSpPr/>
            <p:nvPr/>
          </p:nvSpPr>
          <p:spPr>
            <a:xfrm>
              <a:off x="7332025" y="1605425"/>
              <a:ext cx="886575" cy="1185650"/>
            </a:xfrm>
            <a:custGeom>
              <a:avLst/>
              <a:gdLst/>
              <a:ahLst/>
              <a:cxnLst/>
              <a:rect l="l" t="t" r="r" b="b"/>
              <a:pathLst>
                <a:path w="35463" h="47426" extrusionOk="0">
                  <a:moveTo>
                    <a:pt x="12207" y="19347"/>
                  </a:moveTo>
                  <a:cubicBezTo>
                    <a:pt x="18552" y="16335"/>
                    <a:pt x="24821" y="15749"/>
                    <a:pt x="30272" y="20618"/>
                  </a:cubicBezTo>
                  <a:cubicBezTo>
                    <a:pt x="35233" y="25051"/>
                    <a:pt x="35462" y="31040"/>
                    <a:pt x="33484" y="36928"/>
                  </a:cubicBezTo>
                  <a:cubicBezTo>
                    <a:pt x="31393" y="43152"/>
                    <a:pt x="26344" y="45981"/>
                    <a:pt x="20080" y="46460"/>
                  </a:cubicBezTo>
                  <a:cubicBezTo>
                    <a:pt x="7472" y="47425"/>
                    <a:pt x="283" y="40082"/>
                    <a:pt x="50" y="26028"/>
                  </a:cubicBezTo>
                  <a:cubicBezTo>
                    <a:pt x="0" y="23010"/>
                    <a:pt x="300" y="19908"/>
                    <a:pt x="980" y="16969"/>
                  </a:cubicBezTo>
                  <a:cubicBezTo>
                    <a:pt x="4455" y="1971"/>
                    <a:pt x="17523" y="0"/>
                    <a:pt x="27295" y="2885"/>
                  </a:cubicBezTo>
                  <a:cubicBezTo>
                    <a:pt x="31644" y="4168"/>
                    <a:pt x="32857" y="8633"/>
                    <a:pt x="30057" y="12083"/>
                  </a:cubicBezTo>
                  <a:cubicBezTo>
                    <a:pt x="29723" y="12492"/>
                    <a:pt x="28833" y="12680"/>
                    <a:pt x="28243" y="12612"/>
                  </a:cubicBezTo>
                  <a:cubicBezTo>
                    <a:pt x="25358" y="12281"/>
                    <a:pt x="22471" y="11402"/>
                    <a:pt x="19617" y="11517"/>
                  </a:cubicBezTo>
                  <a:cubicBezTo>
                    <a:pt x="15529" y="11681"/>
                    <a:pt x="12622" y="15066"/>
                    <a:pt x="12207" y="19347"/>
                  </a:cubicBezTo>
                  <a:close/>
                  <a:moveTo>
                    <a:pt x="12442" y="28820"/>
                  </a:moveTo>
                  <a:cubicBezTo>
                    <a:pt x="12585" y="34631"/>
                    <a:pt x="14645" y="37230"/>
                    <a:pt x="18008" y="37106"/>
                  </a:cubicBezTo>
                  <a:cubicBezTo>
                    <a:pt x="20809" y="37003"/>
                    <a:pt x="22516" y="34783"/>
                    <a:pt x="22429" y="31348"/>
                  </a:cubicBezTo>
                  <a:cubicBezTo>
                    <a:pt x="22348" y="28125"/>
                    <a:pt x="20457" y="26055"/>
                    <a:pt x="17494" y="26372"/>
                  </a:cubicBezTo>
                  <a:cubicBezTo>
                    <a:pt x="15219" y="26615"/>
                    <a:pt x="12519" y="26708"/>
                    <a:pt x="12442" y="288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2" name="Google Shape;6222;p62"/>
            <p:cNvSpPr/>
            <p:nvPr/>
          </p:nvSpPr>
          <p:spPr>
            <a:xfrm>
              <a:off x="7856425" y="2137900"/>
              <a:ext cx="132950" cy="142850"/>
            </a:xfrm>
            <a:custGeom>
              <a:avLst/>
              <a:gdLst/>
              <a:ahLst/>
              <a:cxnLst/>
              <a:rect l="l" t="t" r="r" b="b"/>
              <a:pathLst>
                <a:path w="5318" h="5714" extrusionOk="0">
                  <a:moveTo>
                    <a:pt x="124" y="2703"/>
                  </a:moveTo>
                  <a:cubicBezTo>
                    <a:pt x="1" y="5713"/>
                    <a:pt x="5317" y="4821"/>
                    <a:pt x="5161" y="2624"/>
                  </a:cubicBezTo>
                  <a:cubicBezTo>
                    <a:pt x="5006" y="427"/>
                    <a:pt x="237" y="0"/>
                    <a:pt x="124" y="2703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3" name="Google Shape;6223;p62"/>
            <p:cNvSpPr/>
            <p:nvPr/>
          </p:nvSpPr>
          <p:spPr>
            <a:xfrm>
              <a:off x="7555275" y="2149500"/>
              <a:ext cx="132950" cy="142825"/>
            </a:xfrm>
            <a:custGeom>
              <a:avLst/>
              <a:gdLst/>
              <a:ahLst/>
              <a:cxnLst/>
              <a:rect l="l" t="t" r="r" b="b"/>
              <a:pathLst>
                <a:path w="5318" h="5713" extrusionOk="0">
                  <a:moveTo>
                    <a:pt x="124" y="2702"/>
                  </a:moveTo>
                  <a:cubicBezTo>
                    <a:pt x="1" y="5713"/>
                    <a:pt x="5317" y="4819"/>
                    <a:pt x="5161" y="2622"/>
                  </a:cubicBezTo>
                  <a:cubicBezTo>
                    <a:pt x="5006" y="426"/>
                    <a:pt x="237" y="1"/>
                    <a:pt x="124" y="2702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4" name="Google Shape;6224;p62"/>
            <p:cNvSpPr/>
            <p:nvPr/>
          </p:nvSpPr>
          <p:spPr>
            <a:xfrm>
              <a:off x="7844950" y="1649775"/>
              <a:ext cx="308475" cy="272675"/>
            </a:xfrm>
            <a:custGeom>
              <a:avLst/>
              <a:gdLst/>
              <a:ahLst/>
              <a:cxnLst/>
              <a:rect l="l" t="t" r="r" b="b"/>
              <a:pathLst>
                <a:path w="12339" h="10907" extrusionOk="0">
                  <a:moveTo>
                    <a:pt x="4488" y="8791"/>
                  </a:moveTo>
                  <a:cubicBezTo>
                    <a:pt x="4625" y="9318"/>
                    <a:pt x="4751" y="9852"/>
                    <a:pt x="4871" y="10386"/>
                  </a:cubicBezTo>
                  <a:cubicBezTo>
                    <a:pt x="5822" y="10560"/>
                    <a:pt x="6774" y="10729"/>
                    <a:pt x="7725" y="10838"/>
                  </a:cubicBezTo>
                  <a:cubicBezTo>
                    <a:pt x="8316" y="10906"/>
                    <a:pt x="9205" y="10720"/>
                    <a:pt x="9538" y="10309"/>
                  </a:cubicBezTo>
                  <a:cubicBezTo>
                    <a:pt x="12338" y="6860"/>
                    <a:pt x="11126" y="2394"/>
                    <a:pt x="6776" y="1112"/>
                  </a:cubicBezTo>
                  <a:cubicBezTo>
                    <a:pt x="4632" y="479"/>
                    <a:pt x="2328" y="79"/>
                    <a:pt x="1" y="1"/>
                  </a:cubicBezTo>
                  <a:cubicBezTo>
                    <a:pt x="2280" y="2295"/>
                    <a:pt x="3653" y="5581"/>
                    <a:pt x="4488" y="879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5" name="Google Shape;6225;p62"/>
            <p:cNvSpPr/>
            <p:nvPr/>
          </p:nvSpPr>
          <p:spPr>
            <a:xfrm>
              <a:off x="7520375" y="2056900"/>
              <a:ext cx="698225" cy="719875"/>
            </a:xfrm>
            <a:custGeom>
              <a:avLst/>
              <a:gdLst/>
              <a:ahLst/>
              <a:cxnLst/>
              <a:rect l="l" t="t" r="r" b="b"/>
              <a:pathLst>
                <a:path w="27929" h="28795" extrusionOk="0">
                  <a:moveTo>
                    <a:pt x="22739" y="2560"/>
                  </a:moveTo>
                  <a:cubicBezTo>
                    <a:pt x="21460" y="1419"/>
                    <a:pt x="20138" y="581"/>
                    <a:pt x="18780" y="0"/>
                  </a:cubicBezTo>
                  <a:cubicBezTo>
                    <a:pt x="19100" y="3773"/>
                    <a:pt x="18876" y="7592"/>
                    <a:pt x="17814" y="11191"/>
                  </a:cubicBezTo>
                  <a:cubicBezTo>
                    <a:pt x="16026" y="17245"/>
                    <a:pt x="11891" y="22520"/>
                    <a:pt x="5757" y="24618"/>
                  </a:cubicBezTo>
                  <a:cubicBezTo>
                    <a:pt x="3865" y="25265"/>
                    <a:pt x="1942" y="25607"/>
                    <a:pt x="0" y="25595"/>
                  </a:cubicBezTo>
                  <a:cubicBezTo>
                    <a:pt x="3225" y="27821"/>
                    <a:pt x="7441" y="28795"/>
                    <a:pt x="12548" y="28404"/>
                  </a:cubicBezTo>
                  <a:cubicBezTo>
                    <a:pt x="18811" y="27923"/>
                    <a:pt x="23860" y="25094"/>
                    <a:pt x="25951" y="18871"/>
                  </a:cubicBezTo>
                  <a:cubicBezTo>
                    <a:pt x="27928" y="12982"/>
                    <a:pt x="27699" y="6992"/>
                    <a:pt x="22739" y="25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6" name="Google Shape;6226;p62"/>
            <p:cNvSpPr/>
            <p:nvPr/>
          </p:nvSpPr>
          <p:spPr>
            <a:xfrm>
              <a:off x="7727725" y="2203550"/>
              <a:ext cx="69025" cy="34500"/>
            </a:xfrm>
            <a:custGeom>
              <a:avLst/>
              <a:gdLst/>
              <a:ahLst/>
              <a:cxnLst/>
              <a:rect l="l" t="t" r="r" b="b"/>
              <a:pathLst>
                <a:path w="2761" h="1380" extrusionOk="0">
                  <a:moveTo>
                    <a:pt x="1" y="0"/>
                  </a:moveTo>
                  <a:cubicBezTo>
                    <a:pt x="1" y="464"/>
                    <a:pt x="619" y="1380"/>
                    <a:pt x="1381" y="1380"/>
                  </a:cubicBezTo>
                  <a:cubicBezTo>
                    <a:pt x="2143" y="1380"/>
                    <a:pt x="2761" y="464"/>
                    <a:pt x="276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7" name="Google Shape;6227;p62"/>
            <p:cNvSpPr/>
            <p:nvPr/>
          </p:nvSpPr>
          <p:spPr>
            <a:xfrm>
              <a:off x="7721925" y="2191950"/>
              <a:ext cx="80650" cy="46100"/>
            </a:xfrm>
            <a:custGeom>
              <a:avLst/>
              <a:gdLst/>
              <a:ahLst/>
              <a:cxnLst/>
              <a:rect l="l" t="t" r="r" b="b"/>
              <a:pathLst>
                <a:path w="3226" h="1844" extrusionOk="0">
                  <a:moveTo>
                    <a:pt x="2711" y="464"/>
                  </a:moveTo>
                  <a:cubicBezTo>
                    <a:pt x="2564" y="856"/>
                    <a:pt x="2109" y="1380"/>
                    <a:pt x="1613" y="1380"/>
                  </a:cubicBezTo>
                  <a:cubicBezTo>
                    <a:pt x="1118" y="1380"/>
                    <a:pt x="662" y="856"/>
                    <a:pt x="514" y="464"/>
                  </a:cubicBezTo>
                  <a:close/>
                  <a:moveTo>
                    <a:pt x="232" y="1"/>
                  </a:moveTo>
                  <a:cubicBezTo>
                    <a:pt x="104" y="1"/>
                    <a:pt x="1" y="104"/>
                    <a:pt x="1" y="233"/>
                  </a:cubicBezTo>
                  <a:cubicBezTo>
                    <a:pt x="1" y="783"/>
                    <a:pt x="682" y="1844"/>
                    <a:pt x="1613" y="1844"/>
                  </a:cubicBezTo>
                  <a:cubicBezTo>
                    <a:pt x="2544" y="1844"/>
                    <a:pt x="3226" y="784"/>
                    <a:pt x="3223" y="233"/>
                  </a:cubicBezTo>
                  <a:cubicBezTo>
                    <a:pt x="3223" y="104"/>
                    <a:pt x="3119" y="1"/>
                    <a:pt x="299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8" name="Google Shape;6228;p62"/>
            <p:cNvSpPr/>
            <p:nvPr/>
          </p:nvSpPr>
          <p:spPr>
            <a:xfrm>
              <a:off x="7818125" y="2124450"/>
              <a:ext cx="82875" cy="82875"/>
            </a:xfrm>
            <a:custGeom>
              <a:avLst/>
              <a:gdLst/>
              <a:ahLst/>
              <a:cxnLst/>
              <a:rect l="l" t="t" r="r" b="b"/>
              <a:pathLst>
                <a:path w="3315" h="3315" extrusionOk="0">
                  <a:moveTo>
                    <a:pt x="3314" y="1658"/>
                  </a:moveTo>
                  <a:cubicBezTo>
                    <a:pt x="3314" y="2573"/>
                    <a:pt x="2574" y="3315"/>
                    <a:pt x="1656" y="3315"/>
                  </a:cubicBezTo>
                  <a:cubicBezTo>
                    <a:pt x="741" y="3315"/>
                    <a:pt x="0" y="2573"/>
                    <a:pt x="0" y="1658"/>
                  </a:cubicBezTo>
                  <a:cubicBezTo>
                    <a:pt x="0" y="742"/>
                    <a:pt x="741" y="1"/>
                    <a:pt x="1656" y="1"/>
                  </a:cubicBezTo>
                  <a:cubicBezTo>
                    <a:pt x="2574" y="1"/>
                    <a:pt x="3314" y="742"/>
                    <a:pt x="3314" y="1658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29" name="Google Shape;6229;p62"/>
            <p:cNvSpPr/>
            <p:nvPr/>
          </p:nvSpPr>
          <p:spPr>
            <a:xfrm>
              <a:off x="7852900" y="2150600"/>
              <a:ext cx="30375" cy="30375"/>
            </a:xfrm>
            <a:custGeom>
              <a:avLst/>
              <a:gdLst/>
              <a:ahLst/>
              <a:cxnLst/>
              <a:rect l="l" t="t" r="r" b="b"/>
              <a:pathLst>
                <a:path w="1215" h="1215" extrusionOk="0">
                  <a:moveTo>
                    <a:pt x="1214" y="607"/>
                  </a:moveTo>
                  <a:cubicBezTo>
                    <a:pt x="1214" y="942"/>
                    <a:pt x="942" y="1214"/>
                    <a:pt x="607" y="1214"/>
                  </a:cubicBezTo>
                  <a:cubicBezTo>
                    <a:pt x="273" y="1214"/>
                    <a:pt x="1" y="943"/>
                    <a:pt x="1" y="607"/>
                  </a:cubicBezTo>
                  <a:cubicBezTo>
                    <a:pt x="1" y="273"/>
                    <a:pt x="273" y="1"/>
                    <a:pt x="607" y="1"/>
                  </a:cubicBezTo>
                  <a:cubicBezTo>
                    <a:pt x="942" y="2"/>
                    <a:pt x="1214" y="273"/>
                    <a:pt x="1214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30" name="Google Shape;6230;p62"/>
            <p:cNvSpPr/>
            <p:nvPr/>
          </p:nvSpPr>
          <p:spPr>
            <a:xfrm>
              <a:off x="7832275" y="2170450"/>
              <a:ext cx="10450" cy="10475"/>
            </a:xfrm>
            <a:custGeom>
              <a:avLst/>
              <a:gdLst/>
              <a:ahLst/>
              <a:cxnLst/>
              <a:rect l="l" t="t" r="r" b="b"/>
              <a:pathLst>
                <a:path w="418" h="419" extrusionOk="0">
                  <a:moveTo>
                    <a:pt x="418" y="210"/>
                  </a:moveTo>
                  <a:cubicBezTo>
                    <a:pt x="418" y="325"/>
                    <a:pt x="323" y="418"/>
                    <a:pt x="208" y="418"/>
                  </a:cubicBezTo>
                  <a:cubicBezTo>
                    <a:pt x="93" y="418"/>
                    <a:pt x="0" y="325"/>
                    <a:pt x="0" y="210"/>
                  </a:cubicBezTo>
                  <a:cubicBezTo>
                    <a:pt x="0" y="94"/>
                    <a:pt x="93" y="1"/>
                    <a:pt x="208" y="1"/>
                  </a:cubicBezTo>
                  <a:cubicBezTo>
                    <a:pt x="325" y="2"/>
                    <a:pt x="418" y="95"/>
                    <a:pt x="418" y="2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31" name="Google Shape;6231;p62"/>
            <p:cNvSpPr/>
            <p:nvPr/>
          </p:nvSpPr>
          <p:spPr>
            <a:xfrm>
              <a:off x="7622425" y="2124450"/>
              <a:ext cx="82900" cy="82875"/>
            </a:xfrm>
            <a:custGeom>
              <a:avLst/>
              <a:gdLst/>
              <a:ahLst/>
              <a:cxnLst/>
              <a:rect l="l" t="t" r="r" b="b"/>
              <a:pathLst>
                <a:path w="3316" h="3315" extrusionOk="0">
                  <a:moveTo>
                    <a:pt x="3315" y="1658"/>
                  </a:moveTo>
                  <a:cubicBezTo>
                    <a:pt x="3315" y="2573"/>
                    <a:pt x="2573" y="3315"/>
                    <a:pt x="1657" y="3315"/>
                  </a:cubicBezTo>
                  <a:cubicBezTo>
                    <a:pt x="742" y="3315"/>
                    <a:pt x="0" y="2573"/>
                    <a:pt x="0" y="1658"/>
                  </a:cubicBezTo>
                  <a:cubicBezTo>
                    <a:pt x="0" y="742"/>
                    <a:pt x="742" y="1"/>
                    <a:pt x="1657" y="1"/>
                  </a:cubicBezTo>
                  <a:cubicBezTo>
                    <a:pt x="2573" y="1"/>
                    <a:pt x="3315" y="742"/>
                    <a:pt x="3315" y="1658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32" name="Google Shape;6232;p62"/>
            <p:cNvSpPr/>
            <p:nvPr/>
          </p:nvSpPr>
          <p:spPr>
            <a:xfrm>
              <a:off x="7657200" y="2150600"/>
              <a:ext cx="30375" cy="30375"/>
            </a:xfrm>
            <a:custGeom>
              <a:avLst/>
              <a:gdLst/>
              <a:ahLst/>
              <a:cxnLst/>
              <a:rect l="l" t="t" r="r" b="b"/>
              <a:pathLst>
                <a:path w="1215" h="1215" extrusionOk="0">
                  <a:moveTo>
                    <a:pt x="1214" y="607"/>
                  </a:moveTo>
                  <a:cubicBezTo>
                    <a:pt x="1214" y="942"/>
                    <a:pt x="942" y="1214"/>
                    <a:pt x="607" y="1214"/>
                  </a:cubicBezTo>
                  <a:cubicBezTo>
                    <a:pt x="273" y="1214"/>
                    <a:pt x="1" y="943"/>
                    <a:pt x="1" y="607"/>
                  </a:cubicBezTo>
                  <a:cubicBezTo>
                    <a:pt x="1" y="273"/>
                    <a:pt x="273" y="1"/>
                    <a:pt x="607" y="1"/>
                  </a:cubicBezTo>
                  <a:cubicBezTo>
                    <a:pt x="942" y="2"/>
                    <a:pt x="1214" y="273"/>
                    <a:pt x="1214" y="60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33" name="Google Shape;6233;p62"/>
            <p:cNvSpPr/>
            <p:nvPr/>
          </p:nvSpPr>
          <p:spPr>
            <a:xfrm>
              <a:off x="7636575" y="2170450"/>
              <a:ext cx="10475" cy="10475"/>
            </a:xfrm>
            <a:custGeom>
              <a:avLst/>
              <a:gdLst/>
              <a:ahLst/>
              <a:cxnLst/>
              <a:rect l="l" t="t" r="r" b="b"/>
              <a:pathLst>
                <a:path w="419" h="419" extrusionOk="0">
                  <a:moveTo>
                    <a:pt x="419" y="210"/>
                  </a:moveTo>
                  <a:cubicBezTo>
                    <a:pt x="419" y="325"/>
                    <a:pt x="324" y="418"/>
                    <a:pt x="209" y="418"/>
                  </a:cubicBezTo>
                  <a:cubicBezTo>
                    <a:pt x="94" y="418"/>
                    <a:pt x="0" y="325"/>
                    <a:pt x="0" y="210"/>
                  </a:cubicBezTo>
                  <a:cubicBezTo>
                    <a:pt x="0" y="94"/>
                    <a:pt x="94" y="1"/>
                    <a:pt x="209" y="1"/>
                  </a:cubicBezTo>
                  <a:cubicBezTo>
                    <a:pt x="324" y="2"/>
                    <a:pt x="419" y="95"/>
                    <a:pt x="419" y="2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34" name="Google Shape;6234;p62"/>
            <p:cNvSpPr/>
            <p:nvPr/>
          </p:nvSpPr>
          <p:spPr>
            <a:xfrm>
              <a:off x="7413750" y="2464175"/>
              <a:ext cx="169200" cy="189375"/>
            </a:xfrm>
            <a:custGeom>
              <a:avLst/>
              <a:gdLst/>
              <a:ahLst/>
              <a:cxnLst/>
              <a:rect l="l" t="t" r="r" b="b"/>
              <a:pathLst>
                <a:path w="6768" h="7575" extrusionOk="0">
                  <a:moveTo>
                    <a:pt x="1569" y="1"/>
                  </a:moveTo>
                  <a:cubicBezTo>
                    <a:pt x="1413" y="1"/>
                    <a:pt x="1254" y="27"/>
                    <a:pt x="1099" y="83"/>
                  </a:cubicBezTo>
                  <a:cubicBezTo>
                    <a:pt x="377" y="343"/>
                    <a:pt x="0" y="1138"/>
                    <a:pt x="261" y="1861"/>
                  </a:cubicBezTo>
                  <a:cubicBezTo>
                    <a:pt x="1316" y="4802"/>
                    <a:pt x="2795" y="6690"/>
                    <a:pt x="4654" y="7467"/>
                  </a:cubicBezTo>
                  <a:cubicBezTo>
                    <a:pt x="4830" y="7540"/>
                    <a:pt x="5011" y="7575"/>
                    <a:pt x="5191" y="7575"/>
                  </a:cubicBezTo>
                  <a:cubicBezTo>
                    <a:pt x="5733" y="7575"/>
                    <a:pt x="6251" y="7253"/>
                    <a:pt x="6473" y="6722"/>
                  </a:cubicBezTo>
                  <a:cubicBezTo>
                    <a:pt x="6768" y="6014"/>
                    <a:pt x="6434" y="5199"/>
                    <a:pt x="5726" y="4904"/>
                  </a:cubicBezTo>
                  <a:cubicBezTo>
                    <a:pt x="4632" y="4446"/>
                    <a:pt x="3646" y="3069"/>
                    <a:pt x="2876" y="921"/>
                  </a:cubicBezTo>
                  <a:cubicBezTo>
                    <a:pt x="2673" y="355"/>
                    <a:pt x="2140" y="1"/>
                    <a:pt x="156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35" name="Google Shape;6235;p62"/>
            <p:cNvSpPr/>
            <p:nvPr/>
          </p:nvSpPr>
          <p:spPr>
            <a:xfrm>
              <a:off x="7376825" y="1823300"/>
              <a:ext cx="190050" cy="554300"/>
            </a:xfrm>
            <a:custGeom>
              <a:avLst/>
              <a:gdLst/>
              <a:ahLst/>
              <a:cxnLst/>
              <a:rect l="l" t="t" r="r" b="b"/>
              <a:pathLst>
                <a:path w="7602" h="22172" extrusionOk="0">
                  <a:moveTo>
                    <a:pt x="6024" y="0"/>
                  </a:moveTo>
                  <a:cubicBezTo>
                    <a:pt x="5586" y="0"/>
                    <a:pt x="5155" y="206"/>
                    <a:pt x="4886" y="591"/>
                  </a:cubicBezTo>
                  <a:cubicBezTo>
                    <a:pt x="408" y="6957"/>
                    <a:pt x="0" y="15143"/>
                    <a:pt x="446" y="20889"/>
                  </a:cubicBezTo>
                  <a:cubicBezTo>
                    <a:pt x="502" y="21619"/>
                    <a:pt x="1111" y="22172"/>
                    <a:pt x="1831" y="22172"/>
                  </a:cubicBezTo>
                  <a:cubicBezTo>
                    <a:pt x="1867" y="22172"/>
                    <a:pt x="1904" y="22171"/>
                    <a:pt x="1941" y="22167"/>
                  </a:cubicBezTo>
                  <a:cubicBezTo>
                    <a:pt x="2705" y="22108"/>
                    <a:pt x="3277" y="21439"/>
                    <a:pt x="3218" y="20674"/>
                  </a:cubicBezTo>
                  <a:cubicBezTo>
                    <a:pt x="2806" y="15383"/>
                    <a:pt x="3156" y="7880"/>
                    <a:pt x="7159" y="2190"/>
                  </a:cubicBezTo>
                  <a:cubicBezTo>
                    <a:pt x="7601" y="1562"/>
                    <a:pt x="7450" y="695"/>
                    <a:pt x="6822" y="253"/>
                  </a:cubicBezTo>
                  <a:cubicBezTo>
                    <a:pt x="6579" y="82"/>
                    <a:pt x="6300" y="0"/>
                    <a:pt x="6024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6236" name="Google Shape;6236;p62"/>
            <p:cNvSpPr/>
            <p:nvPr/>
          </p:nvSpPr>
          <p:spPr>
            <a:xfrm>
              <a:off x="7588550" y="1679000"/>
              <a:ext cx="161450" cy="112500"/>
            </a:xfrm>
            <a:custGeom>
              <a:avLst/>
              <a:gdLst/>
              <a:ahLst/>
              <a:cxnLst/>
              <a:rect l="l" t="t" r="r" b="b"/>
              <a:pathLst>
                <a:path w="6458" h="4500" extrusionOk="0">
                  <a:moveTo>
                    <a:pt x="4885" y="1"/>
                  </a:moveTo>
                  <a:cubicBezTo>
                    <a:pt x="4726" y="1"/>
                    <a:pt x="4563" y="29"/>
                    <a:pt x="4405" y="87"/>
                  </a:cubicBezTo>
                  <a:cubicBezTo>
                    <a:pt x="3118" y="565"/>
                    <a:pt x="1900" y="1196"/>
                    <a:pt x="789" y="1967"/>
                  </a:cubicBezTo>
                  <a:cubicBezTo>
                    <a:pt x="157" y="2403"/>
                    <a:pt x="0" y="3269"/>
                    <a:pt x="438" y="3900"/>
                  </a:cubicBezTo>
                  <a:cubicBezTo>
                    <a:pt x="708" y="4290"/>
                    <a:pt x="1141" y="4499"/>
                    <a:pt x="1581" y="4499"/>
                  </a:cubicBezTo>
                  <a:cubicBezTo>
                    <a:pt x="1853" y="4499"/>
                    <a:pt x="2129" y="4418"/>
                    <a:pt x="2371" y="4253"/>
                  </a:cubicBezTo>
                  <a:cubicBezTo>
                    <a:pt x="3292" y="3614"/>
                    <a:pt x="4301" y="3091"/>
                    <a:pt x="5370" y="2695"/>
                  </a:cubicBezTo>
                  <a:cubicBezTo>
                    <a:pt x="6090" y="2428"/>
                    <a:pt x="6457" y="1629"/>
                    <a:pt x="6191" y="908"/>
                  </a:cubicBezTo>
                  <a:cubicBezTo>
                    <a:pt x="5983" y="347"/>
                    <a:pt x="5451" y="1"/>
                    <a:pt x="488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303B2BF5-7959-77FC-E563-4FC50AA53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193" y="2009775"/>
            <a:ext cx="8885288" cy="289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30900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57742" y="429472"/>
            <a:ext cx="11056044" cy="876300"/>
            <a:chOff x="442" y="71"/>
            <a:chExt cx="10777" cy="1035"/>
          </a:xfrm>
        </p:grpSpPr>
        <p:sp>
          <p:nvSpPr>
            <p:cNvPr id="15" name="Text Box 14"/>
            <p:cNvSpPr txBox="1"/>
            <p:nvPr/>
          </p:nvSpPr>
          <p:spPr>
            <a:xfrm>
              <a:off x="1403" y="239"/>
              <a:ext cx="9816" cy="788"/>
            </a:xfrm>
            <a:prstGeom prst="rect">
              <a:avLst/>
            </a:prstGeom>
            <a:solidFill>
              <a:srgbClr val="F9A9CF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3733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  <a:sym typeface="Arial" panose="020B0604020202020204"/>
                </a:rPr>
                <a:t>Quan sát biểu đồ sau và trả lời các câu hỏi:</a:t>
              </a:r>
              <a:endParaRPr kumimoji="0" lang="en-US" sz="3733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 panose="020B0604020202020204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42" y="71"/>
              <a:ext cx="1123" cy="1035"/>
              <a:chOff x="358" y="93"/>
              <a:chExt cx="1123" cy="1035"/>
            </a:xfrm>
          </p:grpSpPr>
          <p:sp>
            <p:nvSpPr>
              <p:cNvPr id="10" name="Isosceles Triangle 9"/>
              <p:cNvSpPr/>
              <p:nvPr/>
            </p:nvSpPr>
            <p:spPr>
              <a:xfrm>
                <a:off x="358" y="93"/>
                <a:ext cx="1123" cy="956"/>
              </a:xfrm>
              <a:prstGeom prst="triangl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  <a:sym typeface="Arial" panose="020B0604020202020204"/>
                </a:endParaRPr>
              </a:p>
            </p:txBody>
          </p:sp>
          <p:sp>
            <p:nvSpPr>
              <p:cNvPr id="11" name="Text Box 10"/>
              <p:cNvSpPr txBox="1"/>
              <p:nvPr/>
            </p:nvSpPr>
            <p:spPr>
              <a:xfrm>
                <a:off x="686" y="150"/>
                <a:ext cx="634" cy="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267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  <a:sym typeface="Arial" panose="020B0604020202020204"/>
                  </a:rPr>
                  <a:t>1</a:t>
                </a:r>
              </a:p>
            </p:txBody>
          </p:sp>
        </p:grp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2E3940D-48DA-DCE0-238C-C7429E598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075" y="1285875"/>
            <a:ext cx="7091362" cy="34794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92D3D7-9CD8-969E-9336-DA714158AE7A}"/>
              </a:ext>
            </a:extLst>
          </p:cNvPr>
          <p:cNvSpPr txBox="1"/>
          <p:nvPr/>
        </p:nvSpPr>
        <p:spPr>
          <a:xfrm>
            <a:off x="828675" y="4829175"/>
            <a:ext cx="110585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a) Những nghề nghiệp nào được các bạn học sinh lớp 4A lựa chọn?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b) Có bao nhiêu học sinh muốn trở thành bác sĩ?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c) Nghề nghiệp nào được ưa thích nhất?</a:t>
            </a:r>
          </a:p>
          <a:p>
            <a:pPr algn="just"/>
            <a:r>
              <a:rPr lang="vi-VN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d) Có bao nhiêu học sinh đã tham gia bình chọn?</a:t>
            </a: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5C5C51-B332-9870-4349-6157D55AD45D}"/>
              </a:ext>
            </a:extLst>
          </p:cNvPr>
          <p:cNvSpPr txBox="1"/>
          <p:nvPr/>
        </p:nvSpPr>
        <p:spPr>
          <a:xfrm>
            <a:off x="5513745" y="780128"/>
            <a:ext cx="6134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vi-VN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Những nghề nghiệp nào được các bạn học sinh lớp 4A lựa chọn?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2C400-EB51-40A5-8514-DE1D57AC7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162175"/>
            <a:ext cx="4876800" cy="239285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4081B13-4BAF-D53E-F487-13B996A4E07E}"/>
              </a:ext>
            </a:extLst>
          </p:cNvPr>
          <p:cNvSpPr/>
          <p:nvPr/>
        </p:nvSpPr>
        <p:spPr>
          <a:xfrm>
            <a:off x="1495425" y="4295776"/>
            <a:ext cx="4038600" cy="2857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4DE1C796-9F8E-6418-C39F-C68DE97D9797}"/>
              </a:ext>
            </a:extLst>
          </p:cNvPr>
          <p:cNvSpPr txBox="1"/>
          <p:nvPr/>
        </p:nvSpPr>
        <p:spPr>
          <a:xfrm>
            <a:off x="5774049" y="2261949"/>
            <a:ext cx="5818183" cy="2416687"/>
          </a:xfrm>
          <a:prstGeom prst="rect">
            <a:avLst/>
          </a:prstGeom>
          <a:solidFill>
            <a:srgbClr val="F9A9CF"/>
          </a:solidFill>
        </p:spPr>
        <p:txBody>
          <a:bodyPr wrap="square" rtlCol="0">
            <a:spAutoFit/>
          </a:bodyPr>
          <a:lstStyle/>
          <a:p>
            <a:pPr lvl="0" algn="just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vi-VN" sz="32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Những nghề nghiệp được các bạn học sinh lớp 4A lựa chọn là: Hoạ sĩ; ca sĩ; công an; giáo viên; bác sĩ.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8622248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5C5C51-B332-9870-4349-6157D55AD45D}"/>
              </a:ext>
            </a:extLst>
          </p:cNvPr>
          <p:cNvSpPr txBox="1"/>
          <p:nvPr/>
        </p:nvSpPr>
        <p:spPr>
          <a:xfrm>
            <a:off x="5542320" y="1513553"/>
            <a:ext cx="61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vi-VN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Có bao nhiêu học sinh muốn trở thành bác sĩ?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2C400-EB51-40A5-8514-DE1D57AC7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162175"/>
            <a:ext cx="4876800" cy="2392851"/>
          </a:xfrm>
          <a:prstGeom prst="rect">
            <a:avLst/>
          </a:prstGeom>
        </p:spPr>
      </p:pic>
      <p:sp>
        <p:nvSpPr>
          <p:cNvPr id="7" name="Text Box 14">
            <a:extLst>
              <a:ext uri="{FF2B5EF4-FFF2-40B4-BE49-F238E27FC236}">
                <a16:creationId xmlns:a16="http://schemas.microsoft.com/office/drawing/2014/main" id="{4DE1C796-9F8E-6418-C39F-C68DE97D9797}"/>
              </a:ext>
            </a:extLst>
          </p:cNvPr>
          <p:cNvSpPr txBox="1"/>
          <p:nvPr/>
        </p:nvSpPr>
        <p:spPr>
          <a:xfrm>
            <a:off x="5802624" y="2995374"/>
            <a:ext cx="5818183" cy="1520416"/>
          </a:xfrm>
          <a:prstGeom prst="rect">
            <a:avLst/>
          </a:prstGeom>
          <a:solidFill>
            <a:srgbClr val="F9A9CF"/>
          </a:solidFill>
        </p:spPr>
        <p:txBody>
          <a:bodyPr wrap="square" rtlCol="0">
            <a:spAutoFit/>
          </a:bodyPr>
          <a:lstStyle/>
          <a:p>
            <a:pPr lvl="0" algn="just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vi-VN" sz="40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Số học sinh muốn trở thành bác sĩ là 6.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849608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5C5C51-B332-9870-4349-6157D55AD45D}"/>
              </a:ext>
            </a:extLst>
          </p:cNvPr>
          <p:cNvSpPr txBox="1"/>
          <p:nvPr/>
        </p:nvSpPr>
        <p:spPr>
          <a:xfrm>
            <a:off x="5618520" y="1551653"/>
            <a:ext cx="613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vi-VN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Nghề nghiệp nào được ưa thích nhất?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2C400-EB51-40A5-8514-DE1D57AC7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162175"/>
            <a:ext cx="4876800" cy="2392851"/>
          </a:xfrm>
          <a:prstGeom prst="rect">
            <a:avLst/>
          </a:prstGeom>
        </p:spPr>
      </p:pic>
      <p:sp>
        <p:nvSpPr>
          <p:cNvPr id="7" name="Text Box 14">
            <a:extLst>
              <a:ext uri="{FF2B5EF4-FFF2-40B4-BE49-F238E27FC236}">
                <a16:creationId xmlns:a16="http://schemas.microsoft.com/office/drawing/2014/main" id="{4DE1C796-9F8E-6418-C39F-C68DE97D9797}"/>
              </a:ext>
            </a:extLst>
          </p:cNvPr>
          <p:cNvSpPr txBox="1"/>
          <p:nvPr/>
        </p:nvSpPr>
        <p:spPr>
          <a:xfrm>
            <a:off x="5783574" y="3195399"/>
            <a:ext cx="5818183" cy="1520416"/>
          </a:xfrm>
          <a:prstGeom prst="rect">
            <a:avLst/>
          </a:prstGeom>
          <a:solidFill>
            <a:srgbClr val="F9A9CF"/>
          </a:solidFill>
        </p:spPr>
        <p:txBody>
          <a:bodyPr wrap="square" rtlCol="0">
            <a:spAutoFit/>
          </a:bodyPr>
          <a:lstStyle/>
          <a:p>
            <a:pPr lvl="0" algn="just" defTabSz="1219170">
              <a:lnSpc>
                <a:spcPct val="120000"/>
              </a:lnSpc>
              <a:buClr>
                <a:srgbClr val="000000"/>
              </a:buClr>
              <a:defRPr/>
            </a:pPr>
            <a:r>
              <a:rPr lang="vi-VN" sz="4000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Nghề nghiệp được ưa thích nhất là giáo viên.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08892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500</Words>
  <Application>Microsoft Office PowerPoint</Application>
  <PresentationFormat>Widescreen</PresentationFormat>
  <Paragraphs>37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Bebas Neue</vt:lpstr>
      <vt:lpstr>Calibri</vt:lpstr>
      <vt:lpstr>Cambria</vt:lpstr>
      <vt:lpstr>Karla</vt:lpstr>
      <vt:lpstr>Love Ya Like A Sister</vt:lpstr>
      <vt:lpstr>Wingdings</vt:lpstr>
      <vt:lpstr>Printable Number Sense Activities for Pre-K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Ngọc Đỗ</cp:lastModifiedBy>
  <cp:revision>12</cp:revision>
  <dcterms:created xsi:type="dcterms:W3CDTF">2024-03-23T06:57:52Z</dcterms:created>
  <dcterms:modified xsi:type="dcterms:W3CDTF">2024-05-02T03:57:58Z</dcterms:modified>
</cp:coreProperties>
</file>