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94" r:id="rId3"/>
    <p:sldId id="267" r:id="rId4"/>
    <p:sldId id="308" r:id="rId5"/>
    <p:sldId id="2695" r:id="rId6"/>
    <p:sldId id="307" r:id="rId7"/>
    <p:sldId id="299" r:id="rId8"/>
    <p:sldId id="2696" r:id="rId9"/>
    <p:sldId id="2697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66E7BB36-E7B9-42A7-95E3-03E8B98FA64D}"/>
    <pc:docChg chg="delSld delMainMaster">
      <pc:chgData name="Ngọc Đỗ" userId="2f07f5d2c440dd9f" providerId="LiveId" clId="{66E7BB36-E7B9-42A7-95E3-03E8B98FA64D}" dt="2024-05-02T03:35:15.460" v="12" actId="47"/>
      <pc:docMkLst>
        <pc:docMk/>
      </pc:docMkLst>
      <pc:sldChg chg="del">
        <pc:chgData name="Ngọc Đỗ" userId="2f07f5d2c440dd9f" providerId="LiveId" clId="{66E7BB36-E7B9-42A7-95E3-03E8B98FA64D}" dt="2024-05-02T03:35:00.739" v="0" actId="47"/>
        <pc:sldMkLst>
          <pc:docMk/>
          <pc:sldMk cId="2254154791" sldId="261"/>
        </pc:sldMkLst>
      </pc:sldChg>
      <pc:sldChg chg="del">
        <pc:chgData name="Ngọc Đỗ" userId="2f07f5d2c440dd9f" providerId="LiveId" clId="{66E7BB36-E7B9-42A7-95E3-03E8B98FA64D}" dt="2024-05-02T03:35:07.574" v="6" actId="47"/>
        <pc:sldMkLst>
          <pc:docMk/>
          <pc:sldMk cId="4257413013" sldId="265"/>
        </pc:sldMkLst>
      </pc:sldChg>
      <pc:sldChg chg="del">
        <pc:chgData name="Ngọc Đỗ" userId="2f07f5d2c440dd9f" providerId="LiveId" clId="{66E7BB36-E7B9-42A7-95E3-03E8B98FA64D}" dt="2024-05-02T03:35:02.158" v="1" actId="47"/>
        <pc:sldMkLst>
          <pc:docMk/>
          <pc:sldMk cId="3591961772" sldId="291"/>
        </pc:sldMkLst>
      </pc:sldChg>
      <pc:sldChg chg="del">
        <pc:chgData name="Ngọc Đỗ" userId="2f07f5d2c440dd9f" providerId="LiveId" clId="{66E7BB36-E7B9-42A7-95E3-03E8B98FA64D}" dt="2024-05-02T03:35:02.892" v="2" actId="47"/>
        <pc:sldMkLst>
          <pc:docMk/>
          <pc:sldMk cId="4095898332" sldId="292"/>
        </pc:sldMkLst>
      </pc:sldChg>
      <pc:sldChg chg="del">
        <pc:chgData name="Ngọc Đỗ" userId="2f07f5d2c440dd9f" providerId="LiveId" clId="{66E7BB36-E7B9-42A7-95E3-03E8B98FA64D}" dt="2024-05-02T03:35:03.361" v="3" actId="47"/>
        <pc:sldMkLst>
          <pc:docMk/>
          <pc:sldMk cId="85367908" sldId="293"/>
        </pc:sldMkLst>
      </pc:sldChg>
      <pc:sldChg chg="del">
        <pc:chgData name="Ngọc Đỗ" userId="2f07f5d2c440dd9f" providerId="LiveId" clId="{66E7BB36-E7B9-42A7-95E3-03E8B98FA64D}" dt="2024-05-02T03:35:11.781" v="7" actId="47"/>
        <pc:sldMkLst>
          <pc:docMk/>
          <pc:sldMk cId="2565480461" sldId="294"/>
        </pc:sldMkLst>
      </pc:sldChg>
      <pc:sldChg chg="del">
        <pc:chgData name="Ngọc Đỗ" userId="2f07f5d2c440dd9f" providerId="LiveId" clId="{66E7BB36-E7B9-42A7-95E3-03E8B98FA64D}" dt="2024-05-02T03:35:03.783" v="4" actId="47"/>
        <pc:sldMkLst>
          <pc:docMk/>
          <pc:sldMk cId="1986842616" sldId="295"/>
        </pc:sldMkLst>
      </pc:sldChg>
      <pc:sldChg chg="del">
        <pc:chgData name="Ngọc Đỗ" userId="2f07f5d2c440dd9f" providerId="LiveId" clId="{66E7BB36-E7B9-42A7-95E3-03E8B98FA64D}" dt="2024-05-02T03:35:04.861" v="5" actId="47"/>
        <pc:sldMkLst>
          <pc:docMk/>
          <pc:sldMk cId="791375006" sldId="296"/>
        </pc:sldMkLst>
      </pc:sldChg>
      <pc:sldChg chg="del">
        <pc:chgData name="Ngọc Đỗ" userId="2f07f5d2c440dd9f" providerId="LiveId" clId="{66E7BB36-E7B9-42A7-95E3-03E8B98FA64D}" dt="2024-05-02T03:35:12.541" v="8" actId="47"/>
        <pc:sldMkLst>
          <pc:docMk/>
          <pc:sldMk cId="3845405857" sldId="2689"/>
        </pc:sldMkLst>
      </pc:sldChg>
      <pc:sldChg chg="del">
        <pc:chgData name="Ngọc Đỗ" userId="2f07f5d2c440dd9f" providerId="LiveId" clId="{66E7BB36-E7B9-42A7-95E3-03E8B98FA64D}" dt="2024-05-02T03:35:13.461" v="9" actId="47"/>
        <pc:sldMkLst>
          <pc:docMk/>
          <pc:sldMk cId="3686963415" sldId="2690"/>
        </pc:sldMkLst>
      </pc:sldChg>
      <pc:sldChg chg="del">
        <pc:chgData name="Ngọc Đỗ" userId="2f07f5d2c440dd9f" providerId="LiveId" clId="{66E7BB36-E7B9-42A7-95E3-03E8B98FA64D}" dt="2024-05-02T03:35:14.179" v="10" actId="47"/>
        <pc:sldMkLst>
          <pc:docMk/>
          <pc:sldMk cId="537561424" sldId="2691"/>
        </pc:sldMkLst>
      </pc:sldChg>
      <pc:sldChg chg="del">
        <pc:chgData name="Ngọc Đỗ" userId="2f07f5d2c440dd9f" providerId="LiveId" clId="{66E7BB36-E7B9-42A7-95E3-03E8B98FA64D}" dt="2024-05-02T03:35:14.648" v="11" actId="47"/>
        <pc:sldMkLst>
          <pc:docMk/>
          <pc:sldMk cId="4049378086" sldId="2692"/>
        </pc:sldMkLst>
      </pc:sldChg>
      <pc:sldChg chg="del">
        <pc:chgData name="Ngọc Đỗ" userId="2f07f5d2c440dd9f" providerId="LiveId" clId="{66E7BB36-E7B9-42A7-95E3-03E8B98FA64D}" dt="2024-05-02T03:35:15.460" v="12" actId="47"/>
        <pc:sldMkLst>
          <pc:docMk/>
          <pc:sldMk cId="668075743" sldId="2693"/>
        </pc:sldMkLst>
      </pc:sldChg>
      <pc:sldMasterChg chg="del delSldLayout">
        <pc:chgData name="Ngọc Đỗ" userId="2f07f5d2c440dd9f" providerId="LiveId" clId="{66E7BB36-E7B9-42A7-95E3-03E8B98FA64D}" dt="2024-05-02T03:35:12.541" v="8" actId="47"/>
        <pc:sldMasterMkLst>
          <pc:docMk/>
          <pc:sldMasterMk cId="751571101" sldId="2147483672"/>
        </pc:sldMasterMkLst>
        <pc:sldLayoutChg chg="del">
          <pc:chgData name="Ngọc Đỗ" userId="2f07f5d2c440dd9f" providerId="LiveId" clId="{66E7BB36-E7B9-42A7-95E3-03E8B98FA64D}" dt="2024-05-02T03:35:12.541" v="8" actId="47"/>
          <pc:sldLayoutMkLst>
            <pc:docMk/>
            <pc:sldMasterMk cId="751571101" sldId="2147483672"/>
            <pc:sldLayoutMk cId="396077060" sldId="2147483673"/>
          </pc:sldLayoutMkLst>
        </pc:sldLayoutChg>
        <pc:sldLayoutChg chg="del">
          <pc:chgData name="Ngọc Đỗ" userId="2f07f5d2c440dd9f" providerId="LiveId" clId="{66E7BB36-E7B9-42A7-95E3-03E8B98FA64D}" dt="2024-05-02T03:35:12.541" v="8" actId="47"/>
          <pc:sldLayoutMkLst>
            <pc:docMk/>
            <pc:sldMasterMk cId="751571101" sldId="2147483672"/>
            <pc:sldLayoutMk cId="763636258" sldId="2147483674"/>
          </pc:sldLayoutMkLst>
        </pc:sldLayoutChg>
        <pc:sldLayoutChg chg="del">
          <pc:chgData name="Ngọc Đỗ" userId="2f07f5d2c440dd9f" providerId="LiveId" clId="{66E7BB36-E7B9-42A7-95E3-03E8B98FA64D}" dt="2024-05-02T03:35:12.541" v="8" actId="47"/>
          <pc:sldLayoutMkLst>
            <pc:docMk/>
            <pc:sldMasterMk cId="751571101" sldId="2147483672"/>
            <pc:sldLayoutMk cId="1570175501" sldId="2147483675"/>
          </pc:sldLayoutMkLst>
        </pc:sldLayoutChg>
        <pc:sldLayoutChg chg="del">
          <pc:chgData name="Ngọc Đỗ" userId="2f07f5d2c440dd9f" providerId="LiveId" clId="{66E7BB36-E7B9-42A7-95E3-03E8B98FA64D}" dt="2024-05-02T03:35:12.541" v="8" actId="47"/>
          <pc:sldLayoutMkLst>
            <pc:docMk/>
            <pc:sldMasterMk cId="751571101" sldId="2147483672"/>
            <pc:sldLayoutMk cId="3113897562" sldId="2147483676"/>
          </pc:sldLayoutMkLst>
        </pc:sldLayoutChg>
        <pc:sldLayoutChg chg="del">
          <pc:chgData name="Ngọc Đỗ" userId="2f07f5d2c440dd9f" providerId="LiveId" clId="{66E7BB36-E7B9-42A7-95E3-03E8B98FA64D}" dt="2024-05-02T03:35:12.541" v="8" actId="47"/>
          <pc:sldLayoutMkLst>
            <pc:docMk/>
            <pc:sldMasterMk cId="751571101" sldId="2147483672"/>
            <pc:sldLayoutMk cId="3759306178" sldId="2147483677"/>
          </pc:sldLayoutMkLst>
        </pc:sldLayoutChg>
        <pc:sldLayoutChg chg="del">
          <pc:chgData name="Ngọc Đỗ" userId="2f07f5d2c440dd9f" providerId="LiveId" clId="{66E7BB36-E7B9-42A7-95E3-03E8B98FA64D}" dt="2024-05-02T03:35:12.541" v="8" actId="47"/>
          <pc:sldLayoutMkLst>
            <pc:docMk/>
            <pc:sldMasterMk cId="751571101" sldId="2147483672"/>
            <pc:sldLayoutMk cId="1938863384" sldId="2147483678"/>
          </pc:sldLayoutMkLst>
        </pc:sldLayoutChg>
        <pc:sldLayoutChg chg="del">
          <pc:chgData name="Ngọc Đỗ" userId="2f07f5d2c440dd9f" providerId="LiveId" clId="{66E7BB36-E7B9-42A7-95E3-03E8B98FA64D}" dt="2024-05-02T03:35:12.541" v="8" actId="47"/>
          <pc:sldLayoutMkLst>
            <pc:docMk/>
            <pc:sldMasterMk cId="751571101" sldId="2147483672"/>
            <pc:sldLayoutMk cId="3184993285" sldId="2147483679"/>
          </pc:sldLayoutMkLst>
        </pc:sldLayoutChg>
        <pc:sldLayoutChg chg="del">
          <pc:chgData name="Ngọc Đỗ" userId="2f07f5d2c440dd9f" providerId="LiveId" clId="{66E7BB36-E7B9-42A7-95E3-03E8B98FA64D}" dt="2024-05-02T03:35:12.541" v="8" actId="47"/>
          <pc:sldLayoutMkLst>
            <pc:docMk/>
            <pc:sldMasterMk cId="751571101" sldId="2147483672"/>
            <pc:sldLayoutMk cId="3583130465" sldId="2147483680"/>
          </pc:sldLayoutMkLst>
        </pc:sldLayoutChg>
        <pc:sldLayoutChg chg="del">
          <pc:chgData name="Ngọc Đỗ" userId="2f07f5d2c440dd9f" providerId="LiveId" clId="{66E7BB36-E7B9-42A7-95E3-03E8B98FA64D}" dt="2024-05-02T03:35:12.541" v="8" actId="47"/>
          <pc:sldLayoutMkLst>
            <pc:docMk/>
            <pc:sldMasterMk cId="751571101" sldId="2147483672"/>
            <pc:sldLayoutMk cId="2353601840" sldId="2147483681"/>
          </pc:sldLayoutMkLst>
        </pc:sldLayoutChg>
        <pc:sldLayoutChg chg="del">
          <pc:chgData name="Ngọc Đỗ" userId="2f07f5d2c440dd9f" providerId="LiveId" clId="{66E7BB36-E7B9-42A7-95E3-03E8B98FA64D}" dt="2024-05-02T03:35:12.541" v="8" actId="47"/>
          <pc:sldLayoutMkLst>
            <pc:docMk/>
            <pc:sldMasterMk cId="751571101" sldId="2147483672"/>
            <pc:sldLayoutMk cId="843776376" sldId="2147483682"/>
          </pc:sldLayoutMkLst>
        </pc:sldLayoutChg>
        <pc:sldLayoutChg chg="del">
          <pc:chgData name="Ngọc Đỗ" userId="2f07f5d2c440dd9f" providerId="LiveId" clId="{66E7BB36-E7B9-42A7-95E3-03E8B98FA64D}" dt="2024-05-02T03:35:12.541" v="8" actId="47"/>
          <pc:sldLayoutMkLst>
            <pc:docMk/>
            <pc:sldMasterMk cId="751571101" sldId="2147483672"/>
            <pc:sldLayoutMk cId="2895550605" sldId="2147483683"/>
          </pc:sldLayoutMkLst>
        </pc:sldLayoutChg>
      </pc:sldMasterChg>
      <pc:sldMasterChg chg="del delSldLayout">
        <pc:chgData name="Ngọc Đỗ" userId="2f07f5d2c440dd9f" providerId="LiveId" clId="{66E7BB36-E7B9-42A7-95E3-03E8B98FA64D}" dt="2024-05-02T03:35:13.461" v="9" actId="47"/>
        <pc:sldMasterMkLst>
          <pc:docMk/>
          <pc:sldMasterMk cId="103497555" sldId="2147483684"/>
        </pc:sldMasterMkLst>
        <pc:sldLayoutChg chg="del">
          <pc:chgData name="Ngọc Đỗ" userId="2f07f5d2c440dd9f" providerId="LiveId" clId="{66E7BB36-E7B9-42A7-95E3-03E8B98FA64D}" dt="2024-05-02T03:35:13.461" v="9" actId="47"/>
          <pc:sldLayoutMkLst>
            <pc:docMk/>
            <pc:sldMasterMk cId="103497555" sldId="2147483684"/>
            <pc:sldLayoutMk cId="3837454376" sldId="2147483685"/>
          </pc:sldLayoutMkLst>
        </pc:sldLayoutChg>
        <pc:sldLayoutChg chg="del">
          <pc:chgData name="Ngọc Đỗ" userId="2f07f5d2c440dd9f" providerId="LiveId" clId="{66E7BB36-E7B9-42A7-95E3-03E8B98FA64D}" dt="2024-05-02T03:35:13.461" v="9" actId="47"/>
          <pc:sldLayoutMkLst>
            <pc:docMk/>
            <pc:sldMasterMk cId="103497555" sldId="2147483684"/>
            <pc:sldLayoutMk cId="4079330163" sldId="2147483686"/>
          </pc:sldLayoutMkLst>
        </pc:sldLayoutChg>
        <pc:sldLayoutChg chg="del">
          <pc:chgData name="Ngọc Đỗ" userId="2f07f5d2c440dd9f" providerId="LiveId" clId="{66E7BB36-E7B9-42A7-95E3-03E8B98FA64D}" dt="2024-05-02T03:35:13.461" v="9" actId="47"/>
          <pc:sldLayoutMkLst>
            <pc:docMk/>
            <pc:sldMasterMk cId="103497555" sldId="2147483684"/>
            <pc:sldLayoutMk cId="3595979153" sldId="2147483687"/>
          </pc:sldLayoutMkLst>
        </pc:sldLayoutChg>
        <pc:sldLayoutChg chg="del">
          <pc:chgData name="Ngọc Đỗ" userId="2f07f5d2c440dd9f" providerId="LiveId" clId="{66E7BB36-E7B9-42A7-95E3-03E8B98FA64D}" dt="2024-05-02T03:35:13.461" v="9" actId="47"/>
          <pc:sldLayoutMkLst>
            <pc:docMk/>
            <pc:sldMasterMk cId="103497555" sldId="2147483684"/>
            <pc:sldLayoutMk cId="1736304554" sldId="2147483688"/>
          </pc:sldLayoutMkLst>
        </pc:sldLayoutChg>
        <pc:sldLayoutChg chg="del">
          <pc:chgData name="Ngọc Đỗ" userId="2f07f5d2c440dd9f" providerId="LiveId" clId="{66E7BB36-E7B9-42A7-95E3-03E8B98FA64D}" dt="2024-05-02T03:35:13.461" v="9" actId="47"/>
          <pc:sldLayoutMkLst>
            <pc:docMk/>
            <pc:sldMasterMk cId="103497555" sldId="2147483684"/>
            <pc:sldLayoutMk cId="1901068228" sldId="2147483689"/>
          </pc:sldLayoutMkLst>
        </pc:sldLayoutChg>
        <pc:sldLayoutChg chg="del">
          <pc:chgData name="Ngọc Đỗ" userId="2f07f5d2c440dd9f" providerId="LiveId" clId="{66E7BB36-E7B9-42A7-95E3-03E8B98FA64D}" dt="2024-05-02T03:35:13.461" v="9" actId="47"/>
          <pc:sldLayoutMkLst>
            <pc:docMk/>
            <pc:sldMasterMk cId="103497555" sldId="2147483684"/>
            <pc:sldLayoutMk cId="2090844372" sldId="2147483690"/>
          </pc:sldLayoutMkLst>
        </pc:sldLayoutChg>
        <pc:sldLayoutChg chg="del">
          <pc:chgData name="Ngọc Đỗ" userId="2f07f5d2c440dd9f" providerId="LiveId" clId="{66E7BB36-E7B9-42A7-95E3-03E8B98FA64D}" dt="2024-05-02T03:35:13.461" v="9" actId="47"/>
          <pc:sldLayoutMkLst>
            <pc:docMk/>
            <pc:sldMasterMk cId="103497555" sldId="2147483684"/>
            <pc:sldLayoutMk cId="716747429" sldId="2147483691"/>
          </pc:sldLayoutMkLst>
        </pc:sldLayoutChg>
        <pc:sldLayoutChg chg="del">
          <pc:chgData name="Ngọc Đỗ" userId="2f07f5d2c440dd9f" providerId="LiveId" clId="{66E7BB36-E7B9-42A7-95E3-03E8B98FA64D}" dt="2024-05-02T03:35:13.461" v="9" actId="47"/>
          <pc:sldLayoutMkLst>
            <pc:docMk/>
            <pc:sldMasterMk cId="103497555" sldId="2147483684"/>
            <pc:sldLayoutMk cId="1029231039" sldId="2147483692"/>
          </pc:sldLayoutMkLst>
        </pc:sldLayoutChg>
        <pc:sldLayoutChg chg="del">
          <pc:chgData name="Ngọc Đỗ" userId="2f07f5d2c440dd9f" providerId="LiveId" clId="{66E7BB36-E7B9-42A7-95E3-03E8B98FA64D}" dt="2024-05-02T03:35:13.461" v="9" actId="47"/>
          <pc:sldLayoutMkLst>
            <pc:docMk/>
            <pc:sldMasterMk cId="103497555" sldId="2147483684"/>
            <pc:sldLayoutMk cId="664955209" sldId="2147483693"/>
          </pc:sldLayoutMkLst>
        </pc:sldLayoutChg>
        <pc:sldLayoutChg chg="del">
          <pc:chgData name="Ngọc Đỗ" userId="2f07f5d2c440dd9f" providerId="LiveId" clId="{66E7BB36-E7B9-42A7-95E3-03E8B98FA64D}" dt="2024-05-02T03:35:13.461" v="9" actId="47"/>
          <pc:sldLayoutMkLst>
            <pc:docMk/>
            <pc:sldMasterMk cId="103497555" sldId="2147483684"/>
            <pc:sldLayoutMk cId="766853952" sldId="2147483694"/>
          </pc:sldLayoutMkLst>
        </pc:sldLayoutChg>
        <pc:sldLayoutChg chg="del">
          <pc:chgData name="Ngọc Đỗ" userId="2f07f5d2c440dd9f" providerId="LiveId" clId="{66E7BB36-E7B9-42A7-95E3-03E8B98FA64D}" dt="2024-05-02T03:35:13.461" v="9" actId="47"/>
          <pc:sldLayoutMkLst>
            <pc:docMk/>
            <pc:sldMasterMk cId="103497555" sldId="2147483684"/>
            <pc:sldLayoutMk cId="3245053560" sldId="2147483695"/>
          </pc:sldLayoutMkLst>
        </pc:sldLayoutChg>
      </pc:sldMasterChg>
      <pc:sldMasterChg chg="del delSldLayout">
        <pc:chgData name="Ngọc Đỗ" userId="2f07f5d2c440dd9f" providerId="LiveId" clId="{66E7BB36-E7B9-42A7-95E3-03E8B98FA64D}" dt="2024-05-02T03:35:14.179" v="10" actId="47"/>
        <pc:sldMasterMkLst>
          <pc:docMk/>
          <pc:sldMasterMk cId="1486130995" sldId="2147483696"/>
        </pc:sldMasterMkLst>
        <pc:sldLayoutChg chg="del">
          <pc:chgData name="Ngọc Đỗ" userId="2f07f5d2c440dd9f" providerId="LiveId" clId="{66E7BB36-E7B9-42A7-95E3-03E8B98FA64D}" dt="2024-05-02T03:35:14.179" v="10" actId="47"/>
          <pc:sldLayoutMkLst>
            <pc:docMk/>
            <pc:sldMasterMk cId="1486130995" sldId="2147483696"/>
            <pc:sldLayoutMk cId="325291589" sldId="2147483697"/>
          </pc:sldLayoutMkLst>
        </pc:sldLayoutChg>
        <pc:sldLayoutChg chg="del">
          <pc:chgData name="Ngọc Đỗ" userId="2f07f5d2c440dd9f" providerId="LiveId" clId="{66E7BB36-E7B9-42A7-95E3-03E8B98FA64D}" dt="2024-05-02T03:35:14.179" v="10" actId="47"/>
          <pc:sldLayoutMkLst>
            <pc:docMk/>
            <pc:sldMasterMk cId="1486130995" sldId="2147483696"/>
            <pc:sldLayoutMk cId="2201102038" sldId="2147483698"/>
          </pc:sldLayoutMkLst>
        </pc:sldLayoutChg>
        <pc:sldLayoutChg chg="del">
          <pc:chgData name="Ngọc Đỗ" userId="2f07f5d2c440dd9f" providerId="LiveId" clId="{66E7BB36-E7B9-42A7-95E3-03E8B98FA64D}" dt="2024-05-02T03:35:14.179" v="10" actId="47"/>
          <pc:sldLayoutMkLst>
            <pc:docMk/>
            <pc:sldMasterMk cId="1486130995" sldId="2147483696"/>
            <pc:sldLayoutMk cId="4142091310" sldId="2147483699"/>
          </pc:sldLayoutMkLst>
        </pc:sldLayoutChg>
        <pc:sldLayoutChg chg="del">
          <pc:chgData name="Ngọc Đỗ" userId="2f07f5d2c440dd9f" providerId="LiveId" clId="{66E7BB36-E7B9-42A7-95E3-03E8B98FA64D}" dt="2024-05-02T03:35:14.179" v="10" actId="47"/>
          <pc:sldLayoutMkLst>
            <pc:docMk/>
            <pc:sldMasterMk cId="1486130995" sldId="2147483696"/>
            <pc:sldLayoutMk cId="1634435194" sldId="2147483700"/>
          </pc:sldLayoutMkLst>
        </pc:sldLayoutChg>
        <pc:sldLayoutChg chg="del">
          <pc:chgData name="Ngọc Đỗ" userId="2f07f5d2c440dd9f" providerId="LiveId" clId="{66E7BB36-E7B9-42A7-95E3-03E8B98FA64D}" dt="2024-05-02T03:35:14.179" v="10" actId="47"/>
          <pc:sldLayoutMkLst>
            <pc:docMk/>
            <pc:sldMasterMk cId="1486130995" sldId="2147483696"/>
            <pc:sldLayoutMk cId="1898311193" sldId="2147483701"/>
          </pc:sldLayoutMkLst>
        </pc:sldLayoutChg>
        <pc:sldLayoutChg chg="del">
          <pc:chgData name="Ngọc Đỗ" userId="2f07f5d2c440dd9f" providerId="LiveId" clId="{66E7BB36-E7B9-42A7-95E3-03E8B98FA64D}" dt="2024-05-02T03:35:14.179" v="10" actId="47"/>
          <pc:sldLayoutMkLst>
            <pc:docMk/>
            <pc:sldMasterMk cId="1486130995" sldId="2147483696"/>
            <pc:sldLayoutMk cId="2994547765" sldId="2147483702"/>
          </pc:sldLayoutMkLst>
        </pc:sldLayoutChg>
        <pc:sldLayoutChg chg="del">
          <pc:chgData name="Ngọc Đỗ" userId="2f07f5d2c440dd9f" providerId="LiveId" clId="{66E7BB36-E7B9-42A7-95E3-03E8B98FA64D}" dt="2024-05-02T03:35:14.179" v="10" actId="47"/>
          <pc:sldLayoutMkLst>
            <pc:docMk/>
            <pc:sldMasterMk cId="1486130995" sldId="2147483696"/>
            <pc:sldLayoutMk cId="2257880136" sldId="2147483703"/>
          </pc:sldLayoutMkLst>
        </pc:sldLayoutChg>
        <pc:sldLayoutChg chg="del">
          <pc:chgData name="Ngọc Đỗ" userId="2f07f5d2c440dd9f" providerId="LiveId" clId="{66E7BB36-E7B9-42A7-95E3-03E8B98FA64D}" dt="2024-05-02T03:35:14.179" v="10" actId="47"/>
          <pc:sldLayoutMkLst>
            <pc:docMk/>
            <pc:sldMasterMk cId="1486130995" sldId="2147483696"/>
            <pc:sldLayoutMk cId="1968528106" sldId="2147483704"/>
          </pc:sldLayoutMkLst>
        </pc:sldLayoutChg>
        <pc:sldLayoutChg chg="del">
          <pc:chgData name="Ngọc Đỗ" userId="2f07f5d2c440dd9f" providerId="LiveId" clId="{66E7BB36-E7B9-42A7-95E3-03E8B98FA64D}" dt="2024-05-02T03:35:14.179" v="10" actId="47"/>
          <pc:sldLayoutMkLst>
            <pc:docMk/>
            <pc:sldMasterMk cId="1486130995" sldId="2147483696"/>
            <pc:sldLayoutMk cId="813686238" sldId="2147483705"/>
          </pc:sldLayoutMkLst>
        </pc:sldLayoutChg>
        <pc:sldLayoutChg chg="del">
          <pc:chgData name="Ngọc Đỗ" userId="2f07f5d2c440dd9f" providerId="LiveId" clId="{66E7BB36-E7B9-42A7-95E3-03E8B98FA64D}" dt="2024-05-02T03:35:14.179" v="10" actId="47"/>
          <pc:sldLayoutMkLst>
            <pc:docMk/>
            <pc:sldMasterMk cId="1486130995" sldId="2147483696"/>
            <pc:sldLayoutMk cId="618851771" sldId="2147483706"/>
          </pc:sldLayoutMkLst>
        </pc:sldLayoutChg>
        <pc:sldLayoutChg chg="del">
          <pc:chgData name="Ngọc Đỗ" userId="2f07f5d2c440dd9f" providerId="LiveId" clId="{66E7BB36-E7B9-42A7-95E3-03E8B98FA64D}" dt="2024-05-02T03:35:14.179" v="10" actId="47"/>
          <pc:sldLayoutMkLst>
            <pc:docMk/>
            <pc:sldMasterMk cId="1486130995" sldId="2147483696"/>
            <pc:sldLayoutMk cId="1641413314" sldId="2147483707"/>
          </pc:sldLayoutMkLst>
        </pc:sldLayoutChg>
      </pc:sldMasterChg>
      <pc:sldMasterChg chg="del delSldLayout">
        <pc:chgData name="Ngọc Đỗ" userId="2f07f5d2c440dd9f" providerId="LiveId" clId="{66E7BB36-E7B9-42A7-95E3-03E8B98FA64D}" dt="2024-05-02T03:35:14.648" v="11" actId="47"/>
        <pc:sldMasterMkLst>
          <pc:docMk/>
          <pc:sldMasterMk cId="2986452128" sldId="2147483708"/>
        </pc:sldMasterMkLst>
        <pc:sldLayoutChg chg="del">
          <pc:chgData name="Ngọc Đỗ" userId="2f07f5d2c440dd9f" providerId="LiveId" clId="{66E7BB36-E7B9-42A7-95E3-03E8B98FA64D}" dt="2024-05-02T03:35:14.648" v="11" actId="47"/>
          <pc:sldLayoutMkLst>
            <pc:docMk/>
            <pc:sldMasterMk cId="2986452128" sldId="2147483708"/>
            <pc:sldLayoutMk cId="3771675627" sldId="2147483709"/>
          </pc:sldLayoutMkLst>
        </pc:sldLayoutChg>
        <pc:sldLayoutChg chg="del">
          <pc:chgData name="Ngọc Đỗ" userId="2f07f5d2c440dd9f" providerId="LiveId" clId="{66E7BB36-E7B9-42A7-95E3-03E8B98FA64D}" dt="2024-05-02T03:35:14.648" v="11" actId="47"/>
          <pc:sldLayoutMkLst>
            <pc:docMk/>
            <pc:sldMasterMk cId="2986452128" sldId="2147483708"/>
            <pc:sldLayoutMk cId="2728826084" sldId="2147483710"/>
          </pc:sldLayoutMkLst>
        </pc:sldLayoutChg>
        <pc:sldLayoutChg chg="del">
          <pc:chgData name="Ngọc Đỗ" userId="2f07f5d2c440dd9f" providerId="LiveId" clId="{66E7BB36-E7B9-42A7-95E3-03E8B98FA64D}" dt="2024-05-02T03:35:14.648" v="11" actId="47"/>
          <pc:sldLayoutMkLst>
            <pc:docMk/>
            <pc:sldMasterMk cId="2986452128" sldId="2147483708"/>
            <pc:sldLayoutMk cId="4165929343" sldId="2147483711"/>
          </pc:sldLayoutMkLst>
        </pc:sldLayoutChg>
        <pc:sldLayoutChg chg="del">
          <pc:chgData name="Ngọc Đỗ" userId="2f07f5d2c440dd9f" providerId="LiveId" clId="{66E7BB36-E7B9-42A7-95E3-03E8B98FA64D}" dt="2024-05-02T03:35:14.648" v="11" actId="47"/>
          <pc:sldLayoutMkLst>
            <pc:docMk/>
            <pc:sldMasterMk cId="2986452128" sldId="2147483708"/>
            <pc:sldLayoutMk cId="561135277" sldId="2147483712"/>
          </pc:sldLayoutMkLst>
        </pc:sldLayoutChg>
        <pc:sldLayoutChg chg="del">
          <pc:chgData name="Ngọc Đỗ" userId="2f07f5d2c440dd9f" providerId="LiveId" clId="{66E7BB36-E7B9-42A7-95E3-03E8B98FA64D}" dt="2024-05-02T03:35:14.648" v="11" actId="47"/>
          <pc:sldLayoutMkLst>
            <pc:docMk/>
            <pc:sldMasterMk cId="2986452128" sldId="2147483708"/>
            <pc:sldLayoutMk cId="1929177964" sldId="2147483713"/>
          </pc:sldLayoutMkLst>
        </pc:sldLayoutChg>
        <pc:sldLayoutChg chg="del">
          <pc:chgData name="Ngọc Đỗ" userId="2f07f5d2c440dd9f" providerId="LiveId" clId="{66E7BB36-E7B9-42A7-95E3-03E8B98FA64D}" dt="2024-05-02T03:35:14.648" v="11" actId="47"/>
          <pc:sldLayoutMkLst>
            <pc:docMk/>
            <pc:sldMasterMk cId="2986452128" sldId="2147483708"/>
            <pc:sldLayoutMk cId="662303556" sldId="2147483714"/>
          </pc:sldLayoutMkLst>
        </pc:sldLayoutChg>
        <pc:sldLayoutChg chg="del">
          <pc:chgData name="Ngọc Đỗ" userId="2f07f5d2c440dd9f" providerId="LiveId" clId="{66E7BB36-E7B9-42A7-95E3-03E8B98FA64D}" dt="2024-05-02T03:35:14.648" v="11" actId="47"/>
          <pc:sldLayoutMkLst>
            <pc:docMk/>
            <pc:sldMasterMk cId="2986452128" sldId="2147483708"/>
            <pc:sldLayoutMk cId="3488325902" sldId="2147483715"/>
          </pc:sldLayoutMkLst>
        </pc:sldLayoutChg>
        <pc:sldLayoutChg chg="del">
          <pc:chgData name="Ngọc Đỗ" userId="2f07f5d2c440dd9f" providerId="LiveId" clId="{66E7BB36-E7B9-42A7-95E3-03E8B98FA64D}" dt="2024-05-02T03:35:14.648" v="11" actId="47"/>
          <pc:sldLayoutMkLst>
            <pc:docMk/>
            <pc:sldMasterMk cId="2986452128" sldId="2147483708"/>
            <pc:sldLayoutMk cId="1286406021" sldId="2147483716"/>
          </pc:sldLayoutMkLst>
        </pc:sldLayoutChg>
        <pc:sldLayoutChg chg="del">
          <pc:chgData name="Ngọc Đỗ" userId="2f07f5d2c440dd9f" providerId="LiveId" clId="{66E7BB36-E7B9-42A7-95E3-03E8B98FA64D}" dt="2024-05-02T03:35:14.648" v="11" actId="47"/>
          <pc:sldLayoutMkLst>
            <pc:docMk/>
            <pc:sldMasterMk cId="2986452128" sldId="2147483708"/>
            <pc:sldLayoutMk cId="2942192402" sldId="2147483717"/>
          </pc:sldLayoutMkLst>
        </pc:sldLayoutChg>
        <pc:sldLayoutChg chg="del">
          <pc:chgData name="Ngọc Đỗ" userId="2f07f5d2c440dd9f" providerId="LiveId" clId="{66E7BB36-E7B9-42A7-95E3-03E8B98FA64D}" dt="2024-05-02T03:35:14.648" v="11" actId="47"/>
          <pc:sldLayoutMkLst>
            <pc:docMk/>
            <pc:sldMasterMk cId="2986452128" sldId="2147483708"/>
            <pc:sldLayoutMk cId="2643323798" sldId="2147483718"/>
          </pc:sldLayoutMkLst>
        </pc:sldLayoutChg>
        <pc:sldLayoutChg chg="del">
          <pc:chgData name="Ngọc Đỗ" userId="2f07f5d2c440dd9f" providerId="LiveId" clId="{66E7BB36-E7B9-42A7-95E3-03E8B98FA64D}" dt="2024-05-02T03:35:14.648" v="11" actId="47"/>
          <pc:sldLayoutMkLst>
            <pc:docMk/>
            <pc:sldMasterMk cId="2986452128" sldId="2147483708"/>
            <pc:sldLayoutMk cId="2614928272" sldId="2147483719"/>
          </pc:sldLayoutMkLst>
        </pc:sldLayoutChg>
      </pc:sldMasterChg>
      <pc:sldMasterChg chg="del delSldLayout">
        <pc:chgData name="Ngọc Đỗ" userId="2f07f5d2c440dd9f" providerId="LiveId" clId="{66E7BB36-E7B9-42A7-95E3-03E8B98FA64D}" dt="2024-05-02T03:35:15.460" v="12" actId="47"/>
        <pc:sldMasterMkLst>
          <pc:docMk/>
          <pc:sldMasterMk cId="1117540872" sldId="2147483720"/>
        </pc:sldMasterMkLst>
        <pc:sldLayoutChg chg="del">
          <pc:chgData name="Ngọc Đỗ" userId="2f07f5d2c440dd9f" providerId="LiveId" clId="{66E7BB36-E7B9-42A7-95E3-03E8B98FA64D}" dt="2024-05-02T03:35:15.460" v="12" actId="47"/>
          <pc:sldLayoutMkLst>
            <pc:docMk/>
            <pc:sldMasterMk cId="1117540872" sldId="2147483720"/>
            <pc:sldLayoutMk cId="710515660" sldId="2147483721"/>
          </pc:sldLayoutMkLst>
        </pc:sldLayoutChg>
        <pc:sldLayoutChg chg="del">
          <pc:chgData name="Ngọc Đỗ" userId="2f07f5d2c440dd9f" providerId="LiveId" clId="{66E7BB36-E7B9-42A7-95E3-03E8B98FA64D}" dt="2024-05-02T03:35:15.460" v="12" actId="47"/>
          <pc:sldLayoutMkLst>
            <pc:docMk/>
            <pc:sldMasterMk cId="1117540872" sldId="2147483720"/>
            <pc:sldLayoutMk cId="2813739546" sldId="2147483722"/>
          </pc:sldLayoutMkLst>
        </pc:sldLayoutChg>
        <pc:sldLayoutChg chg="del">
          <pc:chgData name="Ngọc Đỗ" userId="2f07f5d2c440dd9f" providerId="LiveId" clId="{66E7BB36-E7B9-42A7-95E3-03E8B98FA64D}" dt="2024-05-02T03:35:15.460" v="12" actId="47"/>
          <pc:sldLayoutMkLst>
            <pc:docMk/>
            <pc:sldMasterMk cId="1117540872" sldId="2147483720"/>
            <pc:sldLayoutMk cId="732908345" sldId="2147483723"/>
          </pc:sldLayoutMkLst>
        </pc:sldLayoutChg>
        <pc:sldLayoutChg chg="del">
          <pc:chgData name="Ngọc Đỗ" userId="2f07f5d2c440dd9f" providerId="LiveId" clId="{66E7BB36-E7B9-42A7-95E3-03E8B98FA64D}" dt="2024-05-02T03:35:15.460" v="12" actId="47"/>
          <pc:sldLayoutMkLst>
            <pc:docMk/>
            <pc:sldMasterMk cId="1117540872" sldId="2147483720"/>
            <pc:sldLayoutMk cId="2256690162" sldId="2147483724"/>
          </pc:sldLayoutMkLst>
        </pc:sldLayoutChg>
        <pc:sldLayoutChg chg="del">
          <pc:chgData name="Ngọc Đỗ" userId="2f07f5d2c440dd9f" providerId="LiveId" clId="{66E7BB36-E7B9-42A7-95E3-03E8B98FA64D}" dt="2024-05-02T03:35:15.460" v="12" actId="47"/>
          <pc:sldLayoutMkLst>
            <pc:docMk/>
            <pc:sldMasterMk cId="1117540872" sldId="2147483720"/>
            <pc:sldLayoutMk cId="1934337665" sldId="2147483725"/>
          </pc:sldLayoutMkLst>
        </pc:sldLayoutChg>
        <pc:sldLayoutChg chg="del">
          <pc:chgData name="Ngọc Đỗ" userId="2f07f5d2c440dd9f" providerId="LiveId" clId="{66E7BB36-E7B9-42A7-95E3-03E8B98FA64D}" dt="2024-05-02T03:35:15.460" v="12" actId="47"/>
          <pc:sldLayoutMkLst>
            <pc:docMk/>
            <pc:sldMasterMk cId="1117540872" sldId="2147483720"/>
            <pc:sldLayoutMk cId="4205483689" sldId="2147483726"/>
          </pc:sldLayoutMkLst>
        </pc:sldLayoutChg>
        <pc:sldLayoutChg chg="del">
          <pc:chgData name="Ngọc Đỗ" userId="2f07f5d2c440dd9f" providerId="LiveId" clId="{66E7BB36-E7B9-42A7-95E3-03E8B98FA64D}" dt="2024-05-02T03:35:15.460" v="12" actId="47"/>
          <pc:sldLayoutMkLst>
            <pc:docMk/>
            <pc:sldMasterMk cId="1117540872" sldId="2147483720"/>
            <pc:sldLayoutMk cId="2253087220" sldId="2147483727"/>
          </pc:sldLayoutMkLst>
        </pc:sldLayoutChg>
        <pc:sldLayoutChg chg="del">
          <pc:chgData name="Ngọc Đỗ" userId="2f07f5d2c440dd9f" providerId="LiveId" clId="{66E7BB36-E7B9-42A7-95E3-03E8B98FA64D}" dt="2024-05-02T03:35:15.460" v="12" actId="47"/>
          <pc:sldLayoutMkLst>
            <pc:docMk/>
            <pc:sldMasterMk cId="1117540872" sldId="2147483720"/>
            <pc:sldLayoutMk cId="1188205557" sldId="2147483728"/>
          </pc:sldLayoutMkLst>
        </pc:sldLayoutChg>
        <pc:sldLayoutChg chg="del">
          <pc:chgData name="Ngọc Đỗ" userId="2f07f5d2c440dd9f" providerId="LiveId" clId="{66E7BB36-E7B9-42A7-95E3-03E8B98FA64D}" dt="2024-05-02T03:35:15.460" v="12" actId="47"/>
          <pc:sldLayoutMkLst>
            <pc:docMk/>
            <pc:sldMasterMk cId="1117540872" sldId="2147483720"/>
            <pc:sldLayoutMk cId="1464781017" sldId="2147483729"/>
          </pc:sldLayoutMkLst>
        </pc:sldLayoutChg>
        <pc:sldLayoutChg chg="del">
          <pc:chgData name="Ngọc Đỗ" userId="2f07f5d2c440dd9f" providerId="LiveId" clId="{66E7BB36-E7B9-42A7-95E3-03E8B98FA64D}" dt="2024-05-02T03:35:15.460" v="12" actId="47"/>
          <pc:sldLayoutMkLst>
            <pc:docMk/>
            <pc:sldMasterMk cId="1117540872" sldId="2147483720"/>
            <pc:sldLayoutMk cId="4077986334" sldId="2147483730"/>
          </pc:sldLayoutMkLst>
        </pc:sldLayoutChg>
        <pc:sldLayoutChg chg="del">
          <pc:chgData name="Ngọc Đỗ" userId="2f07f5d2c440dd9f" providerId="LiveId" clId="{66E7BB36-E7B9-42A7-95E3-03E8B98FA64D}" dt="2024-05-02T03:35:15.460" v="12" actId="47"/>
          <pc:sldLayoutMkLst>
            <pc:docMk/>
            <pc:sldMasterMk cId="1117540872" sldId="2147483720"/>
            <pc:sldLayoutMk cId="2604203317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52369-7AB2-4A15-BB83-0C4BF149893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4A903-4885-48A2-9CBA-1F282CC3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2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A56AC-614D-4CE9-8AA6-055D2192D3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31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A56AC-614D-4CE9-8AA6-055D2192D3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1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A56AC-614D-4CE9-8AA6-055D2192D3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1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A56AC-614D-4CE9-8AA6-055D2192D3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35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164A-EE0B-4A67-BB9F-CFE8760D62E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164A-EE0B-4A67-BB9F-CFE8760D62E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7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164A-EE0B-4A67-BB9F-CFE8760D62E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5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164A-EE0B-4A67-BB9F-CFE8760D62E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164A-EE0B-4A67-BB9F-CFE8760D62E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9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164A-EE0B-4A67-BB9F-CFE8760D62E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164A-EE0B-4A67-BB9F-CFE8760D62E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164A-EE0B-4A67-BB9F-CFE8760D62E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7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164A-EE0B-4A67-BB9F-CFE8760D62E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164A-EE0B-4A67-BB9F-CFE8760D62E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2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164A-EE0B-4A67-BB9F-CFE8760D62EF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80340CC-4DB4-677A-5C09-EA5C0ACEB9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592" y="218191"/>
            <a:ext cx="1544621" cy="1544621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14A04C8-9137-7946-613E-591966AA16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59" y="-4332544"/>
            <a:ext cx="1544621" cy="15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9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63.png"/><Relationship Id="rId2" Type="http://schemas.openxmlformats.org/officeDocument/2006/relationships/image" Target="../media/image1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2.png"/><Relationship Id="rId5" Type="http://schemas.openxmlformats.org/officeDocument/2006/relationships/image" Target="../media/image1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16.svg"/><Relationship Id="rId9" Type="http://schemas.openxmlformats.org/officeDocument/2006/relationships/image" Target="../media/image6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70.png"/><Relationship Id="rId5" Type="http://schemas.openxmlformats.org/officeDocument/2006/relationships/image" Target="../media/image17.png"/><Relationship Id="rId10" Type="http://schemas.openxmlformats.org/officeDocument/2006/relationships/image" Target="../media/image69.png"/><Relationship Id="rId4" Type="http://schemas.openxmlformats.org/officeDocument/2006/relationships/image" Target="../media/image16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26" Type="http://schemas.openxmlformats.org/officeDocument/2006/relationships/image" Target="../media/image44.svg"/><Relationship Id="rId3" Type="http://schemas.openxmlformats.org/officeDocument/2006/relationships/image" Target="../media/image15.png"/><Relationship Id="rId21" Type="http://schemas.openxmlformats.org/officeDocument/2006/relationships/image" Target="../media/image39.png"/><Relationship Id="rId7" Type="http://schemas.openxmlformats.org/officeDocument/2006/relationships/image" Target="../media/image27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14.png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9.png"/><Relationship Id="rId24" Type="http://schemas.openxmlformats.org/officeDocument/2006/relationships/image" Target="../media/image42.svg"/><Relationship Id="rId5" Type="http://schemas.openxmlformats.org/officeDocument/2006/relationships/image" Target="../media/image17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0.svg"/><Relationship Id="rId19" Type="http://schemas.openxmlformats.org/officeDocument/2006/relationships/image" Target="../media/image37.pn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Relationship Id="rId27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74.png"/><Relationship Id="rId5" Type="http://schemas.openxmlformats.org/officeDocument/2006/relationships/image" Target="../media/image16.svg"/><Relationship Id="rId15" Type="http://schemas.openxmlformats.org/officeDocument/2006/relationships/image" Target="../media/image78.png"/><Relationship Id="rId10" Type="http://schemas.openxmlformats.org/officeDocument/2006/relationships/image" Target="../media/image47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0.png"/><Relationship Id="rId5" Type="http://schemas.openxmlformats.org/officeDocument/2006/relationships/image" Target="../media/image16.svg"/><Relationship Id="rId10" Type="http://schemas.openxmlformats.org/officeDocument/2006/relationships/image" Target="../media/image81.png"/><Relationship Id="rId4" Type="http://schemas.openxmlformats.org/officeDocument/2006/relationships/image" Target="../media/image15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15200" y="3429000"/>
            <a:ext cx="761600" cy="847399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097C180F-9FAD-033E-DD1C-FCF1EA41E6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69765" y="4380869"/>
            <a:ext cx="1821137" cy="967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2E127A7-3425-FB77-E410-EED9670CDD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5162" y="304800"/>
            <a:ext cx="8173200" cy="4176326"/>
          </a:xfrm>
          <a:prstGeom prst="rect">
            <a:avLst/>
          </a:prstGeom>
        </p:spPr>
      </p:pic>
      <p:pic>
        <p:nvPicPr>
          <p:cNvPr id="17" name="Picture 30">
            <a:extLst>
              <a:ext uri="{FF2B5EF4-FFF2-40B4-BE49-F238E27FC236}">
                <a16:creationId xmlns:a16="http://schemas.microsoft.com/office/drawing/2014/main" id="{D3013595-1A2A-6EDB-D985-77575219704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52" r="752"/>
          <a:stretch>
            <a:fillRect/>
          </a:stretch>
        </p:blipFill>
        <p:spPr>
          <a:xfrm>
            <a:off x="-132003" y="3583824"/>
            <a:ext cx="3546901" cy="35290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9" t="24242" r="28476" b="21093"/>
          <a:stretch/>
        </p:blipFill>
        <p:spPr>
          <a:xfrm>
            <a:off x="6058272" y="4346393"/>
            <a:ext cx="2976390" cy="2489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C2E1E-01B3-3FC0-3B62-51C7ED00BB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6006" y="1216499"/>
            <a:ext cx="2743438" cy="786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4B9D85-506D-9C64-6501-755844FCB7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3208" y="2105693"/>
            <a:ext cx="775478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30">
            <a:extLst>
              <a:ext uri="{FF2B5EF4-FFF2-40B4-BE49-F238E27FC236}">
                <a16:creationId xmlns:a16="http://schemas.microsoft.com/office/drawing/2014/main" id="{D3013595-1A2A-6EDB-D985-77575219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2" r="752"/>
          <a:stretch>
            <a:fillRect/>
          </a:stretch>
        </p:blipFill>
        <p:spPr>
          <a:xfrm>
            <a:off x="-132003" y="3583824"/>
            <a:ext cx="3546901" cy="352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53E299-564F-4801-AE57-A7AE55FF1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03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97300F-2377-4D7E-878B-0EA51682BDBF}"/>
              </a:ext>
            </a:extLst>
          </p:cNvPr>
          <p:cNvSpPr/>
          <p:nvPr/>
        </p:nvSpPr>
        <p:spPr>
          <a:xfrm>
            <a:off x="209391" y="333374"/>
            <a:ext cx="11773218" cy="63055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6ACE4-3906-9510-2465-DBF7BF2FA126}"/>
              </a:ext>
            </a:extLst>
          </p:cNvPr>
          <p:cNvSpPr txBox="1"/>
          <p:nvPr/>
        </p:nvSpPr>
        <p:spPr>
          <a:xfrm>
            <a:off x="561975" y="2262107"/>
            <a:ext cx="11210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251C00"/>
                </a:solidFill>
                <a:latin typeface="Calibri" panose="020F0502020204030204"/>
              </a:rPr>
              <a:t>Biết trừ hai phân số khác mẫu số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251C00"/>
                </a:solidFill>
                <a:latin typeface="Calibri" panose="020F0502020204030204"/>
              </a:rPr>
              <a:t>Vận dụng được cách trừ hai phân số khác mẫu số đã học vào giải quyết một số tình huống gắn với thực tế.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A83E9-6213-9584-62E1-454F94D7C8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0445" y="6907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945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97300F-2377-4D7E-878B-0EA51682BDBF}"/>
              </a:ext>
            </a:extLst>
          </p:cNvPr>
          <p:cNvSpPr/>
          <p:nvPr/>
        </p:nvSpPr>
        <p:spPr>
          <a:xfrm>
            <a:off x="209391" y="171148"/>
            <a:ext cx="11773218" cy="6594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814725-F9A9-B40E-B07E-B894A6AE0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62" y="542925"/>
            <a:ext cx="5133975" cy="4305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A63454-AF74-FC65-D969-FE20A8898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788" y="568405"/>
            <a:ext cx="5900738" cy="445127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4CC138-34EF-8663-F589-CAB770AE578F}"/>
              </a:ext>
            </a:extLst>
          </p:cNvPr>
          <p:cNvSpPr/>
          <p:nvPr/>
        </p:nvSpPr>
        <p:spPr>
          <a:xfrm>
            <a:off x="766415" y="5086350"/>
            <a:ext cx="10815986" cy="1147414"/>
          </a:xfrm>
          <a:prstGeom prst="roundRect">
            <a:avLst/>
          </a:prstGeom>
          <a:solidFill>
            <a:srgbClr val="F7A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so sánh diện tích trồng bắp cải và diện tích trồng cà rốt ta làm phép tính gì?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DD406AF-C2C3-A0BB-0957-56082C8BE843}"/>
                  </a:ext>
                </a:extLst>
              </p:cNvPr>
              <p:cNvSpPr/>
              <p:nvPr/>
            </p:nvSpPr>
            <p:spPr>
              <a:xfrm>
                <a:off x="4576415" y="5057775"/>
                <a:ext cx="2986435" cy="114741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DD406AF-C2C3-A0BB-0957-56082C8BE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415" y="5057775"/>
                <a:ext cx="2986435" cy="1147414"/>
              </a:xfrm>
              <a:prstGeom prst="roundRect">
                <a:avLst/>
              </a:prstGeom>
              <a:blipFill>
                <a:blip r:embed="rId7"/>
                <a:stretch>
                  <a:fillRect b="-95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571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97300F-2377-4D7E-878B-0EA51682BDBF}"/>
              </a:ext>
            </a:extLst>
          </p:cNvPr>
          <p:cNvSpPr/>
          <p:nvPr/>
        </p:nvSpPr>
        <p:spPr>
          <a:xfrm>
            <a:off x="209391" y="171148"/>
            <a:ext cx="11773218" cy="6594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726224" y="299105"/>
                <a:ext cx="9651637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Tính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?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24" y="299105"/>
                <a:ext cx="9651637" cy="1112997"/>
              </a:xfrm>
              <a:prstGeom prst="rect">
                <a:avLst/>
              </a:prstGeom>
              <a:blipFill>
                <a:blip r:embed="rId9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1E187D0-F872-2543-096D-B77EB3CD4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26112"/>
              </p:ext>
            </p:extLst>
          </p:nvPr>
        </p:nvGraphicFramePr>
        <p:xfrm>
          <a:off x="479425" y="2234141"/>
          <a:ext cx="4902200" cy="63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40">
                  <a:extLst>
                    <a:ext uri="{9D8B030D-6E8A-4147-A177-3AD203B41FA5}">
                      <a16:colId xmlns:a16="http://schemas.microsoft.com/office/drawing/2014/main" val="1463692251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2376942302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1778788175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1018535660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3855700748"/>
                    </a:ext>
                  </a:extLst>
                </a:gridCol>
              </a:tblGrid>
              <a:tr h="632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73558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12B3F4-D7D1-61B6-C367-4B716F4AE319}"/>
              </a:ext>
            </a:extLst>
          </p:cNvPr>
          <p:cNvCxnSpPr>
            <a:cxnSpLocks/>
          </p:cNvCxnSpPr>
          <p:nvPr/>
        </p:nvCxnSpPr>
        <p:spPr>
          <a:xfrm>
            <a:off x="952500" y="2228850"/>
            <a:ext cx="0" cy="619125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696A96-6A29-5F40-6D25-CD5BDCD5E822}"/>
              </a:ext>
            </a:extLst>
          </p:cNvPr>
          <p:cNvCxnSpPr>
            <a:cxnSpLocks/>
          </p:cNvCxnSpPr>
          <p:nvPr/>
        </p:nvCxnSpPr>
        <p:spPr>
          <a:xfrm>
            <a:off x="1943100" y="2247900"/>
            <a:ext cx="0" cy="619125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15BE-232E-6E1E-B6FC-8B18A3407477}"/>
              </a:ext>
            </a:extLst>
          </p:cNvPr>
          <p:cNvCxnSpPr>
            <a:cxnSpLocks/>
          </p:cNvCxnSpPr>
          <p:nvPr/>
        </p:nvCxnSpPr>
        <p:spPr>
          <a:xfrm>
            <a:off x="2924175" y="2238375"/>
            <a:ext cx="0" cy="619125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2E35E2-2B1C-3457-41C7-1677D6F77732}"/>
              </a:ext>
            </a:extLst>
          </p:cNvPr>
          <p:cNvCxnSpPr>
            <a:cxnSpLocks/>
          </p:cNvCxnSpPr>
          <p:nvPr/>
        </p:nvCxnSpPr>
        <p:spPr>
          <a:xfrm>
            <a:off x="3895725" y="2247900"/>
            <a:ext cx="0" cy="619125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FFD681-7F9D-462F-FDCC-FBA574BE5C7A}"/>
              </a:ext>
            </a:extLst>
          </p:cNvPr>
          <p:cNvCxnSpPr>
            <a:cxnSpLocks/>
          </p:cNvCxnSpPr>
          <p:nvPr/>
        </p:nvCxnSpPr>
        <p:spPr>
          <a:xfrm>
            <a:off x="4876800" y="2228850"/>
            <a:ext cx="0" cy="619125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FAD347-5EF2-C79F-511E-F75CA491DA34}"/>
                  </a:ext>
                </a:extLst>
              </p:cNvPr>
              <p:cNvSpPr txBox="1"/>
              <p:nvPr/>
            </p:nvSpPr>
            <p:spPr>
              <a:xfrm>
                <a:off x="742950" y="904875"/>
                <a:ext cx="147637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FAD347-5EF2-C79F-511E-F75CA491D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904875"/>
                <a:ext cx="1476375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21361FFA-F379-ACF8-B226-1E32A7F04584}"/>
              </a:ext>
            </a:extLst>
          </p:cNvPr>
          <p:cNvSpPr/>
          <p:nvPr/>
        </p:nvSpPr>
        <p:spPr>
          <a:xfrm rot="5400000">
            <a:off x="1262060" y="1090612"/>
            <a:ext cx="390525" cy="1885952"/>
          </a:xfrm>
          <a:prstGeom prst="leftBrace">
            <a:avLst>
              <a:gd name="adj1" fmla="val 5036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097470-7DE9-E1FD-F44C-2C6976603F5F}"/>
                  </a:ext>
                </a:extLst>
              </p:cNvPr>
              <p:cNvSpPr txBox="1"/>
              <p:nvPr/>
            </p:nvSpPr>
            <p:spPr>
              <a:xfrm>
                <a:off x="476250" y="3248025"/>
                <a:ext cx="147637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097470-7DE9-E1FD-F44C-2C697660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3248025"/>
                <a:ext cx="1476375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>
            <a:extLst>
              <a:ext uri="{FF2B5EF4-FFF2-40B4-BE49-F238E27FC236}">
                <a16:creationId xmlns:a16="http://schemas.microsoft.com/office/drawing/2014/main" id="{E939C5C7-DEED-E458-F173-7C515525A1F0}"/>
              </a:ext>
            </a:extLst>
          </p:cNvPr>
          <p:cNvSpPr/>
          <p:nvPr/>
        </p:nvSpPr>
        <p:spPr>
          <a:xfrm rot="16200000">
            <a:off x="1009649" y="2333622"/>
            <a:ext cx="390525" cy="1457327"/>
          </a:xfrm>
          <a:prstGeom prst="leftBrace">
            <a:avLst>
              <a:gd name="adj1" fmla="val 5036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1AEF26-3955-EA45-FED9-44554CB7B74F}"/>
                  </a:ext>
                </a:extLst>
              </p:cNvPr>
              <p:cNvSpPr txBox="1"/>
              <p:nvPr/>
            </p:nvSpPr>
            <p:spPr>
              <a:xfrm>
                <a:off x="1476375" y="3238500"/>
                <a:ext cx="147637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1AEF26-3955-EA45-FED9-44554CB7B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3238500"/>
                <a:ext cx="1476375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AD4856AE-9A32-4ADE-E341-34EB6FEC36A3}"/>
              </a:ext>
            </a:extLst>
          </p:cNvPr>
          <p:cNvSpPr/>
          <p:nvPr/>
        </p:nvSpPr>
        <p:spPr>
          <a:xfrm rot="16200000">
            <a:off x="1981199" y="2847971"/>
            <a:ext cx="390525" cy="466727"/>
          </a:xfrm>
          <a:prstGeom prst="leftBrace">
            <a:avLst>
              <a:gd name="adj1" fmla="val 5036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yellow and purple scissors&#10;&#10;Description automatically generated">
            <a:extLst>
              <a:ext uri="{FF2B5EF4-FFF2-40B4-BE49-F238E27FC236}">
                <a16:creationId xmlns:a16="http://schemas.microsoft.com/office/drawing/2014/main" id="{58C5264C-7ECF-A336-D30D-89D505DBF4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030">
            <a:off x="1569735" y="2513838"/>
            <a:ext cx="896115" cy="8961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54889C-742F-0023-B399-0AAB613240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4250" y="1690687"/>
            <a:ext cx="4019550" cy="3952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852289-652C-32AC-E1BD-09688B0F95B1}"/>
                  </a:ext>
                </a:extLst>
              </p:cNvPr>
              <p:cNvSpPr txBox="1"/>
              <p:nvPr/>
            </p:nvSpPr>
            <p:spPr>
              <a:xfrm>
                <a:off x="1285875" y="4486275"/>
                <a:ext cx="49911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852289-652C-32AC-E1BD-09688B0F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5" y="4486275"/>
                <a:ext cx="4991100" cy="927433"/>
              </a:xfrm>
              <a:prstGeom prst="rect">
                <a:avLst/>
              </a:prstGeom>
              <a:blipFill>
                <a:blip r:embed="rId15"/>
                <a:stretch>
                  <a:fillRect l="-3785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53151B-8B6B-E4AE-C70E-88B95894464D}"/>
                  </a:ext>
                </a:extLst>
              </p:cNvPr>
              <p:cNvSpPr txBox="1"/>
              <p:nvPr/>
            </p:nvSpPr>
            <p:spPr>
              <a:xfrm>
                <a:off x="1381125" y="5553075"/>
                <a:ext cx="63055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53151B-8B6B-E4AE-C70E-88B958944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5" y="5553075"/>
                <a:ext cx="6305550" cy="927433"/>
              </a:xfrm>
              <a:prstGeom prst="rect">
                <a:avLst/>
              </a:prstGeom>
              <a:blipFill>
                <a:blip r:embed="rId16"/>
                <a:stretch>
                  <a:fillRect l="-2998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926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97300F-2377-4D7E-878B-0EA51682BDBF}"/>
              </a:ext>
            </a:extLst>
          </p:cNvPr>
          <p:cNvSpPr/>
          <p:nvPr/>
        </p:nvSpPr>
        <p:spPr>
          <a:xfrm>
            <a:off x="209391" y="171148"/>
            <a:ext cx="11773218" cy="6594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sp>
        <p:nvSpPr>
          <p:cNvPr id="42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26224" y="299105"/>
            <a:ext cx="9651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xét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62C48-B86D-0A14-AF20-64C2BD4E87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287" y="1252537"/>
            <a:ext cx="11489556" cy="1319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24BFEE-E3BE-0F9B-879B-792FA70710CE}"/>
                  </a:ext>
                </a:extLst>
              </p:cNvPr>
              <p:cNvSpPr txBox="1"/>
              <p:nvPr/>
            </p:nvSpPr>
            <p:spPr>
              <a:xfrm>
                <a:off x="790575" y="2752725"/>
                <a:ext cx="49911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Ví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24BFEE-E3BE-0F9B-879B-792FA7071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2752725"/>
                <a:ext cx="4991100" cy="927433"/>
              </a:xfrm>
              <a:prstGeom prst="rect">
                <a:avLst/>
              </a:prstGeom>
              <a:blipFill>
                <a:blip r:embed="rId10"/>
                <a:stretch>
                  <a:fillRect l="-3790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DBD1C8-485B-A901-45B0-E3DFAA90F2A4}"/>
                  </a:ext>
                </a:extLst>
              </p:cNvPr>
              <p:cNvSpPr txBox="1"/>
              <p:nvPr/>
            </p:nvSpPr>
            <p:spPr>
              <a:xfrm>
                <a:off x="761999" y="3771900"/>
                <a:ext cx="10467975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y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DBD1C8-485B-A901-45B0-E3DFAA90F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3771900"/>
                <a:ext cx="10467975" cy="887551"/>
              </a:xfrm>
              <a:prstGeom prst="rect">
                <a:avLst/>
              </a:prstGeom>
              <a:blipFill>
                <a:blip r:embed="rId11"/>
                <a:stretch>
                  <a:fillRect l="-1747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553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054539" cy="65758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E1779C-D2F7-E55F-4263-C8A0391C236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648217" y="1541463"/>
            <a:ext cx="5505165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97300F-2377-4D7E-878B-0EA51682BDBF}"/>
              </a:ext>
            </a:extLst>
          </p:cNvPr>
          <p:cNvSpPr/>
          <p:nvPr/>
        </p:nvSpPr>
        <p:spPr>
          <a:xfrm>
            <a:off x="209390" y="171148"/>
            <a:ext cx="11811159" cy="6594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792237" y="337205"/>
            <a:ext cx="10471449" cy="789291"/>
            <a:chOff x="1169225" y="178783"/>
            <a:chExt cx="10471449" cy="789291"/>
          </a:xfrm>
        </p:grpSpPr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61388" y="260188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A2A5289-B449-3187-E166-A74F79C8DE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" y="1624012"/>
            <a:ext cx="115062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5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97300F-2377-4D7E-878B-0EA51682BDBF}"/>
              </a:ext>
            </a:extLst>
          </p:cNvPr>
          <p:cNvSpPr/>
          <p:nvPr/>
        </p:nvSpPr>
        <p:spPr>
          <a:xfrm>
            <a:off x="209390" y="171148"/>
            <a:ext cx="11811159" cy="6594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85054" y="0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A1B10-F1AC-9C20-DE2E-0C4B8A851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650" y="442912"/>
            <a:ext cx="2933700" cy="1819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721B53-4880-85FE-9F88-43AEA7303FB5}"/>
                  </a:ext>
                </a:extLst>
              </p:cNvPr>
              <p:cNvSpPr txBox="1"/>
              <p:nvPr/>
            </p:nvSpPr>
            <p:spPr>
              <a:xfrm>
                <a:off x="923925" y="2447925"/>
                <a:ext cx="4029075" cy="2173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l-NL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nl-NL" sz="3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721B53-4880-85FE-9F88-43AEA7303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2447925"/>
                <a:ext cx="4029075" cy="21738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72A3572-6AC6-4B00-B596-EC34F12E6D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5375" y="576262"/>
            <a:ext cx="2876550" cy="1762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E47505-B3E2-8F37-BB04-10D2EC0F2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6287" y="476250"/>
            <a:ext cx="2790825" cy="175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64CF6F-C3B4-758D-7AB8-8AF1E3D8CCD5}"/>
                  </a:ext>
                </a:extLst>
              </p:cNvPr>
              <p:cNvSpPr txBox="1"/>
              <p:nvPr/>
            </p:nvSpPr>
            <p:spPr>
              <a:xfrm>
                <a:off x="4867275" y="2400300"/>
                <a:ext cx="4029075" cy="222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nl-NL" sz="3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nl-NL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64CF6F-C3B4-758D-7AB8-8AF1E3D8C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75" y="2400300"/>
                <a:ext cx="4029075" cy="22215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B769F1-AF2E-7FDB-5E84-066EDC890868}"/>
                  </a:ext>
                </a:extLst>
              </p:cNvPr>
              <p:cNvSpPr txBox="1"/>
              <p:nvPr/>
            </p:nvSpPr>
            <p:spPr>
              <a:xfrm>
                <a:off x="8601075" y="2343150"/>
                <a:ext cx="4029075" cy="222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3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B769F1-AF2E-7FDB-5E84-066EDC890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075" y="2343150"/>
                <a:ext cx="4029075" cy="22215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233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97300F-2377-4D7E-878B-0EA51682BDBF}"/>
              </a:ext>
            </a:extLst>
          </p:cNvPr>
          <p:cNvSpPr/>
          <p:nvPr/>
        </p:nvSpPr>
        <p:spPr>
          <a:xfrm>
            <a:off x="209390" y="171148"/>
            <a:ext cx="11811159" cy="6594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721B53-4880-85FE-9F88-43AEA7303FB5}"/>
                  </a:ext>
                </a:extLst>
              </p:cNvPr>
              <p:cNvSpPr txBox="1"/>
              <p:nvPr/>
            </p:nvSpPr>
            <p:spPr>
              <a:xfrm>
                <a:off x="657225" y="2638425"/>
                <a:ext cx="4029075" cy="222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</m:t>
                          </m:r>
                        </m:num>
                        <m:den>
                          <m:r>
                            <a:rPr kumimoji="0" lang="nl-NL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kumimoji="0" lang="nl-NL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nl-NL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0" lang="nl-NL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721B53-4880-85FE-9F88-43AEA7303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2638425"/>
                <a:ext cx="4029075" cy="2221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64CF6F-C3B4-758D-7AB8-8AF1E3D8CCD5}"/>
                  </a:ext>
                </a:extLst>
              </p:cNvPr>
              <p:cNvSpPr txBox="1"/>
              <p:nvPr/>
            </p:nvSpPr>
            <p:spPr>
              <a:xfrm>
                <a:off x="4791075" y="2628900"/>
                <a:ext cx="4029075" cy="222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</m:t>
                          </m:r>
                        </m:num>
                        <m:den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r>
                        <a:rPr kumimoji="0" lang="nl-NL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num>
                        <m:den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64CF6F-C3B4-758D-7AB8-8AF1E3D8C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75" y="2628900"/>
                <a:ext cx="4029075" cy="2221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B769F1-AF2E-7FDB-5E84-066EDC890868}"/>
                  </a:ext>
                </a:extLst>
              </p:cNvPr>
              <p:cNvSpPr txBox="1"/>
              <p:nvPr/>
            </p:nvSpPr>
            <p:spPr>
              <a:xfrm>
                <a:off x="8524875" y="2571750"/>
                <a:ext cx="4029075" cy="222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31</m:t>
                          </m:r>
                        </m:num>
                        <m:den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kumimoji="0" lang="nl-NL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30</m:t>
                          </m:r>
                        </m:num>
                        <m:den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B769F1-AF2E-7FDB-5E84-066EDC890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875" y="2571750"/>
                <a:ext cx="4029075" cy="2221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BD71762-EECC-8F68-8EE6-D32E707751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449" y="568814"/>
            <a:ext cx="11077575" cy="18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55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198</Words>
  <Application>Microsoft Office PowerPoint</Application>
  <PresentationFormat>Widescreen</PresentationFormat>
  <Paragraphs>35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Cambria Math</vt:lpstr>
      <vt:lpstr>UTM Cookies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19</cp:revision>
  <dcterms:created xsi:type="dcterms:W3CDTF">2024-02-20T13:26:00Z</dcterms:created>
  <dcterms:modified xsi:type="dcterms:W3CDTF">2024-05-02T03:35:19Z</dcterms:modified>
</cp:coreProperties>
</file>