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8288000" cy="10287000"/>
  <p:notesSz cx="6858000" cy="9144000"/>
  <p:embeddedFontLst>
    <p:embeddedFont>
      <p:font typeface="#9Slide05 Angelline" pitchFamily="2" charset="0"/>
      <p:regular r:id="rId13"/>
    </p:embeddedFont>
    <p:embeddedFont>
      <p:font typeface="#9Slide05 Dancing Script" panose="03080800040507000D00" pitchFamily="66" charset="0"/>
      <p:bold r:id="rId14"/>
    </p:embeddedFont>
    <p:embeddedFont>
      <p:font typeface="#9Slide07 HoneyCream" pitchFamily="2" charset="0"/>
      <p:regular r:id="rId15"/>
    </p:embeddedFont>
    <p:embeddedFont>
      <p:font typeface="#9Slide07 SVNErika Ormig" panose="020B0609050302020204" pitchFamily="49" charset="0"/>
      <p:regular r:id="rId16"/>
    </p:embeddedFont>
    <p:embeddedFont>
      <p:font typeface="Calibri (MS)" panose="020B0604020202020204" charset="0"/>
      <p:regular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Mango AC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1143" y="3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FF6F18B9-B1C4-4612-B808-D9EFCA69ACF1}"/>
    <pc:docChg chg="undo custSel addSld delSld delMainMaster">
      <pc:chgData name="Ngọc Đỗ" userId="2f07f5d2c440dd9f" providerId="LiveId" clId="{FF6F18B9-B1C4-4612-B808-D9EFCA69ACF1}" dt="2024-05-02T02:58:48.642" v="4" actId="47"/>
      <pc:docMkLst>
        <pc:docMk/>
      </pc:docMkLst>
      <pc:sldChg chg="del">
        <pc:chgData name="Ngọc Đỗ" userId="2f07f5d2c440dd9f" providerId="LiveId" clId="{FF6F18B9-B1C4-4612-B808-D9EFCA69ACF1}" dt="2024-05-02T02:58:39.612" v="2" actId="47"/>
        <pc:sldMkLst>
          <pc:docMk/>
          <pc:sldMk cId="0" sldId="258"/>
        </pc:sldMkLst>
      </pc:sldChg>
      <pc:sldChg chg="add del">
        <pc:chgData name="Ngọc Đỗ" userId="2f07f5d2c440dd9f" providerId="LiveId" clId="{FF6F18B9-B1C4-4612-B808-D9EFCA69ACF1}" dt="2024-05-02T02:58:40.388" v="3" actId="47"/>
        <pc:sldMkLst>
          <pc:docMk/>
          <pc:sldMk cId="1688779033" sldId="267"/>
        </pc:sldMkLst>
      </pc:sldChg>
      <pc:sldChg chg="del">
        <pc:chgData name="Ngọc Đỗ" userId="2f07f5d2c440dd9f" providerId="LiveId" clId="{FF6F18B9-B1C4-4612-B808-D9EFCA69ACF1}" dt="2024-05-02T02:58:48.642" v="4" actId="47"/>
        <pc:sldMkLst>
          <pc:docMk/>
          <pc:sldMk cId="4014427517" sldId="268"/>
        </pc:sldMkLst>
      </pc:sldChg>
      <pc:sldMasterChg chg="del delSldLayout">
        <pc:chgData name="Ngọc Đỗ" userId="2f07f5d2c440dd9f" providerId="LiveId" clId="{FF6F18B9-B1C4-4612-B808-D9EFCA69ACF1}" dt="2024-05-02T02:58:48.642" v="4" actId="47"/>
        <pc:sldMasterMkLst>
          <pc:docMk/>
          <pc:sldMasterMk cId="2317667107" sldId="2147483672"/>
        </pc:sldMasterMkLst>
        <pc:sldLayoutChg chg="del">
          <pc:chgData name="Ngọc Đỗ" userId="2f07f5d2c440dd9f" providerId="LiveId" clId="{FF6F18B9-B1C4-4612-B808-D9EFCA69ACF1}" dt="2024-05-02T02:58:48.642" v="4" actId="47"/>
          <pc:sldLayoutMkLst>
            <pc:docMk/>
            <pc:sldMasterMk cId="2317667107" sldId="2147483672"/>
            <pc:sldLayoutMk cId="844986262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B8DF4-3A53-4A79-B7C2-BD7C6470E687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F89EA-F54C-4ADD-AADC-19C5FAAC1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6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1434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1168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8424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269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3979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5193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9326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004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843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0476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921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171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l="-27" r="-2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02/05/2024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7" y="-331609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4" y="43764959"/>
            <a:ext cx="3279371" cy="5576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0" y="253603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4"/>
            <a:ext cx="5441297" cy="7142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7" cy="71425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3366421" y="-140018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By: Hồng Linh</a:t>
            </a:r>
          </a:p>
        </p:txBody>
      </p:sp>
    </p:spTree>
    <p:extLst>
      <p:ext uri="{BB962C8B-B14F-4D97-AF65-F5344CB8AC3E}">
        <p14:creationId xmlns:p14="http://schemas.microsoft.com/office/powerpoint/2010/main" val="1515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openxmlformats.org/officeDocument/2006/relationships/image" Target="../media/image2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svg"/><Relationship Id="rId7" Type="http://schemas.openxmlformats.org/officeDocument/2006/relationships/image" Target="../media/image3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svg"/><Relationship Id="rId7" Type="http://schemas.openxmlformats.org/officeDocument/2006/relationships/image" Target="../media/image3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svg"/><Relationship Id="rId7" Type="http://schemas.openxmlformats.org/officeDocument/2006/relationships/image" Target="../media/image42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.svg"/><Relationship Id="rId10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svg"/><Relationship Id="rId7" Type="http://schemas.openxmlformats.org/officeDocument/2006/relationships/image" Target="../media/image6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17695" y="-1386386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1903062" y="679096"/>
            <a:ext cx="7315200" cy="3182112"/>
          </a:xfrm>
          <a:custGeom>
            <a:avLst/>
            <a:gdLst/>
            <a:ahLst/>
            <a:cxnLst/>
            <a:rect l="l" t="t" r="r" b="b"/>
            <a:pathLst>
              <a:path w="7315200" h="3182112">
                <a:moveTo>
                  <a:pt x="0" y="0"/>
                </a:moveTo>
                <a:lnTo>
                  <a:pt x="7315200" y="0"/>
                </a:lnTo>
                <a:lnTo>
                  <a:pt x="7315200" y="3182112"/>
                </a:lnTo>
                <a:lnTo>
                  <a:pt x="0" y="3182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00288" y="-404979"/>
            <a:ext cx="3968999" cy="4776695"/>
          </a:xfrm>
          <a:custGeom>
            <a:avLst/>
            <a:gdLst/>
            <a:ahLst/>
            <a:cxnLst/>
            <a:rect l="l" t="t" r="r" b="b"/>
            <a:pathLst>
              <a:path w="3968999" h="4776695">
                <a:moveTo>
                  <a:pt x="0" y="0"/>
                </a:moveTo>
                <a:lnTo>
                  <a:pt x="3968999" y="0"/>
                </a:lnTo>
                <a:lnTo>
                  <a:pt x="3968999" y="4776695"/>
                </a:lnTo>
                <a:lnTo>
                  <a:pt x="0" y="47766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592294" y="3305896"/>
            <a:ext cx="5760404" cy="3225826"/>
          </a:xfrm>
          <a:custGeom>
            <a:avLst/>
            <a:gdLst/>
            <a:ahLst/>
            <a:cxnLst/>
            <a:rect l="l" t="t" r="r" b="b"/>
            <a:pathLst>
              <a:path w="5760404" h="3225826">
                <a:moveTo>
                  <a:pt x="0" y="0"/>
                </a:moveTo>
                <a:lnTo>
                  <a:pt x="5760404" y="0"/>
                </a:lnTo>
                <a:lnTo>
                  <a:pt x="5760404" y="3225826"/>
                </a:lnTo>
                <a:lnTo>
                  <a:pt x="0" y="3225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0702" y="6531722"/>
            <a:ext cx="7315200" cy="4096512"/>
          </a:xfrm>
          <a:custGeom>
            <a:avLst/>
            <a:gdLst/>
            <a:ahLst/>
            <a:cxnLst/>
            <a:rect l="l" t="t" r="r" b="b"/>
            <a:pathLst>
              <a:path w="7315200" h="4096512">
                <a:moveTo>
                  <a:pt x="0" y="0"/>
                </a:moveTo>
                <a:lnTo>
                  <a:pt x="7315200" y="0"/>
                </a:lnTo>
                <a:lnTo>
                  <a:pt x="7315200" y="4096512"/>
                </a:lnTo>
                <a:lnTo>
                  <a:pt x="0" y="40965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387109" y="2211710"/>
            <a:ext cx="4170775" cy="4320011"/>
          </a:xfrm>
          <a:custGeom>
            <a:avLst/>
            <a:gdLst/>
            <a:ahLst/>
            <a:cxnLst/>
            <a:rect l="l" t="t" r="r" b="b"/>
            <a:pathLst>
              <a:path w="4170775" h="4320011">
                <a:moveTo>
                  <a:pt x="0" y="0"/>
                </a:moveTo>
                <a:lnTo>
                  <a:pt x="4170774" y="0"/>
                </a:lnTo>
                <a:lnTo>
                  <a:pt x="4170774" y="4320012"/>
                </a:lnTo>
                <a:lnTo>
                  <a:pt x="0" y="43200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3709194" flipH="1">
            <a:off x="4827418" y="6670520"/>
            <a:ext cx="4348507" cy="4174567"/>
          </a:xfrm>
          <a:custGeom>
            <a:avLst/>
            <a:gdLst/>
            <a:ahLst/>
            <a:cxnLst/>
            <a:rect l="l" t="t" r="r" b="b"/>
            <a:pathLst>
              <a:path w="4348507" h="4174567">
                <a:moveTo>
                  <a:pt x="4348506" y="0"/>
                </a:moveTo>
                <a:lnTo>
                  <a:pt x="0" y="0"/>
                </a:lnTo>
                <a:lnTo>
                  <a:pt x="0" y="4174566"/>
                </a:lnTo>
                <a:lnTo>
                  <a:pt x="4348506" y="4174566"/>
                </a:lnTo>
                <a:lnTo>
                  <a:pt x="434850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311188">
            <a:off x="205872" y="4570507"/>
            <a:ext cx="5516862" cy="4804685"/>
          </a:xfrm>
          <a:custGeom>
            <a:avLst/>
            <a:gdLst/>
            <a:ahLst/>
            <a:cxnLst/>
            <a:rect l="l" t="t" r="r" b="b"/>
            <a:pathLst>
              <a:path w="5516862" h="4804685">
                <a:moveTo>
                  <a:pt x="0" y="0"/>
                </a:moveTo>
                <a:lnTo>
                  <a:pt x="5516862" y="0"/>
                </a:lnTo>
                <a:lnTo>
                  <a:pt x="5516862" y="4804685"/>
                </a:lnTo>
                <a:lnTo>
                  <a:pt x="0" y="48046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810" y="-266700"/>
            <a:ext cx="2715114" cy="27151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8" y="9127336"/>
            <a:ext cx="932769" cy="9571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47671" y="1028700"/>
            <a:ext cx="10516648" cy="84482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92349" y="102870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811955" y="590749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752600" y="4386766"/>
            <a:ext cx="4248521" cy="3939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hào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3200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lvl="0" indent="0" algn="just">
              <a:spcBef>
                <a:spcPct val="0"/>
              </a:spcBef>
            </a:pPr>
            <a:endParaRPr lang="en-US" sz="3200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19739" y="5018498"/>
            <a:ext cx="4248521" cy="2144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135"/>
              </a:lnSpc>
              <a:spcBef>
                <a:spcPct val="0"/>
              </a:spcBef>
            </a:pP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ngôn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quyết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87547" y="5018498"/>
            <a:ext cx="4248521" cy="2103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just">
              <a:lnSpc>
                <a:spcPts val="4135"/>
              </a:lnSpc>
              <a:spcBef>
                <a:spcPct val="0"/>
              </a:spcBef>
              <a:buFontTx/>
              <a:buChar char="-"/>
            </a:pP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Chăm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trách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 algn="just">
              <a:lnSpc>
                <a:spcPts val="4135"/>
              </a:lnSpc>
              <a:spcBef>
                <a:spcPct val="0"/>
              </a:spcBef>
              <a:buFontTx/>
              <a:buChar char="-"/>
            </a:pP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9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9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sách</a:t>
            </a:r>
            <a:endParaRPr lang="en-US" sz="29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431266" y="3310544"/>
            <a:ext cx="1761083" cy="1450492"/>
          </a:xfrm>
          <a:custGeom>
            <a:avLst/>
            <a:gdLst/>
            <a:ahLst/>
            <a:cxnLst/>
            <a:rect l="l" t="t" r="r" b="b"/>
            <a:pathLst>
              <a:path w="1761083" h="1450492">
                <a:moveTo>
                  <a:pt x="0" y="0"/>
                </a:moveTo>
                <a:lnTo>
                  <a:pt x="1761083" y="0"/>
                </a:lnTo>
                <a:lnTo>
                  <a:pt x="1761083" y="1450492"/>
                </a:lnTo>
                <a:lnTo>
                  <a:pt x="0" y="1450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2811956" y="2493816"/>
            <a:ext cx="2516627" cy="1450492"/>
          </a:xfrm>
          <a:custGeom>
            <a:avLst/>
            <a:gdLst/>
            <a:ahLst/>
            <a:cxnLst/>
            <a:rect l="l" t="t" r="r" b="b"/>
            <a:pathLst>
              <a:path w="2516627" h="1450492">
                <a:moveTo>
                  <a:pt x="0" y="0"/>
                </a:moveTo>
                <a:lnTo>
                  <a:pt x="2516627" y="0"/>
                </a:lnTo>
                <a:lnTo>
                  <a:pt x="2516627" y="1450492"/>
                </a:lnTo>
                <a:lnTo>
                  <a:pt x="0" y="14504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109311" y="3310544"/>
            <a:ext cx="2447149" cy="1450492"/>
          </a:xfrm>
          <a:custGeom>
            <a:avLst/>
            <a:gdLst/>
            <a:ahLst/>
            <a:cxnLst/>
            <a:rect l="l" t="t" r="r" b="b"/>
            <a:pathLst>
              <a:path w="2447149" h="1450492">
                <a:moveTo>
                  <a:pt x="0" y="0"/>
                </a:moveTo>
                <a:lnTo>
                  <a:pt x="2447150" y="0"/>
                </a:lnTo>
                <a:lnTo>
                  <a:pt x="2447150" y="1450492"/>
                </a:lnTo>
                <a:lnTo>
                  <a:pt x="0" y="14504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708975" y="859155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1411" y="917439"/>
            <a:ext cx="8522947" cy="11827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623998" y="2757049"/>
            <a:ext cx="13036009" cy="7300165"/>
          </a:xfrm>
          <a:custGeom>
            <a:avLst/>
            <a:gdLst/>
            <a:ahLst/>
            <a:cxnLst/>
            <a:rect l="l" t="t" r="r" b="b"/>
            <a:pathLst>
              <a:path w="13036009" h="7300165">
                <a:moveTo>
                  <a:pt x="0" y="0"/>
                </a:moveTo>
                <a:lnTo>
                  <a:pt x="13036009" y="0"/>
                </a:lnTo>
                <a:lnTo>
                  <a:pt x="13036009" y="7300164"/>
                </a:lnTo>
                <a:lnTo>
                  <a:pt x="0" y="7300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144000" y="718823"/>
            <a:ext cx="6158601" cy="5688308"/>
          </a:xfrm>
          <a:custGeom>
            <a:avLst/>
            <a:gdLst/>
            <a:ahLst/>
            <a:cxnLst/>
            <a:rect l="l" t="t" r="r" b="b"/>
            <a:pathLst>
              <a:path w="6158601" h="5688308">
                <a:moveTo>
                  <a:pt x="0" y="0"/>
                </a:moveTo>
                <a:lnTo>
                  <a:pt x="6158601" y="0"/>
                </a:lnTo>
                <a:lnTo>
                  <a:pt x="6158601" y="5688308"/>
                </a:lnTo>
                <a:lnTo>
                  <a:pt x="0" y="5688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231975" y="3879869"/>
            <a:ext cx="6586462" cy="5688308"/>
          </a:xfrm>
          <a:custGeom>
            <a:avLst/>
            <a:gdLst/>
            <a:ahLst/>
            <a:cxnLst/>
            <a:rect l="l" t="t" r="r" b="b"/>
            <a:pathLst>
              <a:path w="6586462" h="5688308">
                <a:moveTo>
                  <a:pt x="0" y="0"/>
                </a:moveTo>
                <a:lnTo>
                  <a:pt x="6586461" y="0"/>
                </a:lnTo>
                <a:lnTo>
                  <a:pt x="6586461" y="5688308"/>
                </a:lnTo>
                <a:lnTo>
                  <a:pt x="0" y="56883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6845" y="2933700"/>
            <a:ext cx="10662828" cy="41883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520" y="1549097"/>
            <a:ext cx="1617062" cy="132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 dirty="0">
                <a:solidFill>
                  <a:srgbClr val="443C45"/>
                </a:solidFill>
                <a:latin typeface="Mango AC"/>
              </a:rPr>
              <a:t>1.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44583" y="2032616"/>
            <a:ext cx="1599805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lòng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5400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Freeform 4"/>
          <p:cNvSpPr/>
          <p:nvPr/>
        </p:nvSpPr>
        <p:spPr>
          <a:xfrm>
            <a:off x="1353130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051911" y="-1574695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653313" y="5143500"/>
            <a:ext cx="10509151" cy="5609259"/>
          </a:xfrm>
          <a:custGeom>
            <a:avLst/>
            <a:gdLst/>
            <a:ahLst/>
            <a:cxnLst/>
            <a:rect l="l" t="t" r="r" b="b"/>
            <a:pathLst>
              <a:path w="10509151" h="5609259">
                <a:moveTo>
                  <a:pt x="0" y="0"/>
                </a:moveTo>
                <a:lnTo>
                  <a:pt x="10509151" y="0"/>
                </a:lnTo>
                <a:lnTo>
                  <a:pt x="10509151" y="5609259"/>
                </a:lnTo>
                <a:lnTo>
                  <a:pt x="0" y="56092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12279" y="3342057"/>
            <a:ext cx="8719441" cy="3288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5"/>
              </a:lnSpc>
            </a:pPr>
            <a:r>
              <a:rPr lang="en-US" sz="3653" b="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G: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kẻ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cây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115"/>
              </a:lnSpc>
            </a:pP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bát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nông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115"/>
              </a:lnSpc>
            </a:pP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bến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sông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115"/>
              </a:lnSpc>
            </a:pP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ông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lái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đò</a:t>
            </a:r>
            <a:endParaRPr lang="en-US" sz="3653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>
              <a:lnSpc>
                <a:spcPts val="5115"/>
              </a:lnSpc>
              <a:spcBef>
                <a:spcPct val="0"/>
              </a:spcBef>
            </a:pP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(Ca </a:t>
            </a:r>
            <a:r>
              <a:rPr lang="en-US" sz="3653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dao</a:t>
            </a:r>
            <a:r>
              <a:rPr lang="en-US" sz="3653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12918" y="5311285"/>
            <a:ext cx="8885206" cy="4975715"/>
          </a:xfrm>
          <a:custGeom>
            <a:avLst/>
            <a:gdLst/>
            <a:ahLst/>
            <a:cxnLst/>
            <a:rect l="l" t="t" r="r" b="b"/>
            <a:pathLst>
              <a:path w="8885206" h="4975715">
                <a:moveTo>
                  <a:pt x="0" y="0"/>
                </a:moveTo>
                <a:lnTo>
                  <a:pt x="8885206" y="0"/>
                </a:lnTo>
                <a:lnTo>
                  <a:pt x="8885206" y="4975715"/>
                </a:lnTo>
                <a:lnTo>
                  <a:pt x="0" y="4975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312622" y="2911288"/>
            <a:ext cx="5320084" cy="7105287"/>
          </a:xfrm>
          <a:custGeom>
            <a:avLst/>
            <a:gdLst/>
            <a:ahLst/>
            <a:cxnLst/>
            <a:rect l="l" t="t" r="r" b="b"/>
            <a:pathLst>
              <a:path w="5320084" h="7105287">
                <a:moveTo>
                  <a:pt x="0" y="0"/>
                </a:moveTo>
                <a:lnTo>
                  <a:pt x="5320084" y="0"/>
                </a:lnTo>
                <a:lnTo>
                  <a:pt x="5320084" y="7105288"/>
                </a:lnTo>
                <a:lnTo>
                  <a:pt x="0" y="71052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891129" y="1028700"/>
            <a:ext cx="2396871" cy="4114800"/>
          </a:xfrm>
          <a:custGeom>
            <a:avLst/>
            <a:gdLst/>
            <a:ahLst/>
            <a:cxnLst/>
            <a:rect l="l" t="t" r="r" b="b"/>
            <a:pathLst>
              <a:path w="2396871" h="4114800">
                <a:moveTo>
                  <a:pt x="0" y="0"/>
                </a:moveTo>
                <a:lnTo>
                  <a:pt x="2396871" y="0"/>
                </a:lnTo>
                <a:lnTo>
                  <a:pt x="23968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134293" y="0"/>
            <a:ext cx="2356658" cy="4114800"/>
          </a:xfrm>
          <a:custGeom>
            <a:avLst/>
            <a:gdLst/>
            <a:ahLst/>
            <a:cxnLst/>
            <a:rect l="l" t="t" r="r" b="b"/>
            <a:pathLst>
              <a:path w="2356658" h="4114800">
                <a:moveTo>
                  <a:pt x="0" y="0"/>
                </a:moveTo>
                <a:lnTo>
                  <a:pt x="2356658" y="0"/>
                </a:lnTo>
                <a:lnTo>
                  <a:pt x="23566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44962" y="1136173"/>
            <a:ext cx="8465079" cy="7643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3931" dirty="0" err="1">
                <a:solidFill>
                  <a:srgbClr val="000000"/>
                </a:solidFill>
                <a:latin typeface="#9Slide05 Angelline"/>
              </a:rPr>
              <a:t>Lòng</a:t>
            </a:r>
            <a:r>
              <a:rPr lang="en-US" sz="3931" dirty="0">
                <a:solidFill>
                  <a:srgbClr val="000000"/>
                </a:solidFill>
                <a:latin typeface="#9Slide05 Angelline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#9Slide05 Angelline"/>
              </a:rPr>
              <a:t>biết</a:t>
            </a:r>
            <a:r>
              <a:rPr lang="en-US" sz="3931" dirty="0">
                <a:solidFill>
                  <a:srgbClr val="000000"/>
                </a:solidFill>
                <a:latin typeface="#9Slide05 Angelline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#9Slide05 Angelline"/>
              </a:rPr>
              <a:t>ơn</a:t>
            </a:r>
            <a:endParaRPr lang="en-US" sz="3931" dirty="0">
              <a:solidFill>
                <a:srgbClr val="000000"/>
              </a:solidFill>
              <a:latin typeface="#9Slide05 Angelline"/>
            </a:endParaRPr>
          </a:p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Tác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giả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: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Tú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Yên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 algn="ctr">
              <a:lnSpc>
                <a:spcPts val="5504"/>
              </a:lnSpc>
              <a:spcBef>
                <a:spcPct val="0"/>
              </a:spcBef>
            </a:pP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Xin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ơn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buổi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sớm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mai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thức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dậy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thêm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ngày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mới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để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yêu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thương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Xin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mang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ơn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những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buổi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hoàng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hôn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vươn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bữa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cơm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gia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đình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hạnh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phúc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Xin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biết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ơn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giấc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mộng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đầy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xúc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có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thể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rèn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tâm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thức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được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bình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yên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Nếu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một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mai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ra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trong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an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nhiên</a:t>
            </a:r>
            <a:endParaRPr lang="en-US" sz="3931" dirty="0">
              <a:solidFill>
                <a:srgbClr val="000000"/>
              </a:solidFill>
              <a:latin typeface="Calibri (MS)"/>
            </a:endParaRPr>
          </a:p>
          <a:p>
            <a:pPr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Calibri (MS)"/>
              </a:rPr>
              <a:t>Ta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sẽ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mỉm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cười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với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lòng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đầy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cảm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3931" dirty="0" err="1">
                <a:solidFill>
                  <a:srgbClr val="000000"/>
                </a:solidFill>
                <a:latin typeface="Calibri (MS)"/>
              </a:rPr>
              <a:t>kích</a:t>
            </a:r>
            <a:r>
              <a:rPr lang="en-US" sz="3931" dirty="0">
                <a:solidFill>
                  <a:srgbClr val="000000"/>
                </a:solidFill>
                <a:latin typeface="Calibri (MS)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247248" y="1465804"/>
            <a:ext cx="16014914" cy="1175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75"/>
              </a:lnSpc>
            </a:pPr>
            <a:r>
              <a:rPr lang="en-US" sz="7241" dirty="0">
                <a:solidFill>
                  <a:srgbClr val="443C45"/>
                </a:solidFill>
                <a:latin typeface="Mango AC"/>
              </a:rPr>
              <a:t>2-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phiếu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7241" dirty="0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7241" dirty="0" err="1">
                <a:solidFill>
                  <a:srgbClr val="443C4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lang="en-US" sz="7241" dirty="0">
              <a:solidFill>
                <a:srgbClr val="443C4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4325600" y="5416313"/>
            <a:ext cx="3678431" cy="4350747"/>
          </a:xfrm>
          <a:custGeom>
            <a:avLst/>
            <a:gdLst/>
            <a:ahLst/>
            <a:cxnLst/>
            <a:rect l="l" t="t" r="r" b="b"/>
            <a:pathLst>
              <a:path w="4472731" h="4350747">
                <a:moveTo>
                  <a:pt x="0" y="0"/>
                </a:moveTo>
                <a:lnTo>
                  <a:pt x="4472731" y="0"/>
                </a:lnTo>
                <a:lnTo>
                  <a:pt x="4472731" y="4350747"/>
                </a:lnTo>
                <a:lnTo>
                  <a:pt x="0" y="43507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632110" y="187152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86721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532823" y="2641126"/>
            <a:ext cx="1676400" cy="1828800"/>
          </a:xfrm>
          <a:custGeom>
            <a:avLst/>
            <a:gdLst/>
            <a:ahLst/>
            <a:cxnLst/>
            <a:rect l="l" t="t" r="r" b="b"/>
            <a:pathLst>
              <a:path w="3929634" h="4114800">
                <a:moveTo>
                  <a:pt x="0" y="0"/>
                </a:moveTo>
                <a:lnTo>
                  <a:pt x="3929634" y="0"/>
                </a:lnTo>
                <a:lnTo>
                  <a:pt x="39296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9223" y="3107670"/>
            <a:ext cx="5779509" cy="16826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4601895"/>
            <a:ext cx="13774138" cy="46564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9207914"/>
            <a:ext cx="4730906" cy="10790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4336988" y="1071308"/>
            <a:ext cx="5234258" cy="5935756"/>
          </a:xfrm>
          <a:custGeom>
            <a:avLst/>
            <a:gdLst/>
            <a:ahLst/>
            <a:cxnLst/>
            <a:rect l="l" t="t" r="r" b="b"/>
            <a:pathLst>
              <a:path w="5234258" h="5935756">
                <a:moveTo>
                  <a:pt x="0" y="0"/>
                </a:moveTo>
                <a:lnTo>
                  <a:pt x="5234258" y="0"/>
                </a:lnTo>
                <a:lnTo>
                  <a:pt x="5234258" y="5935756"/>
                </a:lnTo>
                <a:lnTo>
                  <a:pt x="0" y="59357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427246" y="2387655"/>
            <a:ext cx="5723136" cy="6828037"/>
          </a:xfrm>
          <a:custGeom>
            <a:avLst/>
            <a:gdLst/>
            <a:ahLst/>
            <a:cxnLst/>
            <a:rect l="l" t="t" r="r" b="b"/>
            <a:pathLst>
              <a:path w="5723136" h="6828037">
                <a:moveTo>
                  <a:pt x="5723136" y="0"/>
                </a:moveTo>
                <a:lnTo>
                  <a:pt x="0" y="0"/>
                </a:lnTo>
                <a:lnTo>
                  <a:pt x="0" y="6828037"/>
                </a:lnTo>
                <a:lnTo>
                  <a:pt x="5723136" y="6828037"/>
                </a:lnTo>
                <a:lnTo>
                  <a:pt x="57231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3527580" y="-1850035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867211" y="-1309383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332045" y="-2246351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1"/>
                </a:lnTo>
                <a:lnTo>
                  <a:pt x="0" y="31493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7863" y="2024873"/>
            <a:ext cx="10626249" cy="75535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80" y="172320"/>
            <a:ext cx="12562950" cy="9664186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5192349" y="102870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2811955" y="590749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0" y="0"/>
                </a:lnTo>
                <a:lnTo>
                  <a:pt x="5623910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708975" y="8591550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0" y="0"/>
                </a:moveTo>
                <a:lnTo>
                  <a:pt x="5623911" y="0"/>
                </a:lnTo>
                <a:lnTo>
                  <a:pt x="5623911" y="3149390"/>
                </a:lnTo>
                <a:lnTo>
                  <a:pt x="0" y="31493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16780" y="3111587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thân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kern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6000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ca dao tục ngữ về lòng biết ơn.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8" y="1227961"/>
            <a:ext cx="5931922" cy="82242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498094" y="3365621"/>
            <a:ext cx="4835750" cy="3555759"/>
          </a:xfrm>
          <a:custGeom>
            <a:avLst/>
            <a:gdLst/>
            <a:ahLst/>
            <a:cxnLst/>
            <a:rect l="l" t="t" r="r" b="b"/>
            <a:pathLst>
              <a:path w="4835750" h="3555759">
                <a:moveTo>
                  <a:pt x="0" y="0"/>
                </a:moveTo>
                <a:lnTo>
                  <a:pt x="4835749" y="0"/>
                </a:lnTo>
                <a:lnTo>
                  <a:pt x="4835749" y="3555760"/>
                </a:lnTo>
                <a:lnTo>
                  <a:pt x="0" y="3555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311" t="-235761" r="-651425" b="-2484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7102" y="-77852"/>
            <a:ext cx="5684133" cy="3460209"/>
          </a:xfrm>
          <a:custGeom>
            <a:avLst/>
            <a:gdLst/>
            <a:ahLst/>
            <a:cxnLst/>
            <a:rect l="l" t="t" r="r" b="b"/>
            <a:pathLst>
              <a:path w="5684133" h="3460209">
                <a:moveTo>
                  <a:pt x="0" y="0"/>
                </a:moveTo>
                <a:lnTo>
                  <a:pt x="5684133" y="0"/>
                </a:lnTo>
                <a:lnTo>
                  <a:pt x="5684133" y="3460210"/>
                </a:lnTo>
                <a:lnTo>
                  <a:pt x="0" y="3460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9577" t="-2706" r="-115565" b="-29937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16395" y="1004733"/>
            <a:ext cx="12855428" cy="6238305"/>
            <a:chOff x="0" y="0"/>
            <a:chExt cx="17140570" cy="8317740"/>
          </a:xfrm>
        </p:grpSpPr>
        <p:sp>
          <p:nvSpPr>
            <p:cNvPr id="7" name="Freeform 7"/>
            <p:cNvSpPr/>
            <p:nvPr/>
          </p:nvSpPr>
          <p:spPr>
            <a:xfrm>
              <a:off x="38100" y="38100"/>
              <a:ext cx="17064355" cy="8255000"/>
            </a:xfrm>
            <a:custGeom>
              <a:avLst/>
              <a:gdLst/>
              <a:ahLst/>
              <a:cxnLst/>
              <a:rect l="l" t="t" r="r" b="b"/>
              <a:pathLst>
                <a:path w="17064355" h="8255000">
                  <a:moveTo>
                    <a:pt x="0" y="0"/>
                  </a:moveTo>
                  <a:lnTo>
                    <a:pt x="17064355" y="0"/>
                  </a:lnTo>
                  <a:lnTo>
                    <a:pt x="17064355" y="8255000"/>
                  </a:lnTo>
                  <a:lnTo>
                    <a:pt x="0" y="8255000"/>
                  </a:lnTo>
                  <a:close/>
                </a:path>
              </a:pathLst>
            </a:custGeom>
            <a:solidFill>
              <a:srgbClr val="FD78B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7140555" cy="8331200"/>
            </a:xfrm>
            <a:custGeom>
              <a:avLst/>
              <a:gdLst/>
              <a:ahLst/>
              <a:cxnLst/>
              <a:rect l="l" t="t" r="r" b="b"/>
              <a:pathLst>
                <a:path w="17140555" h="8331200">
                  <a:moveTo>
                    <a:pt x="38100" y="0"/>
                  </a:moveTo>
                  <a:lnTo>
                    <a:pt x="17102455" y="0"/>
                  </a:lnTo>
                  <a:cubicBezTo>
                    <a:pt x="17123538" y="0"/>
                    <a:pt x="17140555" y="17018"/>
                    <a:pt x="17140555" y="38100"/>
                  </a:cubicBezTo>
                  <a:lnTo>
                    <a:pt x="17140555" y="8293100"/>
                  </a:lnTo>
                  <a:cubicBezTo>
                    <a:pt x="17140555" y="8314182"/>
                    <a:pt x="17123538" y="8331200"/>
                    <a:pt x="17102455" y="8331200"/>
                  </a:cubicBezTo>
                  <a:lnTo>
                    <a:pt x="38100" y="8331200"/>
                  </a:lnTo>
                  <a:cubicBezTo>
                    <a:pt x="17018" y="8331200"/>
                    <a:pt x="0" y="8314182"/>
                    <a:pt x="0" y="8293100"/>
                  </a:cubicBezTo>
                  <a:lnTo>
                    <a:pt x="0" y="38100"/>
                  </a:lnTo>
                  <a:cubicBezTo>
                    <a:pt x="0" y="17018"/>
                    <a:pt x="17018" y="0"/>
                    <a:pt x="38100" y="0"/>
                  </a:cubicBezTo>
                  <a:moveTo>
                    <a:pt x="38100" y="76200"/>
                  </a:moveTo>
                  <a:lnTo>
                    <a:pt x="38100" y="38100"/>
                  </a:lnTo>
                  <a:lnTo>
                    <a:pt x="76200" y="38100"/>
                  </a:lnTo>
                  <a:lnTo>
                    <a:pt x="76200" y="8293100"/>
                  </a:lnTo>
                  <a:lnTo>
                    <a:pt x="38100" y="8293100"/>
                  </a:lnTo>
                  <a:lnTo>
                    <a:pt x="38100" y="8255000"/>
                  </a:lnTo>
                  <a:lnTo>
                    <a:pt x="17102455" y="8255000"/>
                  </a:lnTo>
                  <a:lnTo>
                    <a:pt x="17102455" y="8293100"/>
                  </a:lnTo>
                  <a:lnTo>
                    <a:pt x="17064355" y="8293100"/>
                  </a:lnTo>
                  <a:lnTo>
                    <a:pt x="17064355" y="38100"/>
                  </a:lnTo>
                  <a:lnTo>
                    <a:pt x="17102455" y="38100"/>
                  </a:lnTo>
                  <a:lnTo>
                    <a:pt x="17102455" y="76200"/>
                  </a:lnTo>
                  <a:lnTo>
                    <a:pt x="3810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57968" y="1290603"/>
            <a:ext cx="12253860" cy="5844081"/>
            <a:chOff x="0" y="0"/>
            <a:chExt cx="16382108" cy="7674091"/>
          </a:xfrm>
        </p:grpSpPr>
        <p:sp>
          <p:nvSpPr>
            <p:cNvPr id="10" name="Freeform 10"/>
            <p:cNvSpPr/>
            <p:nvPr/>
          </p:nvSpPr>
          <p:spPr>
            <a:xfrm>
              <a:off x="76200" y="76200"/>
              <a:ext cx="16229712" cy="7548626"/>
            </a:xfrm>
            <a:custGeom>
              <a:avLst/>
              <a:gdLst/>
              <a:ahLst/>
              <a:cxnLst/>
              <a:rect l="l" t="t" r="r" b="b"/>
              <a:pathLst>
                <a:path w="16229712" h="7548626">
                  <a:moveTo>
                    <a:pt x="0" y="0"/>
                  </a:moveTo>
                  <a:lnTo>
                    <a:pt x="16229712" y="0"/>
                  </a:lnTo>
                  <a:lnTo>
                    <a:pt x="16229712" y="7548626"/>
                  </a:lnTo>
                  <a:lnTo>
                    <a:pt x="0" y="75486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6382112" cy="7701026"/>
            </a:xfrm>
            <a:custGeom>
              <a:avLst/>
              <a:gdLst/>
              <a:ahLst/>
              <a:cxnLst/>
              <a:rect l="l" t="t" r="r" b="b"/>
              <a:pathLst>
                <a:path w="16382112" h="7701026">
                  <a:moveTo>
                    <a:pt x="76200" y="0"/>
                  </a:moveTo>
                  <a:lnTo>
                    <a:pt x="16305912" y="0"/>
                  </a:lnTo>
                  <a:cubicBezTo>
                    <a:pt x="16347949" y="0"/>
                    <a:pt x="16382112" y="34163"/>
                    <a:pt x="16382112" y="76200"/>
                  </a:cubicBezTo>
                  <a:lnTo>
                    <a:pt x="16382112" y="7624826"/>
                  </a:lnTo>
                  <a:cubicBezTo>
                    <a:pt x="16382112" y="7666863"/>
                    <a:pt x="16347949" y="7701026"/>
                    <a:pt x="16305912" y="7701026"/>
                  </a:cubicBezTo>
                  <a:lnTo>
                    <a:pt x="76200" y="7701026"/>
                  </a:lnTo>
                  <a:cubicBezTo>
                    <a:pt x="34163" y="7701026"/>
                    <a:pt x="0" y="7666863"/>
                    <a:pt x="0" y="7624826"/>
                  </a:cubicBezTo>
                  <a:lnTo>
                    <a:pt x="0" y="76200"/>
                  </a:lnTo>
                  <a:cubicBezTo>
                    <a:pt x="0" y="34163"/>
                    <a:pt x="34163" y="0"/>
                    <a:pt x="76200" y="0"/>
                  </a:cubicBezTo>
                  <a:moveTo>
                    <a:pt x="76200" y="152400"/>
                  </a:moveTo>
                  <a:lnTo>
                    <a:pt x="76200" y="76200"/>
                  </a:lnTo>
                  <a:lnTo>
                    <a:pt x="152400" y="76200"/>
                  </a:lnTo>
                  <a:lnTo>
                    <a:pt x="152400" y="7624826"/>
                  </a:lnTo>
                  <a:lnTo>
                    <a:pt x="76200" y="7624826"/>
                  </a:lnTo>
                  <a:lnTo>
                    <a:pt x="76200" y="7548626"/>
                  </a:lnTo>
                  <a:lnTo>
                    <a:pt x="16305912" y="7548626"/>
                  </a:lnTo>
                  <a:lnTo>
                    <a:pt x="16305912" y="7624826"/>
                  </a:lnTo>
                  <a:lnTo>
                    <a:pt x="16229712" y="7624826"/>
                  </a:lnTo>
                  <a:lnTo>
                    <a:pt x="16229712" y="76200"/>
                  </a:lnTo>
                  <a:lnTo>
                    <a:pt x="16305912" y="76200"/>
                  </a:lnTo>
                  <a:lnTo>
                    <a:pt x="16305912" y="152400"/>
                  </a:lnTo>
                  <a:lnTo>
                    <a:pt x="76200" y="15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7"/>
          <p:cNvSpPr/>
          <p:nvPr/>
        </p:nvSpPr>
        <p:spPr>
          <a:xfrm>
            <a:off x="11545747" y="3993266"/>
            <a:ext cx="6742253" cy="6538389"/>
          </a:xfrm>
          <a:custGeom>
            <a:avLst/>
            <a:gdLst/>
            <a:ahLst/>
            <a:cxnLst/>
            <a:rect l="l" t="t" r="r" b="b"/>
            <a:pathLst>
              <a:path w="7891272" h="7880695">
                <a:moveTo>
                  <a:pt x="0" y="0"/>
                </a:moveTo>
                <a:lnTo>
                  <a:pt x="7891272" y="0"/>
                </a:lnTo>
                <a:lnTo>
                  <a:pt x="7891272" y="7880696"/>
                </a:lnTo>
                <a:lnTo>
                  <a:pt x="0" y="78806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3165230" y="-360864"/>
            <a:ext cx="1292471" cy="2177132"/>
          </a:xfrm>
          <a:custGeom>
            <a:avLst/>
            <a:gdLst/>
            <a:ahLst/>
            <a:cxnLst/>
            <a:rect l="l" t="t" r="r" b="b"/>
            <a:pathLst>
              <a:path w="1292470" h="2177132">
                <a:moveTo>
                  <a:pt x="0" y="0"/>
                </a:moveTo>
                <a:lnTo>
                  <a:pt x="1292470" y="0"/>
                </a:lnTo>
                <a:lnTo>
                  <a:pt x="1292470" y="2177132"/>
                </a:lnTo>
                <a:lnTo>
                  <a:pt x="0" y="21771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5822" t="12630" r="-894959" b="-3303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181493" y="-279793"/>
            <a:ext cx="2398962" cy="2256878"/>
          </a:xfrm>
          <a:custGeom>
            <a:avLst/>
            <a:gdLst/>
            <a:ahLst/>
            <a:cxnLst/>
            <a:rect l="l" t="t" r="r" b="b"/>
            <a:pathLst>
              <a:path w="2398962" h="2256877">
                <a:moveTo>
                  <a:pt x="0" y="0"/>
                </a:moveTo>
                <a:lnTo>
                  <a:pt x="2398962" y="0"/>
                </a:lnTo>
                <a:lnTo>
                  <a:pt x="2398962" y="2256877"/>
                </a:lnTo>
                <a:lnTo>
                  <a:pt x="0" y="2256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37000" t="3112" r="-100353" b="-34398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013559" y="9134541"/>
            <a:ext cx="3303660" cy="1255482"/>
          </a:xfrm>
          <a:custGeom>
            <a:avLst/>
            <a:gdLst/>
            <a:ahLst/>
            <a:cxnLst/>
            <a:rect l="l" t="t" r="r" b="b"/>
            <a:pathLst>
              <a:path w="3303660" h="1255482">
                <a:moveTo>
                  <a:pt x="0" y="0"/>
                </a:moveTo>
                <a:lnTo>
                  <a:pt x="3303660" y="0"/>
                </a:lnTo>
                <a:lnTo>
                  <a:pt x="3303660" y="1255482"/>
                </a:lnTo>
                <a:lnTo>
                  <a:pt x="0" y="12554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8117" t="-235487" r="1991" b="-2064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357969" y="1292791"/>
            <a:ext cx="11612882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/>
            <a:r>
              <a:rPr lang="en-US" sz="14400" dirty="0">
                <a:solidFill>
                  <a:prstClr val="black">
                    <a:lumMod val="75000"/>
                    <a:lumOff val="25000"/>
                  </a:prstClr>
                </a:solidFill>
                <a:latin typeface="#9Slide07 SVNErika Ormig" panose="020B0609050302020204" pitchFamily="49" charset="0"/>
              </a:rPr>
              <a:t>DẶN DÒ</a:t>
            </a:r>
          </a:p>
        </p:txBody>
      </p:sp>
      <p:sp>
        <p:nvSpPr>
          <p:cNvPr id="17" name="Freeform 17"/>
          <p:cNvSpPr/>
          <p:nvPr/>
        </p:nvSpPr>
        <p:spPr>
          <a:xfrm>
            <a:off x="-3" y="7243038"/>
            <a:ext cx="18288003" cy="3038631"/>
          </a:xfrm>
          <a:custGeom>
            <a:avLst/>
            <a:gdLst/>
            <a:ahLst/>
            <a:cxnLst/>
            <a:rect l="l" t="t" r="r" b="b"/>
            <a:pathLst>
              <a:path w="18288003" h="3038631">
                <a:moveTo>
                  <a:pt x="0" y="0"/>
                </a:moveTo>
                <a:lnTo>
                  <a:pt x="18288003" y="0"/>
                </a:lnTo>
                <a:lnTo>
                  <a:pt x="18288003" y="3038631"/>
                </a:lnTo>
                <a:lnTo>
                  <a:pt x="0" y="30386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606" b="-1060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74428" y="3508783"/>
            <a:ext cx="10550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defTabSz="1371600">
              <a:buFont typeface="Arial" panose="020B0604020202020204" pitchFamily="34" charset="0"/>
              <a:buChar char="•"/>
            </a:pP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ĐMR</a:t>
            </a:r>
          </a:p>
          <a:p>
            <a:pPr marL="857250" indent="-857250" defTabSz="1371600">
              <a:buFont typeface="Arial" panose="020B0604020202020204" pitchFamily="34" charset="0"/>
              <a:buChar char="•"/>
            </a:pP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Ủng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034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263</Words>
  <Application>Microsoft Office PowerPoint</Application>
  <PresentationFormat>Custom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Calibri</vt:lpstr>
      <vt:lpstr>Arial</vt:lpstr>
      <vt:lpstr>#9Slide05 Angelline</vt:lpstr>
      <vt:lpstr>Mango AC</vt:lpstr>
      <vt:lpstr>#9Slide07 SVNErika Ormig</vt:lpstr>
      <vt:lpstr>#9Slide07 HoneyCream</vt:lpstr>
      <vt:lpstr>SVN-Newton</vt:lpstr>
      <vt:lpstr>Times New Roman</vt:lpstr>
      <vt:lpstr>Cambria</vt:lpstr>
      <vt:lpstr>Calibri (MS)</vt:lpstr>
      <vt:lpstr>#9Slide05 Dancing Script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Fun English Reading Styles Educational Presentation</dc:title>
  <cp:lastModifiedBy>Ngọc Đỗ</cp:lastModifiedBy>
  <cp:revision>5</cp:revision>
  <dcterms:created xsi:type="dcterms:W3CDTF">2006-08-16T00:00:00Z</dcterms:created>
  <dcterms:modified xsi:type="dcterms:W3CDTF">2024-05-02T02:58:56Z</dcterms:modified>
  <dc:identifier>DAF6md6L9dE</dc:identifier>
</cp:coreProperties>
</file>