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2" r:id="rId2"/>
  </p:sldMasterIdLst>
  <p:notesMasterIdLst>
    <p:notesMasterId r:id="rId8"/>
  </p:notesMasterIdLst>
  <p:sldIdLst>
    <p:sldId id="473" r:id="rId3"/>
    <p:sldId id="269" r:id="rId4"/>
    <p:sldId id="270" r:id="rId5"/>
    <p:sldId id="271" r:id="rId6"/>
    <p:sldId id="477" r:id="rId7"/>
  </p:sldIdLst>
  <p:sldSz cx="18288000" cy="10287000"/>
  <p:notesSz cx="6858000" cy="9144000"/>
  <p:embeddedFontLst>
    <p:embeddedFont>
      <p:font typeface="#9Slide03 AllRoundGothic" panose="020B0604020202020204" charset="0"/>
      <p:regular r:id="rId9"/>
    </p:embeddedFont>
    <p:embeddedFont>
      <p:font typeface="#9Slide07 HoneyCream" panose="020B0604020202020204" charset="0"/>
      <p:regular r:id="rId10"/>
    </p:embeddedFont>
    <p:embeddedFont>
      <p:font typeface="Cambria" panose="02040503050406030204" pitchFamily="18"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4622" autoAdjust="0"/>
  </p:normalViewPr>
  <p:slideViewPr>
    <p:cSldViewPr>
      <p:cViewPr varScale="1">
        <p:scale>
          <a:sx n="55" d="100"/>
          <a:sy n="55" d="100"/>
        </p:scale>
        <p:origin x="54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C00C5-6441-44F9-9CEC-33FA8CFF9F23}" type="datetimeFigureOut">
              <a:rPr lang="en-US" smtClean="0"/>
              <a:t>13/05/2024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9134F-CC9A-4274-B899-B36DF905F674}" type="slidenum">
              <a:rPr lang="en-US" smtClean="0"/>
              <a:t>‹#›</a:t>
            </a:fld>
            <a:endParaRPr lang="en-US"/>
          </a:p>
        </p:txBody>
      </p:sp>
    </p:spTree>
    <p:extLst>
      <p:ext uri="{BB962C8B-B14F-4D97-AF65-F5344CB8AC3E}">
        <p14:creationId xmlns:p14="http://schemas.microsoft.com/office/powerpoint/2010/main" val="105269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71283" y="17335504"/>
            <a:ext cx="7332660" cy="995795"/>
          </a:xfrm>
          <a:prstGeom prst="rect">
            <a:avLst/>
          </a:prstGeom>
        </p:spPr>
        <p:txBody>
          <a:bodyPr/>
          <a:lstStyle/>
          <a:p>
            <a:pPr defTabSz="2493843"/>
            <a:fld id="{1D8BD707-D9CF-40AE-B4C6-C98DA3205C09}" type="datetimeFigureOut">
              <a:rPr lang="en-US" sz="4909" smtClean="0">
                <a:solidFill>
                  <a:prstClr val="black"/>
                </a:solidFill>
              </a:rPr>
              <a:pPr defTabSz="2493843"/>
              <a:t>13/05/2024</a:t>
            </a:fld>
            <a:endParaRPr lang="en-US" sz="4909">
              <a:solidFill>
                <a:prstClr val="black"/>
              </a:solidFill>
            </a:endParaRPr>
          </a:p>
        </p:txBody>
      </p:sp>
      <p:sp>
        <p:nvSpPr>
          <p:cNvPr id="3" name="Footer Placeholder 2"/>
          <p:cNvSpPr>
            <a:spLocks noGrp="1"/>
          </p:cNvSpPr>
          <p:nvPr>
            <p:ph type="ftr" sz="quarter" idx="11"/>
          </p:nvPr>
        </p:nvSpPr>
        <p:spPr>
          <a:xfrm>
            <a:off x="10737108" y="17335504"/>
            <a:ext cx="9951466" cy="995795"/>
          </a:xfrm>
          <a:prstGeom prst="rect">
            <a:avLst/>
          </a:prstGeom>
        </p:spPr>
        <p:txBody>
          <a:bodyPr/>
          <a:lstStyle/>
          <a:p>
            <a:pPr defTabSz="2493843"/>
            <a:endParaRPr lang="en-US" sz="4909">
              <a:solidFill>
                <a:prstClr val="black"/>
              </a:solidFill>
            </a:endParaRPr>
          </a:p>
        </p:txBody>
      </p:sp>
      <p:sp>
        <p:nvSpPr>
          <p:cNvPr id="4" name="Slide Number Placeholder 3"/>
          <p:cNvSpPr>
            <a:spLocks noGrp="1"/>
          </p:cNvSpPr>
          <p:nvPr>
            <p:ph type="sldNum" sz="quarter" idx="12"/>
          </p:nvPr>
        </p:nvSpPr>
        <p:spPr>
          <a:xfrm>
            <a:off x="22521736" y="17335504"/>
            <a:ext cx="7332660" cy="995795"/>
          </a:xfrm>
          <a:prstGeom prst="rect">
            <a:avLst/>
          </a:prstGeom>
        </p:spPr>
        <p:txBody>
          <a:bodyPr/>
          <a:lstStyle/>
          <a:p>
            <a:pPr defTabSz="2493843"/>
            <a:fld id="{B6F15528-21DE-4FAA-801E-634DDDAF4B2B}" type="slidenum">
              <a:rPr lang="en-US" sz="4909" smtClean="0">
                <a:solidFill>
                  <a:prstClr val="black"/>
                </a:solidFill>
              </a:rPr>
              <a:pPr defTabSz="2493843"/>
              <a:t>‹#›</a:t>
            </a:fld>
            <a:endParaRPr lang="en-US" sz="4909">
              <a:solidFill>
                <a:prstClr val="black"/>
              </a:solidFill>
            </a:endParaRPr>
          </a:p>
        </p:txBody>
      </p:sp>
    </p:spTree>
    <p:extLst>
      <p:ext uri="{BB962C8B-B14F-4D97-AF65-F5344CB8AC3E}">
        <p14:creationId xmlns:p14="http://schemas.microsoft.com/office/powerpoint/2010/main" val="80515190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69659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p:spPr>
        <p:txBody>
          <a:bodyPr/>
          <a:lstStyle/>
          <a:p>
            <a:fld id="{DCC1F546-0CFA-41A5-811D-DBEA98ED8265}" type="datetimeFigureOut">
              <a:rPr lang="zh-CN" altLang="en-US" smtClean="0"/>
              <a:t>2024/5/13</a:t>
            </a:fld>
            <a:endParaRPr lang="zh-CN" altLang="en-US"/>
          </a:p>
        </p:txBody>
      </p:sp>
      <p:sp>
        <p:nvSpPr>
          <p:cNvPr id="3" name="页脚占位符 2"/>
          <p:cNvSpPr>
            <a:spLocks noGrp="1"/>
          </p:cNvSpPr>
          <p:nvPr>
            <p:ph type="ftr" sz="quarter" idx="11"/>
          </p:nvPr>
        </p:nvSpPr>
        <p:spPr>
          <a:xfrm>
            <a:off x="6057900" y="9534526"/>
            <a:ext cx="6172200" cy="547688"/>
          </a:xfr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p:spPr>
        <p:txBody>
          <a:bodyPr/>
          <a:lstStyle/>
          <a:p>
            <a:fld id="{A6B45A6A-B480-4EA4-997C-78694F2A91B0}" type="slidenum">
              <a:rPr lang="zh-CN" altLang="en-US" smtClean="0"/>
              <a:t>‹#›</a:t>
            </a:fld>
            <a:endParaRPr lang="zh-CN" altLang="en-US"/>
          </a:p>
        </p:txBody>
      </p:sp>
    </p:spTree>
    <p:extLst>
      <p:ext uri="{BB962C8B-B14F-4D97-AF65-F5344CB8AC3E}">
        <p14:creationId xmlns:p14="http://schemas.microsoft.com/office/powerpoint/2010/main" val="25719129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85923053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l="-8000" r="-5000"/>
          </a:stretch>
        </a:blipFill>
        <a:effectLst/>
      </p:bgPr>
    </p:bg>
    <p:spTree>
      <p:nvGrpSpPr>
        <p:cNvPr id="1" name=""/>
        <p:cNvGrpSpPr/>
        <p:nvPr/>
      </p:nvGrpSpPr>
      <p:grpSpPr>
        <a:xfrm>
          <a:off x="0" y="0"/>
          <a:ext cx="0" cy="0"/>
          <a:chOff x="0" y="0"/>
          <a:chExt cx="0" cy="0"/>
        </a:xfrm>
      </p:grpSpPr>
      <p:sp>
        <p:nvSpPr>
          <p:cNvPr id="5" name="文本框 4"/>
          <p:cNvSpPr txBox="1"/>
          <p:nvPr userDrawn="1"/>
        </p:nvSpPr>
        <p:spPr>
          <a:xfrm>
            <a:off x="1086395" y="378523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2" name="文本框 1"/>
          <p:cNvSpPr txBox="1"/>
          <p:nvPr userDrawn="1"/>
        </p:nvSpPr>
        <p:spPr>
          <a:xfrm>
            <a:off x="1086395" y="495156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56006079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文本框 4"/>
          <p:cNvSpPr txBox="1"/>
          <p:nvPr userDrawn="1"/>
        </p:nvSpPr>
        <p:spPr>
          <a:xfrm>
            <a:off x="1086395" y="378523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3" name="文本框 2"/>
          <p:cNvSpPr txBox="1"/>
          <p:nvPr userDrawn="1"/>
        </p:nvSpPr>
        <p:spPr>
          <a:xfrm>
            <a:off x="1086395" y="495156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11598008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8199396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9" name="文本框 8"/>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109053095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9" name="文本框 8"/>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73732406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9" name="文本框 8"/>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95859134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图片 5" descr="校园-3"/>
          <p:cNvPicPr>
            <a:picLocks noChangeAspect="1"/>
          </p:cNvPicPr>
          <p:nvPr userDrawn="1"/>
        </p:nvPicPr>
        <p:blipFill>
          <a:blip r:embed="rId2"/>
          <a:srcRect t="91499"/>
          <a:stretch>
            <a:fillRect/>
          </a:stretch>
        </p:blipFill>
        <p:spPr>
          <a:xfrm flipV="1">
            <a:off x="0" y="9964103"/>
            <a:ext cx="18288000" cy="322898"/>
          </a:xfrm>
          <a:prstGeom prst="flowChartDocument">
            <a:avLst/>
          </a:prstGeom>
        </p:spPr>
      </p:pic>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41615743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hyperlink" Target="https://www.facebook.com/groups/629898828017053"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pic>
        <p:nvPicPr>
          <p:cNvPr id="22" name="Picture 21"/>
          <p:cNvPicPr>
            <a:picLocks noChangeAspect="1"/>
          </p:cNvPicPr>
          <p:nvPr userDrawn="1"/>
        </p:nvPicPr>
        <p:blipFill>
          <a:blip r:embed="rId7"/>
          <a:stretch>
            <a:fillRect/>
          </a:stretch>
        </p:blipFill>
        <p:spPr>
          <a:xfrm>
            <a:off x="-416466" y="-675914"/>
            <a:ext cx="19120931" cy="11638827"/>
          </a:xfrm>
          <a:prstGeom prst="rect">
            <a:avLst/>
          </a:prstGeom>
        </p:spPr>
      </p:pic>
      <p:sp>
        <p:nvSpPr>
          <p:cNvPr id="23" name="Title 1">
            <a:extLst>
              <a:ext uri="{FF2B5EF4-FFF2-40B4-BE49-F238E27FC236}">
                <a16:creationId xmlns:a16="http://schemas.microsoft.com/office/drawing/2014/main" id="{6AA5128D-EAF5-483C-871A-4BFED87FD86D}"/>
              </a:ext>
            </a:extLst>
          </p:cNvPr>
          <p:cNvSpPr txBox="1">
            <a:spLocks/>
          </p:cNvSpPr>
          <p:nvPr userDrawn="1"/>
        </p:nvSpPr>
        <p:spPr>
          <a:xfrm>
            <a:off x="12274593" y="-1335362"/>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51017731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ctr" defTabSz="2493843" rtl="0" eaLnBrk="1" latinLnBrk="0" hangingPunct="1">
        <a:spcBef>
          <a:spcPct val="0"/>
        </a:spcBef>
        <a:buNone/>
        <a:defRPr sz="12000" kern="1200">
          <a:solidFill>
            <a:schemeClr val="tx1"/>
          </a:solidFill>
          <a:latin typeface="+mj-lt"/>
          <a:ea typeface="+mj-ea"/>
          <a:cs typeface="+mj-cs"/>
        </a:defRPr>
      </a:lvl1pPr>
    </p:titleStyle>
    <p:bodyStyle>
      <a:lvl1pPr marL="935191" indent="-935191" algn="l" defTabSz="2493843" rtl="0" eaLnBrk="1" latinLnBrk="0" hangingPunct="1">
        <a:spcBef>
          <a:spcPct val="20000"/>
        </a:spcBef>
        <a:buFont typeface="Arial" pitchFamily="34" charset="0"/>
        <a:buChar char="•"/>
        <a:defRPr sz="8727" kern="1200">
          <a:solidFill>
            <a:schemeClr val="tx1"/>
          </a:solidFill>
          <a:latin typeface="+mn-lt"/>
          <a:ea typeface="+mn-ea"/>
          <a:cs typeface="+mn-cs"/>
        </a:defRPr>
      </a:lvl1pPr>
      <a:lvl2pPr marL="2026248" indent="-779326" algn="l" defTabSz="2493843" rtl="0" eaLnBrk="1" latinLnBrk="0" hangingPunct="1">
        <a:spcBef>
          <a:spcPct val="20000"/>
        </a:spcBef>
        <a:buFont typeface="Arial" pitchFamily="34" charset="0"/>
        <a:buChar char="–"/>
        <a:defRPr sz="7636" kern="1200">
          <a:solidFill>
            <a:schemeClr val="tx1"/>
          </a:solidFill>
          <a:latin typeface="+mn-lt"/>
          <a:ea typeface="+mn-ea"/>
          <a:cs typeface="+mn-cs"/>
        </a:defRPr>
      </a:lvl2pPr>
      <a:lvl3pPr marL="3117304" indent="-623461" algn="l" defTabSz="2493843" rtl="0" eaLnBrk="1" latinLnBrk="0" hangingPunct="1">
        <a:spcBef>
          <a:spcPct val="20000"/>
        </a:spcBef>
        <a:buFont typeface="Arial" pitchFamily="34" charset="0"/>
        <a:buChar char="•"/>
        <a:defRPr sz="6546" kern="1200">
          <a:solidFill>
            <a:schemeClr val="tx1"/>
          </a:solidFill>
          <a:latin typeface="+mn-lt"/>
          <a:ea typeface="+mn-ea"/>
          <a:cs typeface="+mn-cs"/>
        </a:defRPr>
      </a:lvl3pPr>
      <a:lvl4pPr marL="4364225"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4pPr>
      <a:lvl5pPr marL="5611147"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5pPr>
      <a:lvl6pPr marL="6858069"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6pPr>
      <a:lvl7pPr marL="8104990"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7pPr>
      <a:lvl8pPr marL="9351912"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8pPr>
      <a:lvl9pPr marL="10598833"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9pPr>
    </p:bodyStyle>
    <p:otherStyle>
      <a:defPPr>
        <a:defRPr lang="en-US"/>
      </a:defPPr>
      <a:lvl1pPr marL="0" algn="l" defTabSz="2493843" rtl="0" eaLnBrk="1" latinLnBrk="0" hangingPunct="1">
        <a:defRPr sz="4909" kern="1200">
          <a:solidFill>
            <a:schemeClr val="tx1"/>
          </a:solidFill>
          <a:latin typeface="+mn-lt"/>
          <a:ea typeface="+mn-ea"/>
          <a:cs typeface="+mn-cs"/>
        </a:defRPr>
      </a:lvl1pPr>
      <a:lvl2pPr marL="1246922" algn="l" defTabSz="2493843" rtl="0" eaLnBrk="1" latinLnBrk="0" hangingPunct="1">
        <a:defRPr sz="4909" kern="1200">
          <a:solidFill>
            <a:schemeClr val="tx1"/>
          </a:solidFill>
          <a:latin typeface="+mn-lt"/>
          <a:ea typeface="+mn-ea"/>
          <a:cs typeface="+mn-cs"/>
        </a:defRPr>
      </a:lvl2pPr>
      <a:lvl3pPr marL="2493843" algn="l" defTabSz="2493843" rtl="0" eaLnBrk="1" latinLnBrk="0" hangingPunct="1">
        <a:defRPr sz="4909" kern="1200">
          <a:solidFill>
            <a:schemeClr val="tx1"/>
          </a:solidFill>
          <a:latin typeface="+mn-lt"/>
          <a:ea typeface="+mn-ea"/>
          <a:cs typeface="+mn-cs"/>
        </a:defRPr>
      </a:lvl3pPr>
      <a:lvl4pPr marL="3740765" algn="l" defTabSz="2493843" rtl="0" eaLnBrk="1" latinLnBrk="0" hangingPunct="1">
        <a:defRPr sz="4909" kern="1200">
          <a:solidFill>
            <a:schemeClr val="tx1"/>
          </a:solidFill>
          <a:latin typeface="+mn-lt"/>
          <a:ea typeface="+mn-ea"/>
          <a:cs typeface="+mn-cs"/>
        </a:defRPr>
      </a:lvl4pPr>
      <a:lvl5pPr marL="4987686" algn="l" defTabSz="2493843" rtl="0" eaLnBrk="1" latinLnBrk="0" hangingPunct="1">
        <a:defRPr sz="4909" kern="1200">
          <a:solidFill>
            <a:schemeClr val="tx1"/>
          </a:solidFill>
          <a:latin typeface="+mn-lt"/>
          <a:ea typeface="+mn-ea"/>
          <a:cs typeface="+mn-cs"/>
        </a:defRPr>
      </a:lvl5pPr>
      <a:lvl6pPr marL="6234608" algn="l" defTabSz="2493843" rtl="0" eaLnBrk="1" latinLnBrk="0" hangingPunct="1">
        <a:defRPr sz="4909" kern="1200">
          <a:solidFill>
            <a:schemeClr val="tx1"/>
          </a:solidFill>
          <a:latin typeface="+mn-lt"/>
          <a:ea typeface="+mn-ea"/>
          <a:cs typeface="+mn-cs"/>
        </a:defRPr>
      </a:lvl6pPr>
      <a:lvl7pPr marL="7481529" algn="l" defTabSz="2493843" rtl="0" eaLnBrk="1" latinLnBrk="0" hangingPunct="1">
        <a:defRPr sz="4909" kern="1200">
          <a:solidFill>
            <a:schemeClr val="tx1"/>
          </a:solidFill>
          <a:latin typeface="+mn-lt"/>
          <a:ea typeface="+mn-ea"/>
          <a:cs typeface="+mn-cs"/>
        </a:defRPr>
      </a:lvl7pPr>
      <a:lvl8pPr marL="8728451" algn="l" defTabSz="2493843" rtl="0" eaLnBrk="1" latinLnBrk="0" hangingPunct="1">
        <a:defRPr sz="4909" kern="1200">
          <a:solidFill>
            <a:schemeClr val="tx1"/>
          </a:solidFill>
          <a:latin typeface="+mn-lt"/>
          <a:ea typeface="+mn-ea"/>
          <a:cs typeface="+mn-cs"/>
        </a:defRPr>
      </a:lvl8pPr>
      <a:lvl9pPr marL="9975372" algn="l" defTabSz="2493843" rtl="0" eaLnBrk="1" latinLnBrk="0" hangingPunct="1">
        <a:defRPr sz="490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1" name="TextBox 3">
            <a:extLst>
              <a:ext uri="{FF2B5EF4-FFF2-40B4-BE49-F238E27FC236}">
                <a16:creationId xmlns:a16="http://schemas.microsoft.com/office/drawing/2014/main" id="{CAE93CAF-A756-85BE-7255-DB9C5D00B193}"/>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Picture 6">
            <a:extLst>
              <a:ext uri="{FF2B5EF4-FFF2-40B4-BE49-F238E27FC236}">
                <a16:creationId xmlns:a16="http://schemas.microsoft.com/office/drawing/2014/main" id="{1D936B59-D5D0-1039-6D5D-A945FA0524FB}"/>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53116842" y="-21775902"/>
            <a:ext cx="2559870" cy="2713443"/>
          </a:xfrm>
          <a:prstGeom prst="rect">
            <a:avLst/>
          </a:prstGeom>
        </p:spPr>
      </p:pic>
      <p:pic>
        <p:nvPicPr>
          <p:cNvPr id="13" name="Picture 6">
            <a:extLst>
              <a:ext uri="{FF2B5EF4-FFF2-40B4-BE49-F238E27FC236}">
                <a16:creationId xmlns:a16="http://schemas.microsoft.com/office/drawing/2014/main" id="{516EDE38-BCAD-071F-415D-E10B1500090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16" name="Picture 6">
            <a:extLst>
              <a:ext uri="{FF2B5EF4-FFF2-40B4-BE49-F238E27FC236}">
                <a16:creationId xmlns:a16="http://schemas.microsoft.com/office/drawing/2014/main" id="{01F9113B-BAA8-0AAD-6DB2-DF005DA9934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17" name="Picture 6">
            <a:extLst>
              <a:ext uri="{FF2B5EF4-FFF2-40B4-BE49-F238E27FC236}">
                <a16:creationId xmlns:a16="http://schemas.microsoft.com/office/drawing/2014/main" id="{2DA67E29-C0AE-4820-ADAD-A247019F4C3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18" name="Picture 6">
            <a:extLst>
              <a:ext uri="{FF2B5EF4-FFF2-40B4-BE49-F238E27FC236}">
                <a16:creationId xmlns:a16="http://schemas.microsoft.com/office/drawing/2014/main" id="{541EBDD9-210E-2F08-92EA-36B85507737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19" name="Picture 6">
            <a:extLst>
              <a:ext uri="{FF2B5EF4-FFF2-40B4-BE49-F238E27FC236}">
                <a16:creationId xmlns:a16="http://schemas.microsoft.com/office/drawing/2014/main" id="{290FA384-F1D1-8E89-EB10-E775938E1F8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20" name="Picture 6">
            <a:extLst>
              <a:ext uri="{FF2B5EF4-FFF2-40B4-BE49-F238E27FC236}">
                <a16:creationId xmlns:a16="http://schemas.microsoft.com/office/drawing/2014/main" id="{00901500-5230-2960-E739-F853853A585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21" name="Picture 6">
            <a:extLst>
              <a:ext uri="{FF2B5EF4-FFF2-40B4-BE49-F238E27FC236}">
                <a16:creationId xmlns:a16="http://schemas.microsoft.com/office/drawing/2014/main" id="{5F5DC364-90A4-A56F-57A5-80CBDF56CAF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22" name="Hình ảnh 31">
            <a:extLst>
              <a:ext uri="{FF2B5EF4-FFF2-40B4-BE49-F238E27FC236}">
                <a16:creationId xmlns:a16="http://schemas.microsoft.com/office/drawing/2014/main" id="{78E631A9-1E16-C870-A188-707113EE9140}"/>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23" name="Hình ảnh 32">
            <a:extLst>
              <a:ext uri="{FF2B5EF4-FFF2-40B4-BE49-F238E27FC236}">
                <a16:creationId xmlns:a16="http://schemas.microsoft.com/office/drawing/2014/main" id="{06D78F95-0106-9477-E384-0D63EB148741}"/>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extLst>
      <p:ext uri="{BB962C8B-B14F-4D97-AF65-F5344CB8AC3E}">
        <p14:creationId xmlns:p14="http://schemas.microsoft.com/office/powerpoint/2010/main" val="11047330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6000" r="-5000"/>
          </a:stretch>
        </a:blipFill>
        <a:effectLst/>
      </p:bgPr>
    </p:bg>
    <p:spTree>
      <p:nvGrpSpPr>
        <p:cNvPr id="1" name=""/>
        <p:cNvGrpSpPr/>
        <p:nvPr/>
      </p:nvGrpSpPr>
      <p:grpSpPr>
        <a:xfrm>
          <a:off x="0" y="0"/>
          <a:ext cx="0" cy="0"/>
          <a:chOff x="0" y="0"/>
          <a:chExt cx="0" cy="0"/>
        </a:xfrm>
      </p:grpSpPr>
      <p:pic>
        <p:nvPicPr>
          <p:cNvPr id="4" name="图片 3" descr="14"/>
          <p:cNvPicPr>
            <a:picLocks noChangeAspect="1"/>
          </p:cNvPicPr>
          <p:nvPr/>
        </p:nvPicPr>
        <p:blipFill>
          <a:blip r:embed="rId3"/>
          <a:stretch>
            <a:fillRect/>
          </a:stretch>
        </p:blipFill>
        <p:spPr>
          <a:xfrm rot="180000">
            <a:off x="1600200" y="996316"/>
            <a:ext cx="15087600" cy="8293418"/>
          </a:xfrm>
          <a:prstGeom prst="rect">
            <a:avLst/>
          </a:prstGeom>
        </p:spPr>
      </p:pic>
      <p:pic>
        <p:nvPicPr>
          <p:cNvPr id="2" name="图片 1" descr="13"/>
          <p:cNvPicPr>
            <a:picLocks noChangeAspect="1"/>
          </p:cNvPicPr>
          <p:nvPr/>
        </p:nvPicPr>
        <p:blipFill>
          <a:blip r:embed="rId4"/>
          <a:stretch>
            <a:fillRect/>
          </a:stretch>
        </p:blipFill>
        <p:spPr>
          <a:xfrm>
            <a:off x="0" y="5954078"/>
            <a:ext cx="4166235" cy="4331018"/>
          </a:xfrm>
          <a:prstGeom prst="rect">
            <a:avLst/>
          </a:prstGeom>
        </p:spPr>
      </p:pic>
      <p:pic>
        <p:nvPicPr>
          <p:cNvPr id="3" name="图片 2" descr="21"/>
          <p:cNvPicPr>
            <a:picLocks noChangeAspect="1"/>
          </p:cNvPicPr>
          <p:nvPr/>
        </p:nvPicPr>
        <p:blipFill>
          <a:blip r:embed="rId5"/>
          <a:srcRect b="38390"/>
          <a:stretch>
            <a:fillRect/>
          </a:stretch>
        </p:blipFill>
        <p:spPr>
          <a:xfrm>
            <a:off x="0" y="0"/>
            <a:ext cx="4427220" cy="3857625"/>
          </a:xfrm>
          <a:prstGeom prst="rect">
            <a:avLst/>
          </a:prstGeom>
        </p:spPr>
      </p:pic>
      <p:pic>
        <p:nvPicPr>
          <p:cNvPr id="6" name="图片 5" descr="千库网_开学教室防疫_元素编号12833866"/>
          <p:cNvPicPr>
            <a:picLocks noChangeAspect="1"/>
          </p:cNvPicPr>
          <p:nvPr/>
        </p:nvPicPr>
        <p:blipFill>
          <a:blip r:embed="rId6"/>
          <a:stretch>
            <a:fillRect/>
          </a:stretch>
        </p:blipFill>
        <p:spPr>
          <a:xfrm flipH="1">
            <a:off x="9836468" y="5213033"/>
            <a:ext cx="5306378" cy="3537585"/>
          </a:xfrm>
          <a:prstGeom prst="rect">
            <a:avLst/>
          </a:prstGeom>
        </p:spPr>
      </p:pic>
      <p:grpSp>
        <p:nvGrpSpPr>
          <p:cNvPr id="7" name="Group 6"/>
          <p:cNvGrpSpPr/>
          <p:nvPr/>
        </p:nvGrpSpPr>
        <p:grpSpPr>
          <a:xfrm>
            <a:off x="1390128" y="1328621"/>
            <a:ext cx="15507744" cy="3582732"/>
            <a:chOff x="0" y="0"/>
            <a:chExt cx="41155827" cy="9508173"/>
          </a:xfrm>
        </p:grpSpPr>
        <p:sp>
          <p:nvSpPr>
            <p:cNvPr id="24"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SG"/>
            </a:p>
          </p:txBody>
        </p:sp>
        <p:sp>
          <p:nvSpPr>
            <p:cNvPr id="25"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SG"/>
            </a:p>
          </p:txBody>
        </p:sp>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474" y="0"/>
            <a:ext cx="3047762" cy="3047762"/>
          </a:xfrm>
          <a:prstGeom prst="rect">
            <a:avLst/>
          </a:prstGeom>
        </p:spPr>
      </p:pic>
      <p:pic>
        <p:nvPicPr>
          <p:cNvPr id="27" name="Picture 26">
            <a:extLst>
              <a:ext uri="{FF2B5EF4-FFF2-40B4-BE49-F238E27FC236}">
                <a16:creationId xmlns:a16="http://schemas.microsoft.com/office/drawing/2014/main" id="{BE4DD022-57FE-882E-7354-59F4C28B4473}"/>
              </a:ext>
            </a:extLst>
          </p:cNvPr>
          <p:cNvPicPr>
            <a:picLocks noChangeAspect="1"/>
          </p:cNvPicPr>
          <p:nvPr/>
        </p:nvPicPr>
        <p:blipFill>
          <a:blip r:embed="rId8"/>
          <a:stretch>
            <a:fillRect/>
          </a:stretch>
        </p:blipFill>
        <p:spPr>
          <a:xfrm>
            <a:off x="2373935" y="1185193"/>
            <a:ext cx="14650178" cy="3831463"/>
          </a:xfrm>
          <a:prstGeom prst="rect">
            <a:avLst/>
          </a:prstGeom>
        </p:spPr>
      </p:pic>
      <p:pic>
        <p:nvPicPr>
          <p:cNvPr id="29" name="图片 4" descr="12"/>
          <p:cNvPicPr>
            <a:picLocks noChangeAspect="1"/>
          </p:cNvPicPr>
          <p:nvPr/>
        </p:nvPicPr>
        <p:blipFill>
          <a:blip r:embed="rId9"/>
          <a:stretch>
            <a:fillRect/>
          </a:stretch>
        </p:blipFill>
        <p:spPr>
          <a:xfrm>
            <a:off x="13716000" y="4729576"/>
            <a:ext cx="4572000" cy="5557424"/>
          </a:xfrm>
          <a:prstGeom prst="rect">
            <a:avLst/>
          </a:prstGeom>
        </p:spPr>
      </p:pic>
      <p:sp>
        <p:nvSpPr>
          <p:cNvPr id="30" name="Freeform 9"/>
          <p:cNvSpPr/>
          <p:nvPr/>
        </p:nvSpPr>
        <p:spPr>
          <a:xfrm>
            <a:off x="3719574" y="5732800"/>
            <a:ext cx="5261910" cy="4410327"/>
          </a:xfrm>
          <a:custGeom>
            <a:avLst/>
            <a:gdLst/>
            <a:ahLst/>
            <a:cxnLst/>
            <a:rect l="l" t="t" r="r" b="b"/>
            <a:pathLst>
              <a:path w="8252028" h="7382127">
                <a:moveTo>
                  <a:pt x="0" y="0"/>
                </a:moveTo>
                <a:lnTo>
                  <a:pt x="8252028" y="0"/>
                </a:lnTo>
                <a:lnTo>
                  <a:pt x="8252028" y="7382127"/>
                </a:lnTo>
                <a:lnTo>
                  <a:pt x="0" y="7382127"/>
                </a:lnTo>
                <a:lnTo>
                  <a:pt x="0" y="0"/>
                </a:lnTo>
                <a:close/>
              </a:path>
            </a:pathLst>
          </a:custGeom>
          <a:blipFill>
            <a:blip r:embed="rId10"/>
            <a:stretch>
              <a:fillRect/>
            </a:stretch>
          </a:blipFill>
        </p:spPr>
        <p:txBody>
          <a:bodyPr/>
          <a:lstStyle/>
          <a:p>
            <a:endParaRPr lang="en-SG"/>
          </a:p>
        </p:txBody>
      </p:sp>
      <p:sp>
        <p:nvSpPr>
          <p:cNvPr id="5" name="TextBox 4">
            <a:extLst>
              <a:ext uri="{FF2B5EF4-FFF2-40B4-BE49-F238E27FC236}">
                <a16:creationId xmlns:a16="http://schemas.microsoft.com/office/drawing/2014/main" id="{8A802E88-EDBE-AD81-76A0-371A290DD34D}"/>
              </a:ext>
            </a:extLst>
          </p:cNvPr>
          <p:cNvSpPr txBox="1"/>
          <p:nvPr/>
        </p:nvSpPr>
        <p:spPr>
          <a:xfrm rot="20674730">
            <a:off x="13261351" y="4771932"/>
            <a:ext cx="4766820" cy="707886"/>
          </a:xfrm>
          <a:prstGeom prst="rect">
            <a:avLst/>
          </a:prstGeom>
          <a:noFill/>
        </p:spPr>
        <p:txBody>
          <a:bodyPr wrap="square" rtlCol="0">
            <a:spAutoFit/>
          </a:bodyPr>
          <a:lstStyle/>
          <a:p>
            <a:r>
              <a:rPr lang="vi-VN" sz="4000" dirty="0">
                <a:solidFill>
                  <a:srgbClr val="C00000"/>
                </a:solidFill>
                <a:highlight>
                  <a:srgbClr val="FFFF00"/>
                </a:highlight>
                <a:latin typeface="#9Slide03 AllRoundGothic" panose="020B0703020202020104" pitchFamily="34" charset="0"/>
              </a:rPr>
              <a:t>(Trang 114)</a:t>
            </a:r>
            <a:endParaRPr lang="en-SG" sz="4000" dirty="0">
              <a:solidFill>
                <a:srgbClr val="C00000"/>
              </a:solidFill>
              <a:highlight>
                <a:srgbClr val="FFFF00"/>
              </a:highlight>
              <a:latin typeface="#9Slide03 AllRoundGothic" panose="020B07030202020201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26"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80">
                                          <p:stCondLst>
                                            <p:cond delay="0"/>
                                          </p:stCondLst>
                                        </p:cTn>
                                        <p:tgtEl>
                                          <p:spTgt spid="27"/>
                                        </p:tgtEl>
                                      </p:cBhvr>
                                    </p:animEffect>
                                    <p:anim calcmode="lin" valueType="num">
                                      <p:cBhvr>
                                        <p:cTn id="4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6" dur="26">
                                          <p:stCondLst>
                                            <p:cond delay="650"/>
                                          </p:stCondLst>
                                        </p:cTn>
                                        <p:tgtEl>
                                          <p:spTgt spid="27"/>
                                        </p:tgtEl>
                                      </p:cBhvr>
                                      <p:to x="100000" y="60000"/>
                                    </p:animScale>
                                    <p:animScale>
                                      <p:cBhvr>
                                        <p:cTn id="47" dur="166" decel="50000">
                                          <p:stCondLst>
                                            <p:cond delay="676"/>
                                          </p:stCondLst>
                                        </p:cTn>
                                        <p:tgtEl>
                                          <p:spTgt spid="27"/>
                                        </p:tgtEl>
                                      </p:cBhvr>
                                      <p:to x="100000" y="100000"/>
                                    </p:animScale>
                                    <p:animScale>
                                      <p:cBhvr>
                                        <p:cTn id="48" dur="26">
                                          <p:stCondLst>
                                            <p:cond delay="1312"/>
                                          </p:stCondLst>
                                        </p:cTn>
                                        <p:tgtEl>
                                          <p:spTgt spid="27"/>
                                        </p:tgtEl>
                                      </p:cBhvr>
                                      <p:to x="100000" y="80000"/>
                                    </p:animScale>
                                    <p:animScale>
                                      <p:cBhvr>
                                        <p:cTn id="49" dur="166" decel="50000">
                                          <p:stCondLst>
                                            <p:cond delay="1338"/>
                                          </p:stCondLst>
                                        </p:cTn>
                                        <p:tgtEl>
                                          <p:spTgt spid="27"/>
                                        </p:tgtEl>
                                      </p:cBhvr>
                                      <p:to x="100000" y="100000"/>
                                    </p:animScale>
                                    <p:animScale>
                                      <p:cBhvr>
                                        <p:cTn id="50" dur="26">
                                          <p:stCondLst>
                                            <p:cond delay="1642"/>
                                          </p:stCondLst>
                                        </p:cTn>
                                        <p:tgtEl>
                                          <p:spTgt spid="27"/>
                                        </p:tgtEl>
                                      </p:cBhvr>
                                      <p:to x="100000" y="90000"/>
                                    </p:animScale>
                                    <p:animScale>
                                      <p:cBhvr>
                                        <p:cTn id="51" dur="166" decel="50000">
                                          <p:stCondLst>
                                            <p:cond delay="1668"/>
                                          </p:stCondLst>
                                        </p:cTn>
                                        <p:tgtEl>
                                          <p:spTgt spid="27"/>
                                        </p:tgtEl>
                                      </p:cBhvr>
                                      <p:to x="100000" y="100000"/>
                                    </p:animScale>
                                    <p:animScale>
                                      <p:cBhvr>
                                        <p:cTn id="52" dur="26">
                                          <p:stCondLst>
                                            <p:cond delay="1808"/>
                                          </p:stCondLst>
                                        </p:cTn>
                                        <p:tgtEl>
                                          <p:spTgt spid="27"/>
                                        </p:tgtEl>
                                      </p:cBhvr>
                                      <p:to x="100000" y="95000"/>
                                    </p:animScale>
                                    <p:animScale>
                                      <p:cBhvr>
                                        <p:cTn id="53" dur="166" decel="50000">
                                          <p:stCondLst>
                                            <p:cond delay="1834"/>
                                          </p:stCondLst>
                                        </p:cTn>
                                        <p:tgtEl>
                                          <p:spTgt spid="27"/>
                                        </p:tgtEl>
                                      </p:cBhvr>
                                      <p:to x="100000" y="100000"/>
                                    </p:animScale>
                                  </p:childTnLst>
                                </p:cTn>
                              </p:par>
                              <p:par>
                                <p:cTn id="54" presetID="16" presetClass="entr" presetSubtype="21"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inVertical)">
                                      <p:cBhvr>
                                        <p:cTn id="56" dur="500"/>
                                        <p:tgtEl>
                                          <p:spTgt spid="2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SG"/>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SG"/>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SG"/>
            </a:p>
          </p:txBody>
        </p:sp>
      </p:grpSp>
      <p:grpSp>
        <p:nvGrpSpPr>
          <p:cNvPr id="6" name="Group 6"/>
          <p:cNvGrpSpPr/>
          <p:nvPr/>
        </p:nvGrpSpPr>
        <p:grpSpPr>
          <a:xfrm>
            <a:off x="-731113" y="1048576"/>
            <a:ext cx="19750225" cy="8705525"/>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SG"/>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SG"/>
            </a:p>
          </p:txBody>
        </p:sp>
      </p:grpSp>
      <p:pic>
        <p:nvPicPr>
          <p:cNvPr id="11" name="Picture 10"/>
          <p:cNvPicPr>
            <a:picLocks noChangeAspect="1"/>
          </p:cNvPicPr>
          <p:nvPr/>
        </p:nvPicPr>
        <p:blipFill rotWithShape="1">
          <a:blip r:embed="rId3"/>
          <a:srcRect r="51034" b="12261"/>
          <a:stretch/>
        </p:blipFill>
        <p:spPr>
          <a:xfrm>
            <a:off x="-907500" y="1184483"/>
            <a:ext cx="2999957" cy="1714974"/>
          </a:xfrm>
          <a:prstGeom prst="rect">
            <a:avLst/>
          </a:prstGeom>
        </p:spPr>
      </p:pic>
      <p:sp>
        <p:nvSpPr>
          <p:cNvPr id="12"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2259754" y="1268241"/>
            <a:ext cx="16732082"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5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Chiều cao lần lượt của 6 vận động viên bóng chuyền Thắng, Hùng, Bình, Trung , Lợi, Dũng theo thứ tự là:</a:t>
            </a:r>
            <a:endParaRPr lang="vi-VN" altLang="en-US" sz="5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21" name="TextBox 20">
            <a:extLst>
              <a:ext uri="{FF2B5EF4-FFF2-40B4-BE49-F238E27FC236}">
                <a16:creationId xmlns:a16="http://schemas.microsoft.com/office/drawing/2014/main" id="{E766E322-BF2D-9879-A4FB-309E48921176}"/>
              </a:ext>
            </a:extLst>
          </p:cNvPr>
          <p:cNvSpPr txBox="1"/>
          <p:nvPr/>
        </p:nvSpPr>
        <p:spPr>
          <a:xfrm>
            <a:off x="2520871" y="2979139"/>
            <a:ext cx="15275558" cy="861774"/>
          </a:xfrm>
          <a:prstGeom prst="rect">
            <a:avLst/>
          </a:prstGeom>
          <a:noFill/>
        </p:spPr>
        <p:txBody>
          <a:bodyPr wrap="square" rtlCol="0">
            <a:spAutoFit/>
          </a:bodyPr>
          <a:lstStyle/>
          <a:p>
            <a:pPr algn="ctr"/>
            <a:r>
              <a:rPr lang="en-US" sz="5000" b="1" dirty="0">
                <a:solidFill>
                  <a:srgbClr val="C00000"/>
                </a:solidFill>
                <a:latin typeface="#9Slide03 AllRoundGothic" panose="020B0703020202020104" pitchFamily="34" charset="0"/>
              </a:rPr>
              <a:t>180 cm, 175 cm, 182 cm, 178 cm, 168 cm, 185 cm</a:t>
            </a:r>
          </a:p>
        </p:txBody>
      </p:sp>
      <p:sp>
        <p:nvSpPr>
          <p:cNvPr id="22" name="TextBox 21">
            <a:extLst>
              <a:ext uri="{FF2B5EF4-FFF2-40B4-BE49-F238E27FC236}">
                <a16:creationId xmlns:a16="http://schemas.microsoft.com/office/drawing/2014/main" id="{1939C596-68DB-F397-5955-842E717D96A2}"/>
              </a:ext>
            </a:extLst>
          </p:cNvPr>
          <p:cNvSpPr txBox="1"/>
          <p:nvPr/>
        </p:nvSpPr>
        <p:spPr>
          <a:xfrm>
            <a:off x="-907500" y="3582666"/>
            <a:ext cx="3536830" cy="861774"/>
          </a:xfrm>
          <a:prstGeom prst="rect">
            <a:avLst/>
          </a:prstGeom>
          <a:noFill/>
        </p:spPr>
        <p:txBody>
          <a:bodyPr wrap="square" rtlCol="0">
            <a:spAutoFit/>
          </a:bodyPr>
          <a:lstStyle/>
          <a:p>
            <a:pPr algn="ctr"/>
            <a:r>
              <a:rPr lang="en-US" sz="5000" b="1" dirty="0">
                <a:latin typeface="Cambria" panose="02040503050406030204" pitchFamily="18" charset="0"/>
                <a:ea typeface="Cambria" panose="02040503050406030204" pitchFamily="18" charset="0"/>
              </a:rPr>
              <a:t>a) </a:t>
            </a:r>
            <a:r>
              <a:rPr lang="en-US" sz="5000" b="1" dirty="0" err="1">
                <a:latin typeface="Cambria" panose="02040503050406030204" pitchFamily="18" charset="0"/>
                <a:ea typeface="Cambria" panose="02040503050406030204" pitchFamily="18" charset="0"/>
              </a:rPr>
              <a:t>Số</a:t>
            </a:r>
            <a:r>
              <a:rPr lang="en-US" sz="5000" b="1" dirty="0">
                <a:latin typeface="Cambria" panose="02040503050406030204" pitchFamily="18" charset="0"/>
                <a:ea typeface="Cambria" panose="02040503050406030204" pitchFamily="18" charset="0"/>
              </a:rPr>
              <a:t>?</a:t>
            </a:r>
          </a:p>
        </p:txBody>
      </p:sp>
      <p:graphicFrame>
        <p:nvGraphicFramePr>
          <p:cNvPr id="23" name="Table 22">
            <a:extLst>
              <a:ext uri="{FF2B5EF4-FFF2-40B4-BE49-F238E27FC236}">
                <a16:creationId xmlns:a16="http://schemas.microsoft.com/office/drawing/2014/main" id="{08CA19D4-6BC2-CAC0-C2DF-EE53B29F3DAA}"/>
              </a:ext>
            </a:extLst>
          </p:cNvPr>
          <p:cNvGraphicFramePr>
            <a:graphicFrameLocks noGrp="1"/>
          </p:cNvGraphicFramePr>
          <p:nvPr>
            <p:extLst>
              <p:ext uri="{D42A27DB-BD31-4B8C-83A1-F6EECF244321}">
                <p14:modId xmlns:p14="http://schemas.microsoft.com/office/powerpoint/2010/main" val="206190378"/>
              </p:ext>
            </p:extLst>
          </p:nvPr>
        </p:nvGraphicFramePr>
        <p:xfrm>
          <a:off x="-27276" y="4598984"/>
          <a:ext cx="15275558" cy="2336800"/>
        </p:xfrm>
        <a:graphic>
          <a:graphicData uri="http://schemas.openxmlformats.org/drawingml/2006/table">
            <a:tbl>
              <a:tblPr/>
              <a:tblGrid>
                <a:gridCol w="2764396">
                  <a:extLst>
                    <a:ext uri="{9D8B030D-6E8A-4147-A177-3AD203B41FA5}">
                      <a16:colId xmlns:a16="http://schemas.microsoft.com/office/drawing/2014/main" val="3085434503"/>
                    </a:ext>
                  </a:extLst>
                </a:gridCol>
                <a:gridCol w="2024627">
                  <a:extLst>
                    <a:ext uri="{9D8B030D-6E8A-4147-A177-3AD203B41FA5}">
                      <a16:colId xmlns:a16="http://schemas.microsoft.com/office/drawing/2014/main" val="3312479728"/>
                    </a:ext>
                  </a:extLst>
                </a:gridCol>
                <a:gridCol w="2154412">
                  <a:extLst>
                    <a:ext uri="{9D8B030D-6E8A-4147-A177-3AD203B41FA5}">
                      <a16:colId xmlns:a16="http://schemas.microsoft.com/office/drawing/2014/main" val="3265082699"/>
                    </a:ext>
                  </a:extLst>
                </a:gridCol>
                <a:gridCol w="2037605">
                  <a:extLst>
                    <a:ext uri="{9D8B030D-6E8A-4147-A177-3AD203B41FA5}">
                      <a16:colId xmlns:a16="http://schemas.microsoft.com/office/drawing/2014/main" val="4199583212"/>
                    </a:ext>
                  </a:extLst>
                </a:gridCol>
                <a:gridCol w="2232282">
                  <a:extLst>
                    <a:ext uri="{9D8B030D-6E8A-4147-A177-3AD203B41FA5}">
                      <a16:colId xmlns:a16="http://schemas.microsoft.com/office/drawing/2014/main" val="131315927"/>
                    </a:ext>
                  </a:extLst>
                </a:gridCol>
                <a:gridCol w="2336109">
                  <a:extLst>
                    <a:ext uri="{9D8B030D-6E8A-4147-A177-3AD203B41FA5}">
                      <a16:colId xmlns:a16="http://schemas.microsoft.com/office/drawing/2014/main" val="1199003220"/>
                    </a:ext>
                  </a:extLst>
                </a:gridCol>
                <a:gridCol w="1726127">
                  <a:extLst>
                    <a:ext uri="{9D8B030D-6E8A-4147-A177-3AD203B41FA5}">
                      <a16:colId xmlns:a16="http://schemas.microsoft.com/office/drawing/2014/main" val="3758305062"/>
                    </a:ext>
                  </a:extLst>
                </a:gridCol>
              </a:tblGrid>
              <a:tr h="838144">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Tên</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vận</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động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viên</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4500" b="1" dirty="0" err="1">
                          <a:solidFill>
                            <a:srgbClr val="000000"/>
                          </a:solidFill>
                          <a:effectLst/>
                          <a:latin typeface="Cambria" panose="02040503050406030204" pitchFamily="18" charset="0"/>
                          <a:ea typeface="Cambria" panose="02040503050406030204" pitchFamily="18" charset="0"/>
                        </a:rPr>
                        <a:t>Hùng</a:t>
                      </a:r>
                      <a:endParaRPr lang="en-US" sz="4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a:solidFill>
                            <a:srgbClr val="000000"/>
                          </a:solidFill>
                          <a:effectLst/>
                          <a:latin typeface="Cambria" panose="02040503050406030204" pitchFamily="18" charset="0"/>
                          <a:ea typeface="Cambria" panose="02040503050406030204" pitchFamily="18" charset="0"/>
                        </a:rPr>
                        <a:t>Lợi</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a:solidFill>
                            <a:srgbClr val="000000"/>
                          </a:solidFill>
                          <a:effectLst/>
                          <a:latin typeface="Cambria" panose="02040503050406030204" pitchFamily="18" charset="0"/>
                          <a:ea typeface="Cambria" panose="02040503050406030204" pitchFamily="18" charset="0"/>
                        </a:rPr>
                        <a:t>Thắng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Bình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Dũng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Trung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4321535"/>
                  </a:ext>
                </a:extLst>
              </a:tr>
              <a:tr h="470179">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Chiều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cao</a:t>
                      </a:r>
                      <a:r>
                        <a:rPr lang="en-US" sz="3500" b="1" dirty="0">
                          <a:solidFill>
                            <a:srgbClr val="000000"/>
                          </a:solidFill>
                          <a:effectLst/>
                          <a:latin typeface="Cambria" panose="02040503050406030204" pitchFamily="18" charset="0"/>
                          <a:ea typeface="Cambria" panose="02040503050406030204" pitchFamily="18" charset="0"/>
                        </a:rPr>
                        <a:t> (cm)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175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168</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1205553"/>
                  </a:ext>
                </a:extLst>
              </a:tr>
            </a:tbl>
          </a:graphicData>
        </a:graphic>
      </p:graphicFrame>
      <p:sp>
        <p:nvSpPr>
          <p:cNvPr id="24" name="Rectangle: Rounded Corners 23">
            <a:extLst>
              <a:ext uri="{FF2B5EF4-FFF2-40B4-BE49-F238E27FC236}">
                <a16:creationId xmlns:a16="http://schemas.microsoft.com/office/drawing/2014/main" id="{9A22F3B0-4A33-08B4-DFC8-7C1635B58CF4}"/>
              </a:ext>
            </a:extLst>
          </p:cNvPr>
          <p:cNvSpPr/>
          <p:nvPr/>
        </p:nvSpPr>
        <p:spPr>
          <a:xfrm>
            <a:off x="7311689" y="5974906"/>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180</a:t>
            </a:r>
          </a:p>
        </p:txBody>
      </p:sp>
      <p:sp>
        <p:nvSpPr>
          <p:cNvPr id="25" name="Rectangle: Rounded Corners 24">
            <a:extLst>
              <a:ext uri="{FF2B5EF4-FFF2-40B4-BE49-F238E27FC236}">
                <a16:creationId xmlns:a16="http://schemas.microsoft.com/office/drawing/2014/main" id="{3F547DFB-6E11-DF69-97F1-5D7621F24D13}"/>
              </a:ext>
            </a:extLst>
          </p:cNvPr>
          <p:cNvSpPr/>
          <p:nvPr/>
        </p:nvSpPr>
        <p:spPr>
          <a:xfrm>
            <a:off x="9406689" y="5998113"/>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182</a:t>
            </a:r>
          </a:p>
        </p:txBody>
      </p:sp>
      <p:sp>
        <p:nvSpPr>
          <p:cNvPr id="26" name="Rectangle: Rounded Corners 25">
            <a:extLst>
              <a:ext uri="{FF2B5EF4-FFF2-40B4-BE49-F238E27FC236}">
                <a16:creationId xmlns:a16="http://schemas.microsoft.com/office/drawing/2014/main" id="{B781312B-785B-0459-A62A-4531DEB18E14}"/>
              </a:ext>
            </a:extLst>
          </p:cNvPr>
          <p:cNvSpPr/>
          <p:nvPr/>
        </p:nvSpPr>
        <p:spPr>
          <a:xfrm>
            <a:off x="11755701" y="5998113"/>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185</a:t>
            </a:r>
          </a:p>
        </p:txBody>
      </p:sp>
      <p:sp>
        <p:nvSpPr>
          <p:cNvPr id="27" name="Rectangle: Rounded Corners 26">
            <a:extLst>
              <a:ext uri="{FF2B5EF4-FFF2-40B4-BE49-F238E27FC236}">
                <a16:creationId xmlns:a16="http://schemas.microsoft.com/office/drawing/2014/main" id="{0ACB6D67-9F5C-380A-DEEC-7E43FD889ADD}"/>
              </a:ext>
            </a:extLst>
          </p:cNvPr>
          <p:cNvSpPr/>
          <p:nvPr/>
        </p:nvSpPr>
        <p:spPr>
          <a:xfrm>
            <a:off x="13805842" y="5998113"/>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178</a:t>
            </a:r>
          </a:p>
        </p:txBody>
      </p:sp>
      <p:sp>
        <p:nvSpPr>
          <p:cNvPr id="28" name="TextBox 27">
            <a:extLst>
              <a:ext uri="{FF2B5EF4-FFF2-40B4-BE49-F238E27FC236}">
                <a16:creationId xmlns:a16="http://schemas.microsoft.com/office/drawing/2014/main" id="{818C0E87-4F82-65B3-A5E2-1C5B8075DB87}"/>
              </a:ext>
            </a:extLst>
          </p:cNvPr>
          <p:cNvSpPr txBox="1"/>
          <p:nvPr/>
        </p:nvSpPr>
        <p:spPr>
          <a:xfrm>
            <a:off x="-27276" y="6935784"/>
            <a:ext cx="17784393" cy="1631216"/>
          </a:xfrm>
          <a:prstGeom prst="rect">
            <a:avLst/>
          </a:prstGeom>
          <a:noFill/>
        </p:spPr>
        <p:txBody>
          <a:bodyPr wrap="square" rtlCol="0">
            <a:spAutoFit/>
          </a:bodyPr>
          <a:lstStyle/>
          <a:p>
            <a:pPr algn="just"/>
            <a:r>
              <a:rPr lang="en-US" sz="5000" b="1" dirty="0">
                <a:solidFill>
                  <a:srgbClr val="002060"/>
                </a:solidFill>
                <a:latin typeface="Cambria" panose="02040503050406030204" pitchFamily="18" charset="0"/>
                <a:ea typeface="Cambria" panose="02040503050406030204" pitchFamily="18" charset="0"/>
              </a:rPr>
              <a:t>b) </a:t>
            </a:r>
            <a:r>
              <a:rPr lang="en-US" sz="5000" b="1" dirty="0" err="1">
                <a:solidFill>
                  <a:srgbClr val="002060"/>
                </a:solidFill>
                <a:latin typeface="Cambria" panose="02040503050406030204" pitchFamily="18" charset="0"/>
                <a:ea typeface="Cambria" panose="02040503050406030204" pitchFamily="18" charset="0"/>
              </a:rPr>
              <a:t>Sắp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xếp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các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số</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chiều</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cao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bốn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vận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động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viên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Thắng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Hùng</a:t>
            </a:r>
            <a:r>
              <a:rPr lang="en-US" sz="5000" b="1" dirty="0">
                <a:solidFill>
                  <a:srgbClr val="002060"/>
                </a:solidFill>
                <a:latin typeface="Cambria" panose="02040503050406030204" pitchFamily="18" charset="0"/>
                <a:ea typeface="Cambria" panose="02040503050406030204" pitchFamily="18" charset="0"/>
              </a:rPr>
              <a:t>, Bình, Trung </a:t>
            </a:r>
            <a:r>
              <a:rPr lang="en-US" sz="5000" b="1" dirty="0" err="1">
                <a:solidFill>
                  <a:srgbClr val="002060"/>
                </a:solidFill>
                <a:latin typeface="Cambria" panose="02040503050406030204" pitchFamily="18" charset="0"/>
                <a:ea typeface="Cambria" panose="02040503050406030204" pitchFamily="18" charset="0"/>
              </a:rPr>
              <a:t>theo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thứ</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tự</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từ</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thấp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đến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cao</a:t>
            </a:r>
            <a:r>
              <a:rPr lang="en-US" sz="5000" b="1" dirty="0">
                <a:solidFill>
                  <a:srgbClr val="002060"/>
                </a:solidFill>
                <a:latin typeface="Cambria" panose="02040503050406030204" pitchFamily="18" charset="0"/>
                <a:ea typeface="Cambria" panose="02040503050406030204" pitchFamily="18" charset="0"/>
              </a:rPr>
              <a:t>.</a:t>
            </a:r>
          </a:p>
        </p:txBody>
      </p:sp>
      <p:sp>
        <p:nvSpPr>
          <p:cNvPr id="29" name="TextBox 28">
            <a:extLst>
              <a:ext uri="{FF2B5EF4-FFF2-40B4-BE49-F238E27FC236}">
                <a16:creationId xmlns:a16="http://schemas.microsoft.com/office/drawing/2014/main" id="{84319F7C-0CFC-7105-9A1D-E2D813268587}"/>
              </a:ext>
            </a:extLst>
          </p:cNvPr>
          <p:cNvSpPr txBox="1"/>
          <p:nvPr/>
        </p:nvSpPr>
        <p:spPr>
          <a:xfrm>
            <a:off x="3894667" y="8768398"/>
            <a:ext cx="10239375" cy="861774"/>
          </a:xfrm>
          <a:prstGeom prst="rect">
            <a:avLst/>
          </a:prstGeom>
          <a:noFill/>
        </p:spPr>
        <p:txBody>
          <a:bodyPr wrap="square" rtlCol="0">
            <a:spAutoFit/>
          </a:bodyPr>
          <a:lstStyle/>
          <a:p>
            <a:pPr algn="ctr"/>
            <a:r>
              <a:rPr lang="en-US" sz="5000" b="1" dirty="0">
                <a:solidFill>
                  <a:srgbClr val="C00000"/>
                </a:solidFill>
                <a:latin typeface="Cambria" panose="02040503050406030204" pitchFamily="18" charset="0"/>
                <a:ea typeface="Cambria" panose="02040503050406030204" pitchFamily="18" charset="0"/>
              </a:rPr>
              <a:t>175, 178, 180, 182</a:t>
            </a:r>
          </a:p>
        </p:txBody>
      </p:sp>
      <p:pic>
        <p:nvPicPr>
          <p:cNvPr id="13" name="Picture 12" descr="A couple of kids sitting at desks&#10;&#10;Description automatically generated">
            <a:extLst>
              <a:ext uri="{FF2B5EF4-FFF2-40B4-BE49-F238E27FC236}">
                <a16:creationId xmlns:a16="http://schemas.microsoft.com/office/drawing/2014/main" id="{39376F60-1466-D284-E13C-50DD9F03A1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4866" y="4444440"/>
            <a:ext cx="3677728" cy="2476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4" grpId="0" animBg="1"/>
      <p:bldP spid="25" grpId="0" animBg="1"/>
      <p:bldP spid="26" grpId="0" animBg="1"/>
      <p:bldP spid="27" grpId="0" animBg="1"/>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SG"/>
          </a:p>
        </p:txBody>
      </p:sp>
      <p:grpSp>
        <p:nvGrpSpPr>
          <p:cNvPr id="3" name="Group 3"/>
          <p:cNvGrpSpPr/>
          <p:nvPr/>
        </p:nvGrpSpPr>
        <p:grpSpPr>
          <a:xfrm>
            <a:off x="-1091422" y="266701"/>
            <a:ext cx="20470845" cy="9229562"/>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SG"/>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SG"/>
            </a:p>
          </p:txBody>
        </p:sp>
      </p:grpSp>
      <p:grpSp>
        <p:nvGrpSpPr>
          <p:cNvPr id="6" name="Group 6"/>
          <p:cNvGrpSpPr/>
          <p:nvPr/>
        </p:nvGrpSpPr>
        <p:grpSpPr>
          <a:xfrm>
            <a:off x="-731113" y="567443"/>
            <a:ext cx="19750225" cy="942559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SG"/>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SG"/>
            </a:p>
          </p:txBody>
        </p:sp>
      </p:grpSp>
      <p:pic>
        <p:nvPicPr>
          <p:cNvPr id="12" name="Picture 11"/>
          <p:cNvPicPr>
            <a:picLocks noChangeAspect="1"/>
          </p:cNvPicPr>
          <p:nvPr/>
        </p:nvPicPr>
        <p:blipFill>
          <a:blip r:embed="rId3"/>
          <a:stretch>
            <a:fillRect/>
          </a:stretch>
        </p:blipFill>
        <p:spPr>
          <a:xfrm>
            <a:off x="-3124200" y="880228"/>
            <a:ext cx="9840861" cy="1871575"/>
          </a:xfrm>
          <a:prstGeom prst="rect">
            <a:avLst/>
          </a:prstGeom>
        </p:spPr>
      </p:pic>
      <p:sp>
        <p:nvSpPr>
          <p:cNvPr id="22"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4203312" y="942925"/>
            <a:ext cx="1463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Biểu đồ dưới đây cho biết số học sinh tham gia các lớp ngoại khoá của một trường tiểu học.</a:t>
            </a:r>
            <a:endParaRPr kumimoji="0" lang="vi-VN" altLang="en-US"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5" name="Picture 24">
            <a:extLst>
              <a:ext uri="{FF2B5EF4-FFF2-40B4-BE49-F238E27FC236}">
                <a16:creationId xmlns:a16="http://schemas.microsoft.com/office/drawing/2014/main" id="{4D61E19B-3430-0C51-D238-49B5D1D384B9}"/>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447953" y="3384505"/>
            <a:ext cx="8157866" cy="5210240"/>
          </a:xfrm>
          <a:prstGeom prst="rect">
            <a:avLst/>
          </a:prstGeom>
        </p:spPr>
      </p:pic>
      <p:sp>
        <p:nvSpPr>
          <p:cNvPr id="26" name="TextBox 25">
            <a:extLst>
              <a:ext uri="{FF2B5EF4-FFF2-40B4-BE49-F238E27FC236}">
                <a16:creationId xmlns:a16="http://schemas.microsoft.com/office/drawing/2014/main" id="{5B442A26-6E00-ACB3-2362-B6239A8ECB82}"/>
              </a:ext>
            </a:extLst>
          </p:cNvPr>
          <p:cNvSpPr txBox="1"/>
          <p:nvPr/>
        </p:nvSpPr>
        <p:spPr>
          <a:xfrm>
            <a:off x="-330821" y="2745658"/>
            <a:ext cx="10778774" cy="7017306"/>
          </a:xfrm>
          <a:prstGeom prst="rect">
            <a:avLst/>
          </a:prstGeom>
          <a:noFill/>
        </p:spPr>
        <p:txBody>
          <a:bodyPr wrap="square" rtlCol="0">
            <a:spAutoFit/>
          </a:bodyPr>
          <a:lstStyle/>
          <a:p>
            <a:pPr algn="just"/>
            <a:r>
              <a:rPr lang="en-US" sz="4500" b="1" i="0" dirty="0" err="1">
                <a:effectLst/>
                <a:latin typeface="Cambria" panose="02040503050406030204" pitchFamily="18" charset="0"/>
                <a:ea typeface="Cambria" panose="02040503050406030204" pitchFamily="18" charset="0"/>
                <a:cs typeface="Open Sans" panose="020B0606030504020204" pitchFamily="34" charset="0"/>
              </a:rPr>
              <a:t>Dựa</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vào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biểu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đồ</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trên</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hãy</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trả</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lời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endParaRPr lang="vi-VN" sz="4500" b="1" i="0" dirty="0">
              <a:effectLst/>
              <a:latin typeface="Cambria" panose="02040503050406030204" pitchFamily="18" charset="0"/>
              <a:ea typeface="Cambria" panose="02040503050406030204" pitchFamily="18" charset="0"/>
              <a:cs typeface="Open Sans" panose="020B0606030504020204" pitchFamily="34" charset="0"/>
            </a:endParaRPr>
          </a:p>
          <a:p>
            <a:pPr algn="just"/>
            <a:r>
              <a:rPr lang="en-US" sz="4500" b="1" i="0" dirty="0" err="1">
                <a:effectLst/>
                <a:latin typeface="Cambria" panose="02040503050406030204" pitchFamily="18" charset="0"/>
                <a:ea typeface="Cambria" panose="02040503050406030204" pitchFamily="18" charset="0"/>
                <a:cs typeface="Open Sans" panose="020B0606030504020204" pitchFamily="34" charset="0"/>
              </a:rPr>
              <a:t>các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câu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hỏi</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a:p>
            <a:pPr algn="just"/>
            <a:r>
              <a:rPr lang="en-US" sz="4500" b="1" i="0" dirty="0">
                <a:effectLst/>
                <a:latin typeface="Cambria" panose="02040503050406030204" pitchFamily="18" charset="0"/>
                <a:ea typeface="Cambria" panose="02040503050406030204" pitchFamily="18" charset="0"/>
                <a:cs typeface="Open Sans" panose="020B0606030504020204" pitchFamily="34" charset="0"/>
              </a:rPr>
              <a:t>a)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mấy</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Đó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là</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những</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a:p>
            <a:pPr algn="just"/>
            <a:r>
              <a:rPr lang="en-US" sz="4500" b="1" i="0" dirty="0">
                <a:effectLst/>
                <a:latin typeface="Cambria" panose="02040503050406030204" pitchFamily="18" charset="0"/>
                <a:ea typeface="Cambria" panose="02040503050406030204" pitchFamily="18" charset="0"/>
                <a:cs typeface="Open Sans" panose="020B0606030504020204" pitchFamily="34" charset="0"/>
              </a:rPr>
              <a:t>b)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số</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nhiều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nhất</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số</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ít</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nhất</a:t>
            </a:r>
            <a:r>
              <a:rPr lang="en-US" sz="4500" b="1" i="0" dirty="0">
                <a:effectLst/>
                <a:latin typeface="Cambria" panose="02040503050406030204" pitchFamily="18" charset="0"/>
                <a:ea typeface="Cambria" panose="02040503050406030204" pitchFamily="18" charset="0"/>
                <a:cs typeface="Open Sans" panose="020B0606030504020204" pitchFamily="34" charset="0"/>
              </a:rPr>
              <a:t>? Hai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số</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bằng</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nhau</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a:p>
            <a:pPr algn="just"/>
            <a:r>
              <a:rPr lang="en-US" sz="4500" b="1" i="0" dirty="0">
                <a:effectLst/>
                <a:latin typeface="Cambria" panose="02040503050406030204" pitchFamily="18" charset="0"/>
                <a:ea typeface="Cambria" panose="02040503050406030204" pitchFamily="18" charset="0"/>
                <a:cs typeface="Open Sans" panose="020B0606030504020204" pitchFamily="34" charset="0"/>
              </a:rPr>
              <a:t>c) Trung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bình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mỗi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bao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nhiêu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SG"/>
          </a:p>
        </p:txBody>
      </p:sp>
      <p:grpSp>
        <p:nvGrpSpPr>
          <p:cNvPr id="3" name="Group 3"/>
          <p:cNvGrpSpPr/>
          <p:nvPr/>
        </p:nvGrpSpPr>
        <p:grpSpPr>
          <a:xfrm>
            <a:off x="-1091422" y="190500"/>
            <a:ext cx="20470845" cy="995260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SG"/>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SG"/>
            </a:p>
          </p:txBody>
        </p:sp>
      </p:grpSp>
      <p:grpSp>
        <p:nvGrpSpPr>
          <p:cNvPr id="6" name="Group 6"/>
          <p:cNvGrpSpPr/>
          <p:nvPr/>
        </p:nvGrpSpPr>
        <p:grpSpPr>
          <a:xfrm>
            <a:off x="-731112" y="516731"/>
            <a:ext cx="19750225" cy="928683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SG"/>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SG"/>
            </a:p>
          </p:txBody>
        </p:sp>
      </p:grpSp>
      <p:pic>
        <p:nvPicPr>
          <p:cNvPr id="15" name="Picture 14"/>
          <p:cNvPicPr>
            <a:picLocks noChangeAspect="1"/>
          </p:cNvPicPr>
          <p:nvPr/>
        </p:nvPicPr>
        <p:blipFill rotWithShape="1">
          <a:blip r:embed="rId3"/>
          <a:srcRect r="85155" b="37304"/>
          <a:stretch/>
        </p:blipFill>
        <p:spPr>
          <a:xfrm>
            <a:off x="-883513" y="1072319"/>
            <a:ext cx="2743200" cy="1116101"/>
          </a:xfrm>
          <a:prstGeom prst="rect">
            <a:avLst/>
          </a:prstGeom>
        </p:spPr>
      </p:pic>
      <p:sp>
        <p:nvSpPr>
          <p:cNvPr id="22"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885403" y="683885"/>
            <a:ext cx="1655499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Trong một hộp có 3 quả bóng gồm 1 quả màu đỏ, 1 quả màu vàng và 1 quả màu xanh. Không nhìn vào hộp, Rô-bốt lấy ra 1 quả bóng bất kì, ghi lại màu của quả bóng đó rồi trả lại vào hộp. Bóng màu đỏ ghi Ð, bóng máu xanh ghi X, bóng màu vàng ghi V.</a:t>
            </a:r>
          </a:p>
        </p:txBody>
      </p:sp>
      <p:pic>
        <p:nvPicPr>
          <p:cNvPr id="25" name="Picture 24">
            <a:extLst>
              <a:ext uri="{FF2B5EF4-FFF2-40B4-BE49-F238E27FC236}">
                <a16:creationId xmlns:a16="http://schemas.microsoft.com/office/drawing/2014/main" id="{D82FC375-62C8-71B2-EBCC-D49EF733C74A}"/>
              </a:ext>
            </a:extLst>
          </p:cNvPr>
          <p:cNvPicPr>
            <a:picLocks noChangeAspect="1"/>
          </p:cNvPicPr>
          <p:nvPr/>
        </p:nvPicPr>
        <p:blipFill>
          <a:blip r:embed="rId4"/>
          <a:stretch>
            <a:fillRect/>
          </a:stretch>
        </p:blipFill>
        <p:spPr>
          <a:xfrm>
            <a:off x="15191219" y="3467244"/>
            <a:ext cx="3462337" cy="2435321"/>
          </a:xfrm>
          <a:prstGeom prst="rect">
            <a:avLst/>
          </a:prstGeom>
        </p:spPr>
      </p:pic>
      <p:sp>
        <p:nvSpPr>
          <p:cNvPr id="26" name="TextBox 25">
            <a:extLst>
              <a:ext uri="{FF2B5EF4-FFF2-40B4-BE49-F238E27FC236}">
                <a16:creationId xmlns:a16="http://schemas.microsoft.com/office/drawing/2014/main" id="{E8D70A89-7706-6B57-02C6-33491208E719}"/>
              </a:ext>
            </a:extLst>
          </p:cNvPr>
          <p:cNvSpPr txBox="1"/>
          <p:nvPr/>
        </p:nvSpPr>
        <p:spPr>
          <a:xfrm>
            <a:off x="-356031" y="4082427"/>
            <a:ext cx="13987659" cy="1323439"/>
          </a:xfrm>
          <a:prstGeom prst="rect">
            <a:avLst/>
          </a:prstGeom>
          <a:noFill/>
        </p:spPr>
        <p:txBody>
          <a:bodyPr wrap="square" rtlCol="0">
            <a:spAutoFit/>
          </a:bodyPr>
          <a:lstStyle/>
          <a:p>
            <a:pPr lvl="0" algn="just"/>
            <a:r>
              <a:rPr lang="vi-VN" sz="4000" b="1" dirty="0">
                <a:solidFill>
                  <a:srgbClr val="C00000"/>
                </a:solidFill>
                <a:latin typeface="Cambria" panose="02040503050406030204" pitchFamily="18" charset="0"/>
                <a:ea typeface="Cambria" panose="02040503050406030204" pitchFamily="18" charset="0"/>
              </a:rPr>
              <a:t>Rô-bốt đã thực hiện 30 lần lấy bóng như trên và ghi được kết quả xuất hiện màu của mỗi quả bóng như bảng sau:</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7" name="Table 26">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1282662578"/>
              </p:ext>
            </p:extLst>
          </p:nvPr>
        </p:nvGraphicFramePr>
        <p:xfrm>
          <a:off x="-303696" y="5669403"/>
          <a:ext cx="15164762" cy="3505200"/>
        </p:xfrm>
        <a:graphic>
          <a:graphicData uri="http://schemas.openxmlformats.org/drawingml/2006/table">
            <a:tbl>
              <a:tblPr/>
              <a:tblGrid>
                <a:gridCol w="2461405">
                  <a:extLst>
                    <a:ext uri="{9D8B030D-6E8A-4147-A177-3AD203B41FA5}">
                      <a16:colId xmlns:a16="http://schemas.microsoft.com/office/drawing/2014/main" val="2497748181"/>
                    </a:ext>
                  </a:extLst>
                </a:gridCol>
                <a:gridCol w="742975">
                  <a:extLst>
                    <a:ext uri="{9D8B030D-6E8A-4147-A177-3AD203B41FA5}">
                      <a16:colId xmlns:a16="http://schemas.microsoft.com/office/drawing/2014/main" val="470286320"/>
                    </a:ext>
                  </a:extLst>
                </a:gridCol>
                <a:gridCol w="792743">
                  <a:extLst>
                    <a:ext uri="{9D8B030D-6E8A-4147-A177-3AD203B41FA5}">
                      <a16:colId xmlns:a16="http://schemas.microsoft.com/office/drawing/2014/main" val="1130089037"/>
                    </a:ext>
                  </a:extLst>
                </a:gridCol>
                <a:gridCol w="1066800">
                  <a:extLst>
                    <a:ext uri="{9D8B030D-6E8A-4147-A177-3AD203B41FA5}">
                      <a16:colId xmlns:a16="http://schemas.microsoft.com/office/drawing/2014/main" val="1507786949"/>
                    </a:ext>
                  </a:extLst>
                </a:gridCol>
                <a:gridCol w="1093810">
                  <a:extLst>
                    <a:ext uri="{9D8B030D-6E8A-4147-A177-3AD203B41FA5}">
                      <a16:colId xmlns:a16="http://schemas.microsoft.com/office/drawing/2014/main" val="307139080"/>
                    </a:ext>
                  </a:extLst>
                </a:gridCol>
                <a:gridCol w="1147823">
                  <a:extLst>
                    <a:ext uri="{9D8B030D-6E8A-4147-A177-3AD203B41FA5}">
                      <a16:colId xmlns:a16="http://schemas.microsoft.com/office/drawing/2014/main" val="1541485661"/>
                    </a:ext>
                  </a:extLst>
                </a:gridCol>
                <a:gridCol w="1228845">
                  <a:extLst>
                    <a:ext uri="{9D8B030D-6E8A-4147-A177-3AD203B41FA5}">
                      <a16:colId xmlns:a16="http://schemas.microsoft.com/office/drawing/2014/main" val="306043376"/>
                    </a:ext>
                  </a:extLst>
                </a:gridCol>
                <a:gridCol w="1296367">
                  <a:extLst>
                    <a:ext uri="{9D8B030D-6E8A-4147-A177-3AD203B41FA5}">
                      <a16:colId xmlns:a16="http://schemas.microsoft.com/office/drawing/2014/main" val="573921178"/>
                    </a:ext>
                  </a:extLst>
                </a:gridCol>
                <a:gridCol w="958771">
                  <a:extLst>
                    <a:ext uri="{9D8B030D-6E8A-4147-A177-3AD203B41FA5}">
                      <a16:colId xmlns:a16="http://schemas.microsoft.com/office/drawing/2014/main" val="1272147733"/>
                    </a:ext>
                  </a:extLst>
                </a:gridCol>
                <a:gridCol w="1066800">
                  <a:extLst>
                    <a:ext uri="{9D8B030D-6E8A-4147-A177-3AD203B41FA5}">
                      <a16:colId xmlns:a16="http://schemas.microsoft.com/office/drawing/2014/main" val="1515761785"/>
                    </a:ext>
                  </a:extLst>
                </a:gridCol>
                <a:gridCol w="931762">
                  <a:extLst>
                    <a:ext uri="{9D8B030D-6E8A-4147-A177-3AD203B41FA5}">
                      <a16:colId xmlns:a16="http://schemas.microsoft.com/office/drawing/2014/main" val="3735980021"/>
                    </a:ext>
                  </a:extLst>
                </a:gridCol>
                <a:gridCol w="1210142">
                  <a:extLst>
                    <a:ext uri="{9D8B030D-6E8A-4147-A177-3AD203B41FA5}">
                      <a16:colId xmlns:a16="http://schemas.microsoft.com/office/drawing/2014/main" val="1210938933"/>
                    </a:ext>
                  </a:extLst>
                </a:gridCol>
                <a:gridCol w="1166519">
                  <a:extLst>
                    <a:ext uri="{9D8B030D-6E8A-4147-A177-3AD203B41FA5}">
                      <a16:colId xmlns:a16="http://schemas.microsoft.com/office/drawing/2014/main" val="45744544"/>
                    </a:ext>
                  </a:extLst>
                </a:gridCol>
              </a:tblGrid>
              <a:tr h="931512">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Bóng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màu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đỏ</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sz="3000" b="1">
                          <a:solidFill>
                            <a:srgbClr val="000000"/>
                          </a:solidFill>
                          <a:effectLst/>
                          <a:latin typeface="Cambria" panose="02040503050406030204" pitchFamily="18" charset="0"/>
                          <a:ea typeface="Cambria" panose="02040503050406030204" pitchFamily="18" charset="0"/>
                        </a:rPr>
                      </a:br>
                      <a:endParaRPr lang="en-US" sz="3000" b="1">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sz="3000" b="1">
                          <a:solidFill>
                            <a:srgbClr val="000000"/>
                          </a:solidFill>
                          <a:effectLst/>
                          <a:latin typeface="Cambria" panose="02040503050406030204" pitchFamily="18" charset="0"/>
                          <a:ea typeface="Cambria" panose="02040503050406030204" pitchFamily="18" charset="0"/>
                        </a:rPr>
                      </a:br>
                      <a:endParaRPr lang="en-US" sz="3000" b="1">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538530">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Bóng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màu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xanh</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931512">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Bóng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màu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vàng</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0646" y="5580055"/>
            <a:ext cx="4487045" cy="4487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6000" r="-5000"/>
          </a:stretch>
        </a:blipFill>
        <a:effectLst/>
      </p:bgPr>
    </p:bg>
    <p:spTree>
      <p:nvGrpSpPr>
        <p:cNvPr id="1" name=""/>
        <p:cNvGrpSpPr/>
        <p:nvPr/>
      </p:nvGrpSpPr>
      <p:grpSpPr>
        <a:xfrm>
          <a:off x="0" y="0"/>
          <a:ext cx="0" cy="0"/>
          <a:chOff x="0" y="0"/>
          <a:chExt cx="0" cy="0"/>
        </a:xfrm>
      </p:grpSpPr>
      <p:pic>
        <p:nvPicPr>
          <p:cNvPr id="4" name="图片 3" descr="14"/>
          <p:cNvPicPr>
            <a:picLocks noChangeAspect="1"/>
          </p:cNvPicPr>
          <p:nvPr/>
        </p:nvPicPr>
        <p:blipFill>
          <a:blip r:embed="rId3"/>
          <a:stretch>
            <a:fillRect/>
          </a:stretch>
        </p:blipFill>
        <p:spPr>
          <a:xfrm rot="180000">
            <a:off x="1600200" y="996316"/>
            <a:ext cx="15087600" cy="8293418"/>
          </a:xfrm>
          <a:prstGeom prst="rect">
            <a:avLst/>
          </a:prstGeom>
        </p:spPr>
      </p:pic>
      <p:pic>
        <p:nvPicPr>
          <p:cNvPr id="2" name="图片 1" descr="13"/>
          <p:cNvPicPr>
            <a:picLocks noChangeAspect="1"/>
          </p:cNvPicPr>
          <p:nvPr/>
        </p:nvPicPr>
        <p:blipFill>
          <a:blip r:embed="rId4"/>
          <a:stretch>
            <a:fillRect/>
          </a:stretch>
        </p:blipFill>
        <p:spPr>
          <a:xfrm>
            <a:off x="0" y="5954078"/>
            <a:ext cx="4166235" cy="4331018"/>
          </a:xfrm>
          <a:prstGeom prst="rect">
            <a:avLst/>
          </a:prstGeom>
        </p:spPr>
      </p:pic>
      <p:pic>
        <p:nvPicPr>
          <p:cNvPr id="3" name="图片 2" descr="21"/>
          <p:cNvPicPr>
            <a:picLocks noChangeAspect="1"/>
          </p:cNvPicPr>
          <p:nvPr/>
        </p:nvPicPr>
        <p:blipFill>
          <a:blip r:embed="rId5"/>
          <a:srcRect b="38390"/>
          <a:stretch>
            <a:fillRect/>
          </a:stretch>
        </p:blipFill>
        <p:spPr>
          <a:xfrm>
            <a:off x="0" y="0"/>
            <a:ext cx="4427220" cy="3857625"/>
          </a:xfrm>
          <a:prstGeom prst="rect">
            <a:avLst/>
          </a:prstGeom>
        </p:spPr>
      </p:pic>
      <p:pic>
        <p:nvPicPr>
          <p:cNvPr id="6" name="图片 5" descr="千库网_开学教室防疫_元素编号12833866"/>
          <p:cNvPicPr>
            <a:picLocks noChangeAspect="1"/>
          </p:cNvPicPr>
          <p:nvPr/>
        </p:nvPicPr>
        <p:blipFill>
          <a:blip r:embed="rId6"/>
          <a:stretch>
            <a:fillRect/>
          </a:stretch>
        </p:blipFill>
        <p:spPr>
          <a:xfrm flipH="1">
            <a:off x="9836468" y="5213033"/>
            <a:ext cx="5306378" cy="3537585"/>
          </a:xfrm>
          <a:prstGeom prst="rect">
            <a:avLst/>
          </a:prstGeom>
        </p:spPr>
      </p:pic>
      <p:grpSp>
        <p:nvGrpSpPr>
          <p:cNvPr id="7" name="Group 6"/>
          <p:cNvGrpSpPr/>
          <p:nvPr/>
        </p:nvGrpSpPr>
        <p:grpSpPr>
          <a:xfrm>
            <a:off x="1390128" y="1328621"/>
            <a:ext cx="15507744" cy="3582732"/>
            <a:chOff x="0" y="0"/>
            <a:chExt cx="41155827" cy="9508173"/>
          </a:xfrm>
        </p:grpSpPr>
        <p:sp>
          <p:nvSpPr>
            <p:cNvPr id="24"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思源黑体 CN Light"/>
                <a:ea typeface="+mn-ea"/>
                <a:cs typeface="+mn-cs"/>
              </a:endParaRPr>
            </a:p>
          </p:txBody>
        </p:sp>
        <p:sp>
          <p:nvSpPr>
            <p:cNvPr id="25"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思源黑体 CN Light"/>
                <a:ea typeface="+mn-ea"/>
                <a:cs typeface="+mn-cs"/>
              </a:endParaRPr>
            </a:p>
          </p:txBody>
        </p:sp>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474" y="0"/>
            <a:ext cx="3047762" cy="3047762"/>
          </a:xfrm>
          <a:prstGeom prst="rect">
            <a:avLst/>
          </a:prstGeom>
        </p:spPr>
      </p:pic>
      <p:pic>
        <p:nvPicPr>
          <p:cNvPr id="29" name="图片 4" descr="12"/>
          <p:cNvPicPr>
            <a:picLocks noChangeAspect="1"/>
          </p:cNvPicPr>
          <p:nvPr/>
        </p:nvPicPr>
        <p:blipFill>
          <a:blip r:embed="rId8"/>
          <a:stretch>
            <a:fillRect/>
          </a:stretch>
        </p:blipFill>
        <p:spPr>
          <a:xfrm>
            <a:off x="13796733" y="4699447"/>
            <a:ext cx="4572000" cy="5557424"/>
          </a:xfrm>
          <a:prstGeom prst="rect">
            <a:avLst/>
          </a:prstGeom>
        </p:spPr>
      </p:pic>
      <p:sp>
        <p:nvSpPr>
          <p:cNvPr id="30" name="Freeform 9"/>
          <p:cNvSpPr/>
          <p:nvPr/>
        </p:nvSpPr>
        <p:spPr>
          <a:xfrm>
            <a:off x="3719574" y="5732800"/>
            <a:ext cx="5261910" cy="4410327"/>
          </a:xfrm>
          <a:custGeom>
            <a:avLst/>
            <a:gdLst/>
            <a:ahLst/>
            <a:cxnLst/>
            <a:rect l="l" t="t" r="r" b="b"/>
            <a:pathLst>
              <a:path w="8252028" h="7382127">
                <a:moveTo>
                  <a:pt x="0" y="0"/>
                </a:moveTo>
                <a:lnTo>
                  <a:pt x="8252028" y="0"/>
                </a:lnTo>
                <a:lnTo>
                  <a:pt x="8252028" y="7382127"/>
                </a:lnTo>
                <a:lnTo>
                  <a:pt x="0" y="7382127"/>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思源黑体 CN Light"/>
              <a:ea typeface="+mn-ea"/>
              <a:cs typeface="+mn-cs"/>
            </a:endParaRPr>
          </a:p>
        </p:txBody>
      </p:sp>
      <p:pic>
        <p:nvPicPr>
          <p:cNvPr id="11" name="Picture 10"/>
          <p:cNvPicPr>
            <a:picLocks noChangeAspect="1"/>
          </p:cNvPicPr>
          <p:nvPr/>
        </p:nvPicPr>
        <p:blipFill>
          <a:blip r:embed="rId10"/>
          <a:stretch>
            <a:fillRect/>
          </a:stretch>
        </p:blipFill>
        <p:spPr>
          <a:xfrm>
            <a:off x="1108775" y="1243646"/>
            <a:ext cx="16070449" cy="4182218"/>
          </a:xfrm>
          <a:prstGeom prst="rect">
            <a:avLst/>
          </a:prstGeom>
        </p:spPr>
      </p:pic>
    </p:spTree>
    <p:extLst>
      <p:ext uri="{BB962C8B-B14F-4D97-AF65-F5344CB8AC3E}">
        <p14:creationId xmlns:p14="http://schemas.microsoft.com/office/powerpoint/2010/main" val="14265966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思源黑体 CN Light"/>
        <a:font script="Hebr" typeface="思源黑体 CN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Light"/>
        <a:font script="Uigh" typeface="Microsoft Uighur"/>
        <a:font script="Geor" typeface="Sylfaen"/>
      </a:majorFont>
      <a:minorFont>
        <a:latin typeface="思源黑体 CN Light"/>
        <a:ea typeface=""/>
        <a:cs typeface=""/>
        <a:font script="Jpan" typeface="ＭＳ Ｐ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350</Words>
  <Application>Microsoft Office PowerPoint</Application>
  <PresentationFormat>Custom</PresentationFormat>
  <Paragraphs>71</Paragraphs>
  <Slides>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Calibri</vt:lpstr>
      <vt:lpstr>#9Slide03 AllRoundGothic</vt:lpstr>
      <vt:lpstr>#9Slide07 HoneyCream</vt:lpstr>
      <vt:lpstr>思源黑体 CN Light</vt:lpstr>
      <vt:lpstr>Times New Roman</vt:lpstr>
      <vt:lpstr>Cambria</vt:lpstr>
      <vt:lpstr>SVN-Newton</vt:lpstr>
      <vt:lpstr>1_Office Theme</vt:lpstr>
      <vt:lpstr>1_Office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T20_Luyentap(tr16)_MNT</dc:title>
  <dc:creator>ADMIN</dc:creator>
  <cp:lastModifiedBy>Thu Trang</cp:lastModifiedBy>
  <cp:revision>24</cp:revision>
  <dcterms:created xsi:type="dcterms:W3CDTF">2006-08-16T00:00:00Z</dcterms:created>
  <dcterms:modified xsi:type="dcterms:W3CDTF">2024-05-13T05:34:05Z</dcterms:modified>
  <dc:identifier>DAF2GTrqIKM</dc:identifier>
</cp:coreProperties>
</file>