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5.svg" ContentType="image/svg+xml"/>
  <Override PartName="/ppt/media/image18.svg" ContentType="image/svg+xml"/>
  <Override PartName="/ppt/media/image2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4" r:id="rId3"/>
    <p:sldId id="261" r:id="rId4"/>
    <p:sldId id="272" r:id="rId5"/>
    <p:sldId id="273" r:id="rId6"/>
    <p:sldId id="290" r:id="rId7"/>
    <p:sldId id="291" r:id="rId8"/>
    <p:sldId id="292" r:id="rId9"/>
    <p:sldId id="277" r:id="rId10"/>
    <p:sldId id="286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25BA3-3899-4576-97CA-0E1516CC966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FF679-BCB0-430E-8E08-E5B53321B80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34.png"/><Relationship Id="rId13" Type="http://schemas.openxmlformats.org/officeDocument/2006/relationships/image" Target="../media/image33.png"/><Relationship Id="rId12" Type="http://schemas.openxmlformats.org/officeDocument/2006/relationships/image" Target="../media/image32.png"/><Relationship Id="rId11" Type="http://schemas.openxmlformats.org/officeDocument/2006/relationships/image" Target="../media/image31.png"/><Relationship Id="rId10" Type="http://schemas.openxmlformats.org/officeDocument/2006/relationships/image" Target="../media/image6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/>
          <p:cNvSpPr txBox="1"/>
          <p:nvPr/>
        </p:nvSpPr>
        <p:spPr>
          <a:xfrm>
            <a:off x="4241090" y="1866766"/>
            <a:ext cx="426042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rPr>
              <a:t>KHỞI ĐỘNG</a:t>
            </a:r>
            <a:endParaRPr kumimoji="0" lang="en-US" altLang="zh-CN" sz="11500" b="1" i="0" u="none" strike="noStrike" kern="1200" cap="none" spc="50" normalizeH="0" baseline="0" noProof="0" dirty="0">
              <a:ln w="0">
                <a:noFill/>
              </a:ln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>
              <a:fillRect/>
            </a:stretch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00929" y="1351508"/>
            <a:ext cx="4677884" cy="415498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Tạm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biệt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và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Hẹn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gặp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lại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</p:txBody>
      </p:sp>
      <p:grpSp>
        <p:nvGrpSpPr>
          <p:cNvPr id="17" name="组合 16"/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9" y="176465"/>
            <a:ext cx="8555638" cy="63391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>
            <a:fillRect/>
          </a:stretch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53085" y="2025539"/>
            <a:ext cx="731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1377" y="2610314"/>
            <a:ext cx="7361925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 Black" panose="00000A00000000000000" pitchFamily="2" charset="0"/>
                <a:cs typeface="+mn-cs"/>
              </a:rPr>
              <a:t>Toán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unito Black" panose="00000A00000000000000" pitchFamily="2" charset="0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1674" y="4951819"/>
            <a:ext cx="1841152" cy="859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1270" y="3189275"/>
            <a:ext cx="6303810" cy="175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/>
          <p:cNvSpPr txBox="1"/>
          <p:nvPr/>
        </p:nvSpPr>
        <p:spPr>
          <a:xfrm>
            <a:off x="4005115" y="1502973"/>
            <a:ext cx="463743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rPr>
              <a:t>LUYỆN TẬP</a:t>
            </a:r>
            <a:endParaRPr kumimoji="0" lang="en-US" altLang="zh-CN" sz="11500" b="1" i="0" u="none" strike="noStrike" kern="1200" cap="none" spc="50" normalizeH="0" baseline="0" noProof="0" dirty="0">
              <a:ln w="0">
                <a:noFill/>
              </a:ln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89935" y="265906"/>
            <a:ext cx="7068165" cy="648494"/>
            <a:chOff x="589935" y="265906"/>
            <a:chExt cx="5525115" cy="648494"/>
          </a:xfrm>
        </p:grpSpPr>
        <p:sp>
          <p:nvSpPr>
            <p:cNvPr id="18" name="Arrow: Pentagon 17"/>
            <p:cNvSpPr/>
            <p:nvPr/>
          </p:nvSpPr>
          <p:spPr>
            <a:xfrm>
              <a:off x="924232" y="304800"/>
              <a:ext cx="519081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589935" y="304800"/>
              <a:ext cx="611020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2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5003" y="265906"/>
              <a:ext cx="53156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hoạt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/>
          <p:cNvSpPr/>
          <p:nvPr/>
        </p:nvSpPr>
        <p:spPr>
          <a:xfrm>
            <a:off x="180975" y="1152525"/>
            <a:ext cx="11744325" cy="54483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499" y="1419225"/>
            <a:ext cx="10791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Thu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ảnh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liệt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kê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phục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kiệm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góp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thiện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3850" y="1571625"/>
            <a:ext cx="514350" cy="4953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 2"/>
          <p:cNvSpPr/>
          <p:nvPr/>
        </p:nvSpPr>
        <p:spPr>
          <a:xfrm>
            <a:off x="825349" y="3057525"/>
            <a:ext cx="2708425" cy="2169552"/>
          </a:xfrm>
          <a:custGeom>
            <a:avLst/>
            <a:gdLst/>
            <a:ahLst/>
            <a:cxnLst/>
            <a:rect l="l" t="t" r="r" b="b"/>
            <a:pathLst>
              <a:path w="5431536" h="4114800">
                <a:moveTo>
                  <a:pt x="0" y="0"/>
                </a:moveTo>
                <a:lnTo>
                  <a:pt x="5431536" y="0"/>
                </a:lnTo>
                <a:lnTo>
                  <a:pt x="54315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3"/>
          <p:cNvSpPr/>
          <p:nvPr/>
        </p:nvSpPr>
        <p:spPr>
          <a:xfrm>
            <a:off x="4588899" y="3057526"/>
            <a:ext cx="2507226" cy="1980476"/>
          </a:xfrm>
          <a:custGeom>
            <a:avLst/>
            <a:gdLst/>
            <a:ahLst/>
            <a:cxnLst/>
            <a:rect l="l" t="t" r="r" b="b"/>
            <a:pathLst>
              <a:path w="5227325" h="4338680">
                <a:moveTo>
                  <a:pt x="0" y="0"/>
                </a:moveTo>
                <a:lnTo>
                  <a:pt x="5227325" y="0"/>
                </a:lnTo>
                <a:lnTo>
                  <a:pt x="5227325" y="4338680"/>
                </a:lnTo>
                <a:lnTo>
                  <a:pt x="0" y="43386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4"/>
          <p:cNvSpPr/>
          <p:nvPr/>
        </p:nvSpPr>
        <p:spPr>
          <a:xfrm>
            <a:off x="8077200" y="2962274"/>
            <a:ext cx="3171825" cy="2286901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89935" y="265906"/>
            <a:ext cx="7068165" cy="648494"/>
            <a:chOff x="589935" y="265906"/>
            <a:chExt cx="5525115" cy="648494"/>
          </a:xfrm>
        </p:grpSpPr>
        <p:sp>
          <p:nvSpPr>
            <p:cNvPr id="18" name="Arrow: Pentagon 17"/>
            <p:cNvSpPr/>
            <p:nvPr/>
          </p:nvSpPr>
          <p:spPr>
            <a:xfrm>
              <a:off x="924232" y="304800"/>
              <a:ext cx="519081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589935" y="304800"/>
              <a:ext cx="611020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2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5003" y="265906"/>
              <a:ext cx="53156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a)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/>
          <p:cNvSpPr/>
          <p:nvPr/>
        </p:nvSpPr>
        <p:spPr>
          <a:xfrm>
            <a:off x="180975" y="1152525"/>
            <a:ext cx="11744325" cy="54483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499" y="1419225"/>
            <a:ext cx="10791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500"/>
              </a:spcAft>
            </a:pP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tờ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giấy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A4,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khoá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3850" y="1571625"/>
            <a:ext cx="514350" cy="4953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cartoon of men sitting on a couch with a computer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4" y="2114545"/>
            <a:ext cx="5581655" cy="43130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89935" y="265906"/>
            <a:ext cx="7068165" cy="648494"/>
            <a:chOff x="589935" y="265906"/>
            <a:chExt cx="5525115" cy="648494"/>
          </a:xfrm>
        </p:grpSpPr>
        <p:sp>
          <p:nvSpPr>
            <p:cNvPr id="18" name="Arrow: Pentagon 17"/>
            <p:cNvSpPr/>
            <p:nvPr/>
          </p:nvSpPr>
          <p:spPr>
            <a:xfrm>
              <a:off x="924232" y="304800"/>
              <a:ext cx="519081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589935" y="304800"/>
              <a:ext cx="611020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2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5003" y="265906"/>
              <a:ext cx="53156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a)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/>
          <p:cNvSpPr/>
          <p:nvPr/>
        </p:nvSpPr>
        <p:spPr>
          <a:xfrm>
            <a:off x="180975" y="1152525"/>
            <a:ext cx="11744325" cy="54483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499" y="1419225"/>
            <a:ext cx="10791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500"/>
              </a:spcAft>
            </a:pPr>
            <a:r>
              <a:rPr lang="vi-VN" sz="36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Dán những hình ảnh hoặc thông tin thu thập được phù hợp với từ khoá.</a:t>
            </a:r>
            <a:endParaRPr lang="vi-VN" sz="36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3850" y="1571625"/>
            <a:ext cx="514350" cy="4953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reeform 2"/>
          <p:cNvSpPr/>
          <p:nvPr/>
        </p:nvSpPr>
        <p:spPr>
          <a:xfrm>
            <a:off x="4293679" y="2409825"/>
            <a:ext cx="4042791" cy="4114800"/>
          </a:xfrm>
          <a:custGeom>
            <a:avLst/>
            <a:gdLst/>
            <a:ahLst/>
            <a:cxnLst/>
            <a:rect l="l" t="t" r="r" b="b"/>
            <a:pathLst>
              <a:path w="4042791" h="4114800">
                <a:moveTo>
                  <a:pt x="0" y="0"/>
                </a:moveTo>
                <a:lnTo>
                  <a:pt x="4042792" y="0"/>
                </a:lnTo>
                <a:lnTo>
                  <a:pt x="40427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89935" y="265906"/>
            <a:ext cx="7068165" cy="648494"/>
            <a:chOff x="589935" y="265906"/>
            <a:chExt cx="5525115" cy="648494"/>
          </a:xfrm>
        </p:grpSpPr>
        <p:sp>
          <p:nvSpPr>
            <p:cNvPr id="18" name="Arrow: Pentagon 17"/>
            <p:cNvSpPr/>
            <p:nvPr/>
          </p:nvSpPr>
          <p:spPr>
            <a:xfrm>
              <a:off x="924232" y="304800"/>
              <a:ext cx="519081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589935" y="304800"/>
              <a:ext cx="611020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2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5003" y="265906"/>
              <a:ext cx="53156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a)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/>
          <p:cNvSpPr/>
          <p:nvPr/>
        </p:nvSpPr>
        <p:spPr>
          <a:xfrm>
            <a:off x="180975" y="1152525"/>
            <a:ext cx="11744325" cy="54483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500" y="1419225"/>
            <a:ext cx="5153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500"/>
              </a:spcAft>
            </a:pPr>
            <a:r>
              <a:rPr lang="vi-VN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Trưng bày và báo cáo sản phẩm.</a:t>
            </a:r>
            <a:endParaRPr lang="vi-VN" sz="4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3850" y="1571625"/>
            <a:ext cx="514350" cy="4953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19874" y="1339924"/>
            <a:ext cx="4891087" cy="4856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42259" y="258045"/>
            <a:ext cx="10497168" cy="3066179"/>
            <a:chOff x="589935" y="281202"/>
            <a:chExt cx="10242993" cy="2503582"/>
          </a:xfrm>
        </p:grpSpPr>
        <p:sp>
          <p:nvSpPr>
            <p:cNvPr id="18" name="Arrow: Pentagon 17"/>
            <p:cNvSpPr/>
            <p:nvPr/>
          </p:nvSpPr>
          <p:spPr>
            <a:xfrm>
              <a:off x="924232" y="304799"/>
              <a:ext cx="9908696" cy="2479985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8323" y="281202"/>
              <a:ext cx="8541517" cy="2337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en-US" sz="3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-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Kể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3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cần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mua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3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muốn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mua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cuộc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sống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3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-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Nêu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3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lợi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ích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việc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tiết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kiệm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3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-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Kể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vài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việc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thiện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3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8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4676775" y="3114674"/>
            <a:ext cx="3409950" cy="3815227"/>
          </a:xfrm>
          <a:custGeom>
            <a:avLst/>
            <a:gdLst/>
            <a:ahLst/>
            <a:cxnLst/>
            <a:rect l="l" t="t" r="r" b="b"/>
            <a:pathLst>
              <a:path w="3852482" h="4114800">
                <a:moveTo>
                  <a:pt x="0" y="0"/>
                </a:moveTo>
                <a:lnTo>
                  <a:pt x="3852482" y="0"/>
                </a:lnTo>
                <a:lnTo>
                  <a:pt x="38524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228600" y="409575"/>
            <a:ext cx="11744325" cy="603885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561975"/>
            <a:ext cx="985837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Gợi ý:</a:t>
            </a:r>
            <a:endParaRPr lang="en-US" sz="28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- 3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- 3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đạp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- 3 lợi ích của việc tiết kiệm:</a:t>
            </a:r>
            <a:endParaRPr lang="vi-VN" sz="28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Giúp chúng ta có khoản tiền chuẩn bị cho những dự định ở tương lai.</a:t>
            </a:r>
            <a:endParaRPr lang="vi-VN" sz="2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Dự phòng những việc bất chợt, những biến cố xảy đến trong tương lai.</a:t>
            </a:r>
            <a:endParaRPr lang="vi-VN" sz="2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Giúp ta cảm thấy yên tâm hơn.</a:t>
            </a:r>
            <a:endParaRPr lang="vi-VN" sz="2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Kể một vài việc em có thể làm từ thiện:</a:t>
            </a:r>
            <a:endParaRPr lang="vi-VN" sz="28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Em quyên góp sách vở cũ, quần áo cũ ủng hộ các bạn khó khăn.</a:t>
            </a:r>
            <a:endParaRPr lang="vi-VN" sz="2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Em tiết kiệm tiền tiêu vặt, hoặc tiền mua đồ chơi để ủng hộ đồng bào miền Trung bị ảnh hưởng của bão lũ.</a:t>
            </a:r>
            <a:endParaRPr lang="vi-VN" sz="2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1169</Words>
  <Application>WPS Presentation</Application>
  <PresentationFormat>Widescreen</PresentationFormat>
  <Paragraphs>62</Paragraphs>
  <Slides>10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字魂70号-灵悦黑体</vt:lpstr>
      <vt:lpstr>Nunito Black</vt:lpstr>
      <vt:lpstr>Baloo 2 ExtraBold</vt:lpstr>
      <vt:lpstr>Coiny</vt:lpstr>
      <vt:lpstr>Aztek</vt:lpstr>
      <vt:lpstr>UTM Edwardian</vt:lpstr>
      <vt:lpstr>Segoe Print</vt:lpstr>
      <vt:lpstr>Microsoft YaHei</vt:lpstr>
      <vt:lpstr>Arial Unicode MS</vt:lpstr>
      <vt:lpstr>字魂59号-创粗黑</vt:lpstr>
      <vt:lpstr>Mongolian Baiti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Thị Linh Phuong 30-Nguyen</cp:lastModifiedBy>
  <cp:revision>11</cp:revision>
  <dcterms:created xsi:type="dcterms:W3CDTF">2024-03-30T12:25:00Z</dcterms:created>
  <dcterms:modified xsi:type="dcterms:W3CDTF">2024-05-10T09:46:50Z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D35F6DAC15BB48A3A93DE742D549D5F8_12</vt:lpwstr>
  </property>
  <property fmtid="{D5CDD505-2E9C-101B-9397-08002B2CF9AE}" pid="3" name="KSOProductBuildVer">
    <vt:lpwstr>1033-12.2.0.16909</vt:lpwstr>
  </property>
</Properties>
</file>