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2" r:id="rId2"/>
    <p:sldId id="7315" r:id="rId3"/>
    <p:sldId id="7322" r:id="rId4"/>
    <p:sldId id="259" r:id="rId5"/>
    <p:sldId id="321" r:id="rId6"/>
    <p:sldId id="322" r:id="rId7"/>
    <p:sldId id="7325" r:id="rId8"/>
    <p:sldId id="7326" r:id="rId9"/>
    <p:sldId id="7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224F-0DD9-41BA-8545-2A7B0601A1D0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67E04-DBAC-4789-A985-A0945A3F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21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74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63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22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5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67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61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375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DD855D9-C736-171D-1D48-2BAA108AE36B}"/>
              </a:ext>
            </a:extLst>
          </p:cNvPr>
          <p:cNvSpPr/>
          <p:nvPr userDrawn="1"/>
        </p:nvSpPr>
        <p:spPr>
          <a:xfrm>
            <a:off x="452438" y="247650"/>
            <a:ext cx="11287125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398EA6-E0FF-4FF3-7FDD-A4A588437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47" y="4873071"/>
            <a:ext cx="1510653" cy="1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3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600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74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7A51164-7E57-3EA4-1ED2-40F36BA5E7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813" y="189911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EB246-AD37-5B2D-DA3B-9DA3D1469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7875" y="2700458"/>
            <a:ext cx="711464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7D242-1326-6AD8-A5EE-DBC9347E3970}"/>
              </a:ext>
            </a:extLst>
          </p:cNvPr>
          <p:cNvSpPr txBox="1"/>
          <p:nvPr/>
        </p:nvSpPr>
        <p:spPr>
          <a:xfrm>
            <a:off x="1569473" y="2404631"/>
            <a:ext cx="916520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Hình thành biểu tượng về hình thoi.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Nhận biết một số đặc điểm của hình thoi.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AAA9C-FFEF-1E4F-20FD-1F8C8BFD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471EF-3EB4-378F-0BCB-B69393EE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00250"/>
            <a:ext cx="3943350" cy="2457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43B74-FDE1-4CCA-5BE3-C4D60F6AED54}"/>
              </a:ext>
            </a:extLst>
          </p:cNvPr>
          <p:cNvSpPr txBox="1"/>
          <p:nvPr/>
        </p:nvSpPr>
        <p:spPr>
          <a:xfrm>
            <a:off x="4905375" y="1809750"/>
            <a:ext cx="6372225" cy="269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thoi ABCD có: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 AB song song với DC; Cạnh AD song song với BC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= BC = CD = DA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1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092738" y="889938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Trong các hình sau, hình nào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4FA63-E527-DD31-65B0-7F0ED5FD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97461"/>
            <a:ext cx="10706100" cy="3645135"/>
          </a:xfrm>
          <a:prstGeom prst="rect">
            <a:avLst/>
          </a:prstGeom>
        </p:spPr>
      </p:pic>
      <p:pic>
        <p:nvPicPr>
          <p:cNvPr id="9" name="Picture 8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7C133D1-56CB-FE5F-8509-223AA658F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31" y="1895475"/>
            <a:ext cx="1248731" cy="1057275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A9D180C-890E-CB6E-BA68-D2760B0C0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31" y="2105025"/>
            <a:ext cx="1248731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9254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Nêu tên các cặp cạnh song song và các cạnh bằng nhau có trong mỗi hình thoi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336A59-5C5B-FE67-2FA9-CC9E7F10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677100"/>
            <a:ext cx="10915650" cy="37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?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sai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1AF86-C688-9C7C-CE71-AE8D5266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4" y="1128211"/>
            <a:ext cx="4486275" cy="3072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9FC9C-DD03-4A34-DD06-066919FC52AE}"/>
              </a:ext>
            </a:extLst>
          </p:cNvPr>
          <p:cNvSpPr txBox="1"/>
          <p:nvPr/>
        </p:nvSpPr>
        <p:spPr>
          <a:xfrm>
            <a:off x="771525" y="1771650"/>
            <a:ext cx="6191250" cy="344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MNPQ:</a:t>
            </a:r>
          </a:p>
          <a:p>
            <a:pPr algn="just" latinLnBrk="0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latinLnBrk="0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MN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</a:t>
            </a:r>
          </a:p>
          <a:p>
            <a:pPr algn="just" latinLnBrk="0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0E90F7-0444-454F-5FFB-E7008620D797}"/>
              </a:ext>
            </a:extLst>
          </p:cNvPr>
          <p:cNvSpPr/>
          <p:nvPr/>
        </p:nvSpPr>
        <p:spPr>
          <a:xfrm>
            <a:off x="6153150" y="2381250"/>
            <a:ext cx="733425" cy="5524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F42E08-F5ED-8E6C-521E-E02BA1369E87}"/>
              </a:ext>
            </a:extLst>
          </p:cNvPr>
          <p:cNvSpPr/>
          <p:nvPr/>
        </p:nvSpPr>
        <p:spPr>
          <a:xfrm>
            <a:off x="6981825" y="3238500"/>
            <a:ext cx="1171575" cy="5524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F69870-A042-2E2F-609D-28E200C43139}"/>
              </a:ext>
            </a:extLst>
          </p:cNvPr>
          <p:cNvSpPr/>
          <p:nvPr/>
        </p:nvSpPr>
        <p:spPr>
          <a:xfrm>
            <a:off x="6238875" y="3886200"/>
            <a:ext cx="733425" cy="5524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FEED47-6468-4DFF-D320-C94A12D56D40}"/>
              </a:ext>
            </a:extLst>
          </p:cNvPr>
          <p:cNvSpPr/>
          <p:nvPr/>
        </p:nvSpPr>
        <p:spPr>
          <a:xfrm>
            <a:off x="5753100" y="4714875"/>
            <a:ext cx="1171575" cy="5524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8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4: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Gấp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tờ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giấy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)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tạo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0EBF2-FE02-2887-8A55-1F48990E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051460"/>
            <a:ext cx="10591800" cy="37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0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5: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srgbClr val="923722"/>
                </a:solidFill>
                <a:latin typeface="Cambria" panose="02040503050406030204" pitchFamily="18" charset="0"/>
              </a:rPr>
              <a:t>a) Chỉ ra các hình ảnh có dạng hình thoi trong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9445B-3106-A76F-6F57-78FC63C63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205132"/>
            <a:ext cx="10953750" cy="2695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7DBE34-F6C9-97C4-79BA-F53DCB1EFB6F}"/>
              </a:ext>
            </a:extLst>
          </p:cNvPr>
          <p:cNvSpPr/>
          <p:nvPr/>
        </p:nvSpPr>
        <p:spPr>
          <a:xfrm>
            <a:off x="561975" y="4876800"/>
            <a:ext cx="2943225" cy="1228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700" b="1" dirty="0">
                <a:latin typeface="Cambria" panose="02040503050406030204" pitchFamily="18" charset="0"/>
                <a:ea typeface="Cambria" panose="02040503050406030204" pitchFamily="18" charset="0"/>
              </a:rPr>
              <a:t>Họa tiết quả trám trên chiếc áo</a:t>
            </a:r>
            <a:endParaRPr lang="nl-NL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F4F63-0DA0-EF94-7691-799B270252F5}"/>
              </a:ext>
            </a:extLst>
          </p:cNvPr>
          <p:cNvSpPr/>
          <p:nvPr/>
        </p:nvSpPr>
        <p:spPr>
          <a:xfrm>
            <a:off x="4010026" y="4895850"/>
            <a:ext cx="188595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700" b="1" dirty="0">
                <a:latin typeface="Cambria" panose="02040503050406030204" pitchFamily="18" charset="0"/>
                <a:ea typeface="Cambria" panose="02040503050406030204" pitchFamily="18" charset="0"/>
              </a:rPr>
              <a:t>Cánh diều</a:t>
            </a:r>
            <a:endParaRPr lang="nl-NL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A7244-F192-1704-C68C-65508964B131}"/>
              </a:ext>
            </a:extLst>
          </p:cNvPr>
          <p:cNvSpPr/>
          <p:nvPr/>
        </p:nvSpPr>
        <p:spPr>
          <a:xfrm>
            <a:off x="6267451" y="4600575"/>
            <a:ext cx="188595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700" b="1" dirty="0">
                <a:latin typeface="Cambria" panose="02040503050406030204" pitchFamily="18" charset="0"/>
                <a:ea typeface="Cambria" panose="02040503050406030204" pitchFamily="18" charset="0"/>
              </a:rPr>
              <a:t>Khuyên tai</a:t>
            </a:r>
            <a:endParaRPr lang="nl-NL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C386A-57D9-5985-0250-4C44763B17E8}"/>
              </a:ext>
            </a:extLst>
          </p:cNvPr>
          <p:cNvSpPr/>
          <p:nvPr/>
        </p:nvSpPr>
        <p:spPr>
          <a:xfrm>
            <a:off x="9229726" y="4476750"/>
            <a:ext cx="1885950" cy="866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700" b="1" dirty="0">
                <a:latin typeface="Cambria" panose="02040503050406030204" pitchFamily="18" charset="0"/>
                <a:ea typeface="Cambria" panose="02040503050406030204" pitchFamily="18" charset="0"/>
              </a:rPr>
              <a:t>Hàng rào</a:t>
            </a:r>
            <a:endParaRPr lang="nl-NL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2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5: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1914524" y="1457572"/>
            <a:ext cx="8839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kể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ảnh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dạng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tế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213</Words>
  <Application>Microsoft Macintosh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Vogue-ExtraBold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25</cp:revision>
  <dcterms:created xsi:type="dcterms:W3CDTF">2024-01-12T04:05:57Z</dcterms:created>
  <dcterms:modified xsi:type="dcterms:W3CDTF">2024-02-20T03:34:08Z</dcterms:modified>
</cp:coreProperties>
</file>