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63" r:id="rId2"/>
    <p:sldId id="262" r:id="rId3"/>
    <p:sldId id="267" r:id="rId4"/>
    <p:sldId id="277" r:id="rId5"/>
    <p:sldId id="280" r:id="rId6"/>
    <p:sldId id="282" r:id="rId7"/>
    <p:sldId id="283" r:id="rId8"/>
    <p:sldId id="284" r:id="rId9"/>
    <p:sldId id="28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585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2D869-2A3C-4A12-9009-A65DEDB24DB7}" type="datetimeFigureOut">
              <a:rPr lang="en-US" smtClean="0"/>
              <a:t>19/02/2024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69A3F-1B53-4EBC-8EFC-631269A53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55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6EFF0AD-39B3-4D90-8037-AD92088F08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3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836F25-147E-4FB9-B70F-6C625A243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36B732-1C54-49BA-B04E-E888A5471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A0D398-C156-4CCE-9B8E-E569296E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CACBCE-F858-44ED-93DF-A72A15D5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F9F3F-BD5D-4BF5-A51E-7031C3202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75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31A4523-E515-44F1-89A4-780856E011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331FCBB-47C1-4403-98DC-019162FCF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E7EE-7EC3-4D4E-8DF3-332DB7568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BE1293-2671-4773-A85D-F94C38ED1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706597-F3FA-4350-8680-CA4D958DC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8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6E4722B-71F0-4F41-89DB-CB5F294F02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4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1D91AE6-E41B-4866-BB5D-670C4BA41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363E78C-65C0-48D0-8F84-162F25E85785}"/>
              </a:ext>
            </a:extLst>
          </p:cNvPr>
          <p:cNvSpPr/>
          <p:nvPr userDrawn="1"/>
        </p:nvSpPr>
        <p:spPr>
          <a:xfrm>
            <a:off x="215590" y="182137"/>
            <a:ext cx="11775688" cy="6508252"/>
          </a:xfrm>
          <a:prstGeom prst="rect">
            <a:avLst/>
          </a:prstGeom>
          <a:noFill/>
          <a:ln w="381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36941DD-8589-48A0-A6A7-F632323F3041}"/>
              </a:ext>
            </a:extLst>
          </p:cNvPr>
          <p:cNvSpPr/>
          <p:nvPr userDrawn="1"/>
        </p:nvSpPr>
        <p:spPr>
          <a:xfrm>
            <a:off x="282498" y="247187"/>
            <a:ext cx="11649307" cy="6372381"/>
          </a:xfrm>
          <a:prstGeom prst="rect">
            <a:avLst/>
          </a:prstGeom>
          <a:noFill/>
          <a:ln w="127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19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C8AB8E-66E0-4A02-ACBE-284DE9BE1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77C189-04E8-437D-A620-4E57E3E358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7C219F3-AF87-43E8-A95B-653F0711F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31301A-3C78-4FC0-B459-5EB831481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8E87E1-54EF-4E52-9128-F94F87B84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50F638-56B1-485D-B48D-5F09EBAD3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98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3C45D7-B403-4F7C-94DE-265E7414B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EA9873-3ED3-47AB-8599-0EFC21B7C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AA068D-9145-4F40-BB1A-602A7F339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92C1D6F-86D7-4F65-99D6-3B2ADE1D41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6A7E08-FF4F-43D2-80A6-1A97EEA073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87C2D4C-331B-427F-88A0-CF8AA77D5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B421D53-2C5A-4993-BFB3-5AAD0F8CB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83CC75-78BE-4C05-9827-F46349A8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80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50C9E1-AAC3-420C-89A5-2101B8F44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1DCFED8-3DB9-4AFE-8486-29D3C107F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A8D7C33-F06C-4762-B68B-57C11EFD9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DC32CE4-70F5-47D6-B01E-AA8FCD454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91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E42B12F-76C9-4E73-BE64-CABC9B186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5AF040-2D36-4AB3-9D10-AA6F8AEB3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C0A3679-9E35-4B7D-BEA1-627AF0DF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72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C771D-317B-4DA8-9A48-5A9917535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64B8E-4D91-4106-B4B8-39704EFE8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218DA9-61D5-4419-B5DD-751E06527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C89585F-A509-4968-B140-0087E1A7B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2141C99-D532-497D-8DB6-9BD3772E8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1312F5-1F9D-4E71-8A7E-1F1139F1C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61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73EFFD-4415-4492-BC30-600367B97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429EB5-C63A-404A-B6A8-6B2301894D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FEAFAF-97EE-4C95-AE78-51129ACED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72089F-6437-4304-9750-21B682EB3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DDBC80-9AC3-4BE5-AEEC-055B7EABE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27DAB3-FA79-40F2-9DB1-1244569FE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78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81C2FFE-BE8F-43E6-B43D-D4DC7A9C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992F99-7F8C-43D1-A2C0-FF2F5C19A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85CA9-C290-4BA2-A207-038678855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9D546-96EE-4D21-A47C-92A9066D43E1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BAF416-8063-44F2-ADD2-6DB740CF8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5892A6-A0D0-4111-A70F-F3F722BAC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671FFCA-17D6-0FA8-F373-3661D79EBC3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101" y="304800"/>
            <a:ext cx="11715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1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0836499" y="2814452"/>
            <a:ext cx="1850306" cy="41464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83DE9EA-DA41-4FFD-BA57-31D98CA33C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7322" r="51932" b="4172"/>
          <a:stretch/>
        </p:blipFill>
        <p:spPr>
          <a:xfrm>
            <a:off x="-142506" y="1330036"/>
            <a:ext cx="6563021" cy="53201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B451D9C-E880-4EC4-A5D0-E70602129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353"/>
            <a:ext cx="12192000" cy="6116647"/>
          </a:xfrm>
          <a:prstGeom prst="rect">
            <a:avLst/>
          </a:prstGeom>
        </p:spPr>
      </p:pic>
      <p:sp>
        <p:nvSpPr>
          <p:cNvPr id="2" name="文本框 21">
            <a:extLst>
              <a:ext uri="{FF2B5EF4-FFF2-40B4-BE49-F238E27FC236}">
                <a16:creationId xmlns:a16="http://schemas.microsoft.com/office/drawing/2014/main" id="{990B7F3D-13F0-D9C5-8251-26BB43B2008B}"/>
              </a:ext>
            </a:extLst>
          </p:cNvPr>
          <p:cNvSpPr txBox="1"/>
          <p:nvPr/>
        </p:nvSpPr>
        <p:spPr>
          <a:xfrm>
            <a:off x="4325619" y="189752"/>
            <a:ext cx="679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</a:t>
            </a:r>
            <a:endParaRPr lang="zh-CN" altLang="en-US" sz="4000" b="1" dirty="0">
              <a:ln w="12700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E2E884-7DD8-26F1-1022-8E7416474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7805" y="957016"/>
            <a:ext cx="3883489" cy="128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0D7DD2-D95B-2061-05A6-6582C7B91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484" y="1991733"/>
            <a:ext cx="6267231" cy="31031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7772A2-E7F2-E6BE-57C5-9D9201861546}"/>
              </a:ext>
            </a:extLst>
          </p:cNvPr>
          <p:cNvSpPr txBox="1"/>
          <p:nvPr/>
        </p:nvSpPr>
        <p:spPr>
          <a:xfrm>
            <a:off x="7372350" y="4924425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31927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C42C39-490D-01FD-2022-D13761DE3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" t="11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C67660C-2385-35D4-7891-4C8ADCD4F020}"/>
              </a:ext>
            </a:extLst>
          </p:cNvPr>
          <p:cNvGrpSpPr/>
          <p:nvPr/>
        </p:nvGrpSpPr>
        <p:grpSpPr>
          <a:xfrm>
            <a:off x="715799" y="197410"/>
            <a:ext cx="10952618" cy="2831540"/>
            <a:chOff x="715799" y="197410"/>
            <a:chExt cx="10952618" cy="283154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14B59A5-66A7-7A13-EDAE-1575879ABF8D}"/>
                </a:ext>
              </a:extLst>
            </p:cNvPr>
            <p:cNvSpPr/>
            <p:nvPr/>
          </p:nvSpPr>
          <p:spPr>
            <a:xfrm>
              <a:off x="715799" y="1045988"/>
              <a:ext cx="10952618" cy="1982962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810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algn="ctr"/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Tìm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hiểu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về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cắt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tỉa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,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vệ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sinh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,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bắt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sâu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cho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hoa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,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cây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cảnh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trồng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trong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chậu</a:t>
              </a:r>
              <a:r>
                <a:rPr lang="en-US" altLang="zh-C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汉仪乐喵体W" panose="00020600040101010101" pitchFamily="18" charset="-122"/>
                  <a:cs typeface="Calibri" panose="020F0502020204030204" pitchFamily="34" charset="0"/>
                </a:rPr>
                <a:t> </a:t>
              </a:r>
              <a:endParaRPr lang="zh-CN" altLang="en-US" sz="4800" b="1" dirty="0">
                <a:solidFill>
                  <a:srgbClr val="002060"/>
                </a:solidFill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2936E70-D51F-2FAF-30F9-6E5A4F4CC5A1}"/>
                </a:ext>
              </a:extLst>
            </p:cNvPr>
            <p:cNvGrpSpPr/>
            <p:nvPr/>
          </p:nvGrpSpPr>
          <p:grpSpPr>
            <a:xfrm>
              <a:off x="3973933" y="197410"/>
              <a:ext cx="4244134" cy="1151887"/>
              <a:chOff x="557888" y="342376"/>
              <a:chExt cx="4244134" cy="1151887"/>
            </a:xfrm>
          </p:grpSpPr>
          <p:sp>
            <p:nvSpPr>
              <p:cNvPr id="14" name="Flowchart: Terminator 13">
                <a:extLst>
                  <a:ext uri="{FF2B5EF4-FFF2-40B4-BE49-F238E27FC236}">
                    <a16:creationId xmlns:a16="http://schemas.microsoft.com/office/drawing/2014/main" id="{E80C036A-F911-0D4A-3047-D80DB0F8220C}"/>
                  </a:ext>
                </a:extLst>
              </p:cNvPr>
              <p:cNvSpPr/>
              <p:nvPr/>
            </p:nvSpPr>
            <p:spPr>
              <a:xfrm>
                <a:off x="557888" y="342376"/>
                <a:ext cx="4244134" cy="1151887"/>
              </a:xfrm>
              <a:prstGeom prst="flowChartTerminator">
                <a:avLst/>
              </a:prstGeom>
              <a:solidFill>
                <a:schemeClr val="bg1"/>
              </a:solidFill>
              <a:ln w="76200">
                <a:solidFill>
                  <a:srgbClr val="99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812D1D5-4D33-480A-D81D-7304B2191BC3}"/>
                  </a:ext>
                </a:extLst>
              </p:cNvPr>
              <p:cNvSpPr txBox="1"/>
              <p:nvPr/>
            </p:nvSpPr>
            <p:spPr>
              <a:xfrm flipH="1">
                <a:off x="715799" y="501843"/>
                <a:ext cx="39454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Hoạt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động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224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41D28A-F741-2DB7-6294-0341F3E261E7}"/>
              </a:ext>
            </a:extLst>
          </p:cNvPr>
          <p:cNvSpPr txBox="1"/>
          <p:nvPr/>
        </p:nvSpPr>
        <p:spPr>
          <a:xfrm>
            <a:off x="561975" y="333375"/>
            <a:ext cx="11087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hãy sử dụng các thẻ dưới đây để gọi tên các công việc chăm sóc hoa, cây cảnh phù hợp với từng ảnh trong Hình 6.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611532-4779-6DD5-D98E-16FC22698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937" y="1347787"/>
            <a:ext cx="7324725" cy="51530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" name="组合 13">
            <a:extLst>
              <a:ext uri="{FF2B5EF4-FFF2-40B4-BE49-F238E27FC236}">
                <a16:creationId xmlns:a16="http://schemas.microsoft.com/office/drawing/2014/main" id="{FC23F210-2E09-56F8-48E5-608E4DA4594C}"/>
              </a:ext>
            </a:extLst>
          </p:cNvPr>
          <p:cNvGrpSpPr/>
          <p:nvPr/>
        </p:nvGrpSpPr>
        <p:grpSpPr>
          <a:xfrm>
            <a:off x="523875" y="1941635"/>
            <a:ext cx="3600450" cy="676469"/>
            <a:chOff x="1177968" y="2164374"/>
            <a:chExt cx="1363343" cy="507352"/>
          </a:xfrm>
          <a:solidFill>
            <a:srgbClr val="4CA83B"/>
          </a:solidFill>
        </p:grpSpPr>
        <p:sp>
          <p:nvSpPr>
            <p:cNvPr id="24" name="2">
              <a:extLst>
                <a:ext uri="{FF2B5EF4-FFF2-40B4-BE49-F238E27FC236}">
                  <a16:creationId xmlns:a16="http://schemas.microsoft.com/office/drawing/2014/main" id="{C0ED7326-E2FA-2D23-FEBB-D76E5796C5CF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25" name="文本框 15">
              <a:extLst>
                <a:ext uri="{FF2B5EF4-FFF2-40B4-BE49-F238E27FC236}">
                  <a16:creationId xmlns:a16="http://schemas.microsoft.com/office/drawing/2014/main" id="{A03C3163-F7AF-F16C-D5D8-1D9DD50FEBE9}"/>
                </a:ext>
              </a:extLst>
            </p:cNvPr>
            <p:cNvSpPr txBox="1"/>
            <p:nvPr/>
          </p:nvSpPr>
          <p:spPr>
            <a:xfrm>
              <a:off x="1234299" y="2171173"/>
              <a:ext cx="1250680" cy="48474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1.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Vệ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sinh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lá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cây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组合 13">
            <a:extLst>
              <a:ext uri="{FF2B5EF4-FFF2-40B4-BE49-F238E27FC236}">
                <a16:creationId xmlns:a16="http://schemas.microsoft.com/office/drawing/2014/main" id="{51C89DCC-599B-56DE-AD28-42AB46B24DAF}"/>
              </a:ext>
            </a:extLst>
          </p:cNvPr>
          <p:cNvGrpSpPr/>
          <p:nvPr/>
        </p:nvGrpSpPr>
        <p:grpSpPr>
          <a:xfrm>
            <a:off x="419100" y="3189410"/>
            <a:ext cx="3848100" cy="676469"/>
            <a:chOff x="1177968" y="2164374"/>
            <a:chExt cx="1363343" cy="507352"/>
          </a:xfrm>
          <a:solidFill>
            <a:schemeClr val="accent4">
              <a:lumMod val="75000"/>
            </a:schemeClr>
          </a:solidFill>
        </p:grpSpPr>
        <p:sp>
          <p:nvSpPr>
            <p:cNvPr id="27" name="2">
              <a:extLst>
                <a:ext uri="{FF2B5EF4-FFF2-40B4-BE49-F238E27FC236}">
                  <a16:creationId xmlns:a16="http://schemas.microsoft.com/office/drawing/2014/main" id="{0020F31B-D188-BB03-D368-749169C3F3D1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28" name="文本框 15">
              <a:extLst>
                <a:ext uri="{FF2B5EF4-FFF2-40B4-BE49-F238E27FC236}">
                  <a16:creationId xmlns:a16="http://schemas.microsoft.com/office/drawing/2014/main" id="{E298EB95-E039-2DA1-7989-689E69D50261}"/>
                </a:ext>
              </a:extLst>
            </p:cNvPr>
            <p:cNvSpPr txBox="1"/>
            <p:nvPr/>
          </p:nvSpPr>
          <p:spPr>
            <a:xfrm>
              <a:off x="1228587" y="2178317"/>
              <a:ext cx="1307011" cy="48474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2.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Bắt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sâu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cho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cây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组合 13">
            <a:extLst>
              <a:ext uri="{FF2B5EF4-FFF2-40B4-BE49-F238E27FC236}">
                <a16:creationId xmlns:a16="http://schemas.microsoft.com/office/drawing/2014/main" id="{18B84C2D-D772-14A0-6F40-51F08983B623}"/>
              </a:ext>
            </a:extLst>
          </p:cNvPr>
          <p:cNvGrpSpPr/>
          <p:nvPr/>
        </p:nvGrpSpPr>
        <p:grpSpPr>
          <a:xfrm>
            <a:off x="361950" y="4551485"/>
            <a:ext cx="3848100" cy="676469"/>
            <a:chOff x="1177968" y="2164374"/>
            <a:chExt cx="1363343" cy="507352"/>
          </a:xfrm>
          <a:solidFill>
            <a:srgbClr val="7030A0"/>
          </a:solidFill>
        </p:grpSpPr>
        <p:sp>
          <p:nvSpPr>
            <p:cNvPr id="30" name="2">
              <a:extLst>
                <a:ext uri="{FF2B5EF4-FFF2-40B4-BE49-F238E27FC236}">
                  <a16:creationId xmlns:a16="http://schemas.microsoft.com/office/drawing/2014/main" id="{74618B34-68FA-A5B0-004D-2DEE187712BF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31" name="文本框 15">
              <a:extLst>
                <a:ext uri="{FF2B5EF4-FFF2-40B4-BE49-F238E27FC236}">
                  <a16:creationId xmlns:a16="http://schemas.microsoft.com/office/drawing/2014/main" id="{7ACDCFC4-98B5-082F-41DC-D50A0420605B}"/>
                </a:ext>
              </a:extLst>
            </p:cNvPr>
            <p:cNvSpPr txBox="1"/>
            <p:nvPr/>
          </p:nvSpPr>
          <p:spPr>
            <a:xfrm>
              <a:off x="1228587" y="2178317"/>
              <a:ext cx="1307011" cy="43858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3.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Cắt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tỉa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hoa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đã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tàn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837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0.62422 0.1981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11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0.47344 0.3925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72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96296E-6 L 0.33047 -0.1768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3" y="-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1AFF048-2D0B-7458-50AE-DE8B9FD7E25C}"/>
              </a:ext>
            </a:extLst>
          </p:cNvPr>
          <p:cNvGrpSpPr/>
          <p:nvPr/>
        </p:nvGrpSpPr>
        <p:grpSpPr>
          <a:xfrm>
            <a:off x="2955546" y="885825"/>
            <a:ext cx="7314793" cy="2189835"/>
            <a:chOff x="4882083" y="262797"/>
            <a:chExt cx="7314793" cy="2771271"/>
          </a:xfrm>
        </p:grpSpPr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A3575D25-830E-52E9-8766-1875D6DD61E8}"/>
                </a:ext>
              </a:extLst>
            </p:cNvPr>
            <p:cNvSpPr/>
            <p:nvPr/>
          </p:nvSpPr>
          <p:spPr>
            <a:xfrm>
              <a:off x="4882083" y="262797"/>
              <a:ext cx="7314793" cy="2771271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A0359E6-2D0F-F871-D7E7-DE3AFA3A2218}"/>
                </a:ext>
              </a:extLst>
            </p:cNvPr>
            <p:cNvSpPr/>
            <p:nvPr/>
          </p:nvSpPr>
          <p:spPr>
            <a:xfrm>
              <a:off x="5141117" y="771167"/>
              <a:ext cx="6796726" cy="1234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tabLst>
                  <a:tab pos="723900" algn="l"/>
                </a:tabLs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Vì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phải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cắt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tỉa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bắt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sâu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510D910-7939-8D30-2B82-A373CBDD942C}"/>
              </a:ext>
            </a:extLst>
          </p:cNvPr>
          <p:cNvGrpSpPr/>
          <p:nvPr/>
        </p:nvGrpSpPr>
        <p:grpSpPr>
          <a:xfrm>
            <a:off x="3525820" y="3413443"/>
            <a:ext cx="6069814" cy="3038568"/>
            <a:chOff x="435126" y="3007428"/>
            <a:chExt cx="6069814" cy="303856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751D071-66E2-82F7-642D-DE2E7DFE9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9674" y="3034701"/>
              <a:ext cx="1317442" cy="301129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030092C-330A-4DB1-63C4-AA3572459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126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815B85D-5AA2-6F97-91D5-9B1DE2A2D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0045" y="3040975"/>
              <a:ext cx="1304895" cy="300502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7A3A4DB-8C9C-3E24-47A2-787D3E130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19027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DA0FC8E-3B0E-786A-EA95-C7BC40215274}"/>
              </a:ext>
            </a:extLst>
          </p:cNvPr>
          <p:cNvSpPr txBox="1"/>
          <p:nvPr/>
        </p:nvSpPr>
        <p:spPr>
          <a:xfrm>
            <a:off x="4938148" y="5749358"/>
            <a:ext cx="3654739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06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47B947-350A-9209-C92F-BBCD2C374642}"/>
              </a:ext>
            </a:extLst>
          </p:cNvPr>
          <p:cNvSpPr/>
          <p:nvPr/>
        </p:nvSpPr>
        <p:spPr>
          <a:xfrm>
            <a:off x="871487" y="229113"/>
            <a:ext cx="10597554" cy="4383528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rgbClr val="99FF3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60F4EE-EACD-4813-4E13-7A6A70C2B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472" y="3810000"/>
            <a:ext cx="5358736" cy="27039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4AE703-5405-0595-4232-0EB29582C9A2}"/>
              </a:ext>
            </a:extLst>
          </p:cNvPr>
          <p:cNvSpPr txBox="1"/>
          <p:nvPr/>
        </p:nvSpPr>
        <p:spPr>
          <a:xfrm>
            <a:off x="1200150" y="428625"/>
            <a:ext cx="100203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xuyên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cắt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tỉa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tươi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bọ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nuôi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4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63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C42C39-490D-01FD-2022-D13761DE3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" t="11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C67660C-2385-35D4-7891-4C8ADCD4F020}"/>
              </a:ext>
            </a:extLst>
          </p:cNvPr>
          <p:cNvGrpSpPr/>
          <p:nvPr/>
        </p:nvGrpSpPr>
        <p:grpSpPr>
          <a:xfrm>
            <a:off x="715799" y="197410"/>
            <a:ext cx="10952618" cy="2831540"/>
            <a:chOff x="715799" y="197410"/>
            <a:chExt cx="10952618" cy="283154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14B59A5-66A7-7A13-EDAE-1575879ABF8D}"/>
                </a:ext>
              </a:extLst>
            </p:cNvPr>
            <p:cNvSpPr/>
            <p:nvPr/>
          </p:nvSpPr>
          <p:spPr>
            <a:xfrm>
              <a:off x="715799" y="1045988"/>
              <a:ext cx="10952618" cy="1982962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810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Luyện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trồng</a:t>
              </a:r>
              <a:r>
                <a:rPr lang="en-US" sz="54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endParaRPr kumimoji="0" lang="zh-CN" alt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2936E70-D51F-2FAF-30F9-6E5A4F4CC5A1}"/>
                </a:ext>
              </a:extLst>
            </p:cNvPr>
            <p:cNvGrpSpPr/>
            <p:nvPr/>
          </p:nvGrpSpPr>
          <p:grpSpPr>
            <a:xfrm>
              <a:off x="3973933" y="197410"/>
              <a:ext cx="4244134" cy="1151887"/>
              <a:chOff x="557888" y="342376"/>
              <a:chExt cx="4244134" cy="1151887"/>
            </a:xfrm>
          </p:grpSpPr>
          <p:sp>
            <p:nvSpPr>
              <p:cNvPr id="14" name="Flowchart: Terminator 13">
                <a:extLst>
                  <a:ext uri="{FF2B5EF4-FFF2-40B4-BE49-F238E27FC236}">
                    <a16:creationId xmlns:a16="http://schemas.microsoft.com/office/drawing/2014/main" id="{E80C036A-F911-0D4A-3047-D80DB0F8220C}"/>
                  </a:ext>
                </a:extLst>
              </p:cNvPr>
              <p:cNvSpPr/>
              <p:nvPr/>
            </p:nvSpPr>
            <p:spPr>
              <a:xfrm>
                <a:off x="557888" y="342376"/>
                <a:ext cx="4244134" cy="1151887"/>
              </a:xfrm>
              <a:prstGeom prst="flowChartTerminator">
                <a:avLst/>
              </a:prstGeom>
              <a:solidFill>
                <a:schemeClr val="bg1"/>
              </a:solidFill>
              <a:ln w="76200">
                <a:solidFill>
                  <a:srgbClr val="99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812D1D5-4D33-480A-D81D-7304B2191BC3}"/>
                  </a:ext>
                </a:extLst>
              </p:cNvPr>
              <p:cNvSpPr txBox="1"/>
              <p:nvPr/>
            </p:nvSpPr>
            <p:spPr>
              <a:xfrm flipH="1">
                <a:off x="715799" y="501843"/>
                <a:ext cx="39454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Hoạt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động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507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41D28A-F741-2DB7-6294-0341F3E261E7}"/>
              </a:ext>
            </a:extLst>
          </p:cNvPr>
          <p:cNvSpPr txBox="1"/>
          <p:nvPr/>
        </p:nvSpPr>
        <p:spPr>
          <a:xfrm>
            <a:off x="561975" y="333375"/>
            <a:ext cx="11087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Hình 7 và nêu tên những công việc chăm sóc hoa, cây cảnh phù hợp với từng ảnh.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21146D-7A43-F67E-6E60-E0E8933AC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612" y="1504950"/>
            <a:ext cx="5932292" cy="4552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组合 13">
            <a:extLst>
              <a:ext uri="{FF2B5EF4-FFF2-40B4-BE49-F238E27FC236}">
                <a16:creationId xmlns:a16="http://schemas.microsoft.com/office/drawing/2014/main" id="{3458E261-7C1D-6B22-5819-04C2B8EF9760}"/>
              </a:ext>
            </a:extLst>
          </p:cNvPr>
          <p:cNvGrpSpPr/>
          <p:nvPr/>
        </p:nvGrpSpPr>
        <p:grpSpPr>
          <a:xfrm>
            <a:off x="771525" y="2103557"/>
            <a:ext cx="2600325" cy="832486"/>
            <a:chOff x="1177968" y="2164374"/>
            <a:chExt cx="1363343" cy="513898"/>
          </a:xfrm>
          <a:solidFill>
            <a:schemeClr val="accent4"/>
          </a:solidFill>
        </p:grpSpPr>
        <p:sp>
          <p:nvSpPr>
            <p:cNvPr id="8" name="2">
              <a:extLst>
                <a:ext uri="{FF2B5EF4-FFF2-40B4-BE49-F238E27FC236}">
                  <a16:creationId xmlns:a16="http://schemas.microsoft.com/office/drawing/2014/main" id="{09C08B6C-8A1D-0C92-FB08-298080B5885C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9" name="文本框 15">
              <a:extLst>
                <a:ext uri="{FF2B5EF4-FFF2-40B4-BE49-F238E27FC236}">
                  <a16:creationId xmlns:a16="http://schemas.microsoft.com/office/drawing/2014/main" id="{4D5057C2-1DF3-00DC-4915-ECB188D2FEA5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512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Cung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cấp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đủ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组合 13">
            <a:extLst>
              <a:ext uri="{FF2B5EF4-FFF2-40B4-BE49-F238E27FC236}">
                <a16:creationId xmlns:a16="http://schemas.microsoft.com/office/drawing/2014/main" id="{EB794A76-6EC1-1B10-8660-251B40431D3D}"/>
              </a:ext>
            </a:extLst>
          </p:cNvPr>
          <p:cNvGrpSpPr/>
          <p:nvPr/>
        </p:nvGrpSpPr>
        <p:grpSpPr>
          <a:xfrm>
            <a:off x="8982075" y="1932107"/>
            <a:ext cx="2600325" cy="832486"/>
            <a:chOff x="1177968" y="2164374"/>
            <a:chExt cx="1363343" cy="513898"/>
          </a:xfrm>
          <a:solidFill>
            <a:schemeClr val="accent4"/>
          </a:solidFill>
        </p:grpSpPr>
        <p:sp>
          <p:nvSpPr>
            <p:cNvPr id="11" name="2">
              <a:extLst>
                <a:ext uri="{FF2B5EF4-FFF2-40B4-BE49-F238E27FC236}">
                  <a16:creationId xmlns:a16="http://schemas.microsoft.com/office/drawing/2014/main" id="{78565A3B-69E3-A854-02A7-F74691AB171B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12" name="文本框 15">
              <a:extLst>
                <a:ext uri="{FF2B5EF4-FFF2-40B4-BE49-F238E27FC236}">
                  <a16:creationId xmlns:a16="http://schemas.microsoft.com/office/drawing/2014/main" id="{506CD274-2B70-483A-1BA5-21A655EDBB23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512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Tưới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组合 13">
            <a:extLst>
              <a:ext uri="{FF2B5EF4-FFF2-40B4-BE49-F238E27FC236}">
                <a16:creationId xmlns:a16="http://schemas.microsoft.com/office/drawing/2014/main" id="{BE4E7EDC-6FA7-8999-8B4F-870D1DDB3668}"/>
              </a:ext>
            </a:extLst>
          </p:cNvPr>
          <p:cNvGrpSpPr/>
          <p:nvPr/>
        </p:nvGrpSpPr>
        <p:grpSpPr>
          <a:xfrm>
            <a:off x="742950" y="4646733"/>
            <a:ext cx="2219325" cy="821882"/>
            <a:chOff x="1177968" y="2164374"/>
            <a:chExt cx="1363343" cy="507352"/>
          </a:xfrm>
          <a:solidFill>
            <a:schemeClr val="accent4"/>
          </a:solidFill>
        </p:grpSpPr>
        <p:sp>
          <p:nvSpPr>
            <p:cNvPr id="14" name="2">
              <a:extLst>
                <a:ext uri="{FF2B5EF4-FFF2-40B4-BE49-F238E27FC236}">
                  <a16:creationId xmlns:a16="http://schemas.microsoft.com/office/drawing/2014/main" id="{A29C1B07-C2F1-266F-C606-5DC673EB12B0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15" name="文本框 15">
              <a:extLst>
                <a:ext uri="{FF2B5EF4-FFF2-40B4-BE49-F238E27FC236}">
                  <a16:creationId xmlns:a16="http://schemas.microsoft.com/office/drawing/2014/main" id="{4C4B96C8-F073-F5CF-A2E1-3C8675D10EE1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28498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Bón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phân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组合 13">
            <a:extLst>
              <a:ext uri="{FF2B5EF4-FFF2-40B4-BE49-F238E27FC236}">
                <a16:creationId xmlns:a16="http://schemas.microsoft.com/office/drawing/2014/main" id="{9F95D382-F024-6778-55F1-C46580A66F4A}"/>
              </a:ext>
            </a:extLst>
          </p:cNvPr>
          <p:cNvGrpSpPr/>
          <p:nvPr/>
        </p:nvGrpSpPr>
        <p:grpSpPr>
          <a:xfrm>
            <a:off x="8934450" y="4456232"/>
            <a:ext cx="2600325" cy="832486"/>
            <a:chOff x="1177968" y="2164374"/>
            <a:chExt cx="1363343" cy="513898"/>
          </a:xfrm>
          <a:solidFill>
            <a:schemeClr val="accent4"/>
          </a:solidFill>
        </p:grpSpPr>
        <p:sp>
          <p:nvSpPr>
            <p:cNvPr id="23" name="2">
              <a:extLst>
                <a:ext uri="{FF2B5EF4-FFF2-40B4-BE49-F238E27FC236}">
                  <a16:creationId xmlns:a16="http://schemas.microsoft.com/office/drawing/2014/main" id="{119EE7A8-2487-D6AA-4034-F1FE650D382F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1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32" name="文本框 15">
              <a:extLst>
                <a:ext uri="{FF2B5EF4-FFF2-40B4-BE49-F238E27FC236}">
                  <a16:creationId xmlns:a16="http://schemas.microsoft.com/office/drawing/2014/main" id="{22B4B244-A8D3-C842-15EE-41BD0D8C2D80}"/>
                </a:ext>
              </a:extLst>
            </p:cNvPr>
            <p:cNvSpPr txBox="1"/>
            <p:nvPr/>
          </p:nvSpPr>
          <p:spPr>
            <a:xfrm>
              <a:off x="1204047" y="2165293"/>
              <a:ext cx="1265962" cy="51297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Cắt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tỉa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bắt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sâu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077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3">
            <a:extLst>
              <a:ext uri="{FF2B5EF4-FFF2-40B4-BE49-F238E27FC236}">
                <a16:creationId xmlns:a16="http://schemas.microsoft.com/office/drawing/2014/main" id="{E04FABFB-37DA-7448-A80A-B879590F0B85}"/>
              </a:ext>
            </a:extLst>
          </p:cNvPr>
          <p:cNvSpPr/>
          <p:nvPr/>
        </p:nvSpPr>
        <p:spPr>
          <a:xfrm>
            <a:off x="2204189" y="743191"/>
            <a:ext cx="8111386" cy="209501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8D12C7-E73B-866D-D2A2-6732AC221978}"/>
              </a:ext>
            </a:extLst>
          </p:cNvPr>
          <p:cNvSpPr txBox="1"/>
          <p:nvPr/>
        </p:nvSpPr>
        <p:spPr>
          <a:xfrm>
            <a:off x="3225292" y="1160363"/>
            <a:ext cx="6623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chăm sóc hoa, cây cảnh theo các bước trên có ý 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hĩa gì?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6733D8-1E62-A972-236A-262562B491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0" t="19121" r="28247" b="14583"/>
          <a:stretch/>
        </p:blipFill>
        <p:spPr>
          <a:xfrm>
            <a:off x="460471" y="2217054"/>
            <a:ext cx="3254280" cy="44297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6C81F2-0485-01F0-A72C-233160D43F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2" t="70252" r="3775" b="5014"/>
          <a:stretch/>
        </p:blipFill>
        <p:spPr>
          <a:xfrm>
            <a:off x="3651361" y="2811102"/>
            <a:ext cx="8416814" cy="4046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F8EDD0-9B5D-1E16-A9A6-FA709064876D}"/>
              </a:ext>
            </a:extLst>
          </p:cNvPr>
          <p:cNvSpPr txBox="1"/>
          <p:nvPr/>
        </p:nvSpPr>
        <p:spPr>
          <a:xfrm>
            <a:off x="5135319" y="3918358"/>
            <a:ext cx="566993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</a:rPr>
              <a:t>Việc chăm sóc cây hoa, cây cảnh theo các bước trên giúp cho cây phát triển tốt, luôn tươi đẹp.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8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0836499" y="2814452"/>
            <a:ext cx="1850306" cy="41464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83DE9EA-DA41-4FFD-BA57-31D98CA33C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7322" r="51932" b="4172"/>
          <a:stretch/>
        </p:blipFill>
        <p:spPr>
          <a:xfrm>
            <a:off x="-142506" y="1330036"/>
            <a:ext cx="6563021" cy="53201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B451D9C-E880-4EC4-A5D0-E70602129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353"/>
            <a:ext cx="12192000" cy="61166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C1EEB8-76E8-CC43-94DE-E486F3503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0686" y="1301751"/>
            <a:ext cx="8821677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2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253</Words>
  <Application>Microsoft Office PowerPoint</Application>
  <PresentationFormat>Widescreen</PresentationFormat>
  <Paragraphs>20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等线</vt:lpstr>
      <vt:lpstr>等线 Light</vt:lpstr>
      <vt:lpstr>Arial</vt:lpstr>
      <vt:lpstr>Calibri</vt:lpstr>
      <vt:lpstr>Cambria</vt:lpstr>
      <vt:lpstr>字魂70号-灵悦黑体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Ngọc Đỗ</cp:lastModifiedBy>
  <cp:revision>33</cp:revision>
  <dcterms:created xsi:type="dcterms:W3CDTF">2023-10-31T11:38:05Z</dcterms:created>
  <dcterms:modified xsi:type="dcterms:W3CDTF">2024-02-19T03:23:07Z</dcterms:modified>
</cp:coreProperties>
</file>