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4" r:id="rId4"/>
    <p:sldId id="259" r:id="rId5"/>
    <p:sldId id="269" r:id="rId6"/>
    <p:sldId id="270" r:id="rId7"/>
    <p:sldId id="275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5FF"/>
    <a:srgbClr val="114E70"/>
    <a:srgbClr val="669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5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F5B2-C825-45B8-3338-10FF1B5E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B7030-D54A-6E35-AA66-40F7A2CC5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99345-73C7-46D1-C4DF-B6CE6144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4A16B-9105-BF51-26FE-EA7E63FA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881D3-898E-FF2E-3ACB-28504FAF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2778-5098-EEF4-93C6-3D096BF5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55640-D25B-B878-3D59-1B17CFE46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EF026-4A09-12F3-22DF-17FF6441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2A690-4EF0-26CF-9599-BE427F88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85B13-E963-66D8-FF26-CD0E934E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C3ADA6-B9AB-740B-7A22-D9B792459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047E6-24C4-91C6-EE09-3D0064A84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8FF7C-6E79-B807-B1CC-7464221D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32713-8F97-3311-0A83-4E9529BE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B74F0-D0A4-ABAF-86EA-6B20FAA4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0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42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5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7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831E-6B53-BBA3-1243-A3773215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6C496-6E23-DC66-41A5-3AD752512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80A8-473B-B537-7C98-49F77B39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6B738-5386-7000-F242-486297B2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F29B8-7AB6-050F-0697-BD397F4A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11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1235A-97E1-D341-412F-5CFB5599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88D33-A52B-A4D8-A7AC-A55B7D472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136EF-0367-4967-C979-7278976F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233EB-018D-07A6-983A-2A65AF93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F9162-C7C7-B663-2C2E-6691E642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996C-9FEE-FAD7-A236-F37E2A74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28657-30D2-A34C-5DBB-03780E05D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5C3BF-EB50-4E6D-30F1-C3EF45DC7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59E07-C34A-26B8-8DD7-D583C47D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9823E-3CCF-84F2-4CE8-66383A74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2BE78-772F-5255-9374-0998B95C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4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7DE3-5074-0259-D9C8-91E8F332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E305C-6501-96A2-6F59-371EDD2B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D3C0C-272A-D4D2-A271-55A5638CF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E9892-3CA4-0729-23B1-0B8F7D693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50911-3648-B411-0E97-8005E8DB5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4DF6C8-107C-9097-4676-248ED861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52E5F-38A8-BDF7-F437-8621C9C9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AE233-8E2F-B534-9716-42782BBD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0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D491-8B8C-94BD-32D2-B250725A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5D5EC-9C22-9138-03C1-0621EC32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00CBA-F216-0655-115E-E7C40C9A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455C9-C698-4845-8F29-E0B753DB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B16DD-8336-0EBA-FEDD-C46B622F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82F06-A7DC-B38C-7FA5-6C4D0EB7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1BE59-BEC8-1F19-9C88-B16B07F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D31A-4065-D062-84CF-A55160BC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2461-61FF-4C0A-42AF-141F6D3AE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FF0B0-2FE1-0B82-F4EC-BA366A91B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5148F-7861-78E7-6A98-3E990616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43B8C-4852-8585-2396-A3D0250B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145D3-5D1E-B4DD-C39A-B5BD33FB3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3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38BA-4C66-0958-C720-C9C8AC13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64CD16-74A6-A6E5-109E-D25D8DF45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15BEC-0D61-6ECA-8EBB-160537AF7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BD32E-63E1-6ADB-435C-74152332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F0D3A-7EF5-C5B0-89DE-0461C961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CFCDA-5B28-4C4D-88C0-979AB30F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BF503-4C57-CBD9-5793-DEF9DFE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42F4D-C46F-F0D4-35AC-4B1F15FF4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98093-AADA-BF8E-6862-4D11408F6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B6AA-DCFE-4A3A-B1CF-86DBD835963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906AE-51ED-88A3-7597-678D53370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543C-6019-359B-7810-83D7A56F1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7CD55-5C6B-4F2E-94E9-CD4C84F81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BA3886C-4066-B146-13C0-C13BA796485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BCB9F1-0FCE-BEFD-AD30-2850B2BDA34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BFAE3-9D3E-6E64-EE3B-617EAFBA65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63469-0911-9CA9-870A-8A4BD12128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EEC04-02CB-05A3-4150-62A5E0D17F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A2E617-912F-C5D9-9DDA-6E517A5ACA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A99289-8FB4-293D-3302-329102F68E5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4B248-5815-772D-93FA-048C0BFC501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B9BD28-015D-CD95-1195-6B0A26D94C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9393C-40CF-3181-65FC-7AA5AB24868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6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E281212-31E4-0C94-4763-0B1215F85A2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2F17FF-6E1A-A500-FD51-57E82FC592F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810C3E-2AFE-11C6-1F0E-B2ABB0A9E7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397D0-DDA3-F766-4FEE-32E31B1239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AAC04-068D-188B-62D7-AEF2FA68B0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023A0-4F3F-7AB3-7597-94CA38CE43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FA899E-92FD-D92C-E950-58722AFD911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19D444-BFFB-87FC-A48D-9F500FD903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8768F1-E33A-8F69-2A25-C3437D95927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C44BF6-C01D-9EFC-C81B-F33A95B5797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33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3860" y="4392034"/>
            <a:ext cx="3779625" cy="2893131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9" y="0"/>
                </a:lnTo>
                <a:lnTo>
                  <a:pt x="5669439" y="4339697"/>
                </a:lnTo>
                <a:lnTo>
                  <a:pt x="0" y="433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68473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54157" y="5052856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9432" y="5157487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V="1">
            <a:off x="1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0" y="4114800"/>
                </a:moveTo>
                <a:lnTo>
                  <a:pt x="3710801" y="4114800"/>
                </a:lnTo>
                <a:lnTo>
                  <a:pt x="371080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0095443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1" y="0"/>
                </a:lnTo>
                <a:lnTo>
                  <a:pt x="3710801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13040" y="86811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85842" y="2772935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9443812" y="357198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571197" y="5157487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8497336" y="531186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9398185" y="180726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E6F6F-611F-B0BF-A3A6-32D8766C83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2155" y="896416"/>
            <a:ext cx="304216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288CA-21BA-A1C3-7F19-3E5EF33B6D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4533" y="1563785"/>
            <a:ext cx="8309568" cy="3676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E37975-B673-4125-7CC4-1DC79F5C39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" y="-63019"/>
            <a:ext cx="1188410" cy="11884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F7E24-FDA4-2AAA-C32B-0F5C2FBDF9DE}"/>
              </a:ext>
            </a:extLst>
          </p:cNvPr>
          <p:cNvGrpSpPr/>
          <p:nvPr/>
        </p:nvGrpSpPr>
        <p:grpSpPr>
          <a:xfrm>
            <a:off x="4901354" y="4830872"/>
            <a:ext cx="1254982" cy="484745"/>
            <a:chOff x="6900899" y="5530157"/>
            <a:chExt cx="3983876" cy="484745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5B4F5D7-261D-4F60-A525-64687B2B3B58}"/>
                </a:ext>
              </a:extLst>
            </p:cNvPr>
            <p:cNvSpPr/>
            <p:nvPr/>
          </p:nvSpPr>
          <p:spPr>
            <a:xfrm>
              <a:off x="6900899" y="5558302"/>
              <a:ext cx="3983876" cy="456600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F6ABBE50-2DE3-2078-2CAA-6A1241D1D886}"/>
                </a:ext>
              </a:extLst>
            </p:cNvPr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Tiết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D9834-DBD9-D0E6-0301-175A7CA123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5373" y="603801"/>
            <a:ext cx="4121253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586E7-BC0E-F229-0B22-C92256DA21BA}"/>
              </a:ext>
            </a:extLst>
          </p:cNvPr>
          <p:cNvSpPr txBox="1"/>
          <p:nvPr/>
        </p:nvSpPr>
        <p:spPr>
          <a:xfrm>
            <a:off x="984889" y="1321077"/>
            <a:ext cx="10415830" cy="5380127"/>
          </a:xfrm>
          <a:prstGeom prst="rect">
            <a:avLst/>
          </a:prstGeom>
          <a:solidFill>
            <a:srgbClr val="E5F5FF"/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 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Nêu được một số hoạt động kinh tế biển ở vùng Duyên hải miền Trung (làm muối, đánh bắt và nuôi trồng hải sản, du lịch biển, giao thông đường biển,...)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Nêu được những thuận lợi về phát triển kinh tế biển ở vùng Duyên hải miền Trung.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9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01541" y="182989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27536" y="3733196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47283" y="1296926"/>
            <a:ext cx="9713317" cy="127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17"/>
              </a:lnSpc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6, 7,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Trung.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AA0865-331E-2C30-3BC2-365013EE6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6552" y="139755"/>
            <a:ext cx="9583743" cy="1652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2D9042-5695-5A03-F985-F0E9B908A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7536" y="2594112"/>
            <a:ext cx="538933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69040" y="182988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72480" y="3733195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675107" y="1349247"/>
            <a:ext cx="896223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Trung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9FFB8C-6758-8939-0BC9-A6D0625C49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3281" y="114034"/>
            <a:ext cx="9583743" cy="1652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A65DFC-6FFE-8063-DDD5-19E538CDCF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4046" y="2662290"/>
            <a:ext cx="538933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759808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7732E-85FE-52AB-5069-9DEF445BE061}"/>
              </a:ext>
            </a:extLst>
          </p:cNvPr>
          <p:cNvGrpSpPr/>
          <p:nvPr/>
        </p:nvGrpSpPr>
        <p:grpSpPr>
          <a:xfrm>
            <a:off x="1278994" y="1506776"/>
            <a:ext cx="2837067" cy="684442"/>
            <a:chOff x="1207455" y="1428171"/>
            <a:chExt cx="2837067" cy="684442"/>
          </a:xfrm>
        </p:grpSpPr>
        <p:sp>
          <p:nvSpPr>
            <p:cNvPr id="16" name="Freeform 16"/>
            <p:cNvSpPr/>
            <p:nvPr/>
          </p:nvSpPr>
          <p:spPr>
            <a:xfrm>
              <a:off x="1207455" y="1428171"/>
              <a:ext cx="2837067" cy="684442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599" y="0"/>
                  </a:lnTo>
                  <a:lnTo>
                    <a:pt x="4255599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2023" y="1480113"/>
              <a:ext cx="2088454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Thuận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lợi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3D309F-2945-9A88-BE17-B8AA7EFD8E58}"/>
              </a:ext>
            </a:extLst>
          </p:cNvPr>
          <p:cNvGrpSpPr/>
          <p:nvPr/>
        </p:nvGrpSpPr>
        <p:grpSpPr>
          <a:xfrm>
            <a:off x="6416804" y="1426794"/>
            <a:ext cx="4056055" cy="828909"/>
            <a:chOff x="7565051" y="1402854"/>
            <a:chExt cx="4056055" cy="828909"/>
          </a:xfrm>
        </p:grpSpPr>
        <p:sp>
          <p:nvSpPr>
            <p:cNvPr id="19" name="Freeform 19"/>
            <p:cNvSpPr/>
            <p:nvPr/>
          </p:nvSpPr>
          <p:spPr>
            <a:xfrm>
              <a:off x="7565051" y="1402854"/>
              <a:ext cx="3917200" cy="828909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600" y="0"/>
                  </a:lnTo>
                  <a:lnTo>
                    <a:pt x="4255600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68474" y="1482836"/>
              <a:ext cx="3352632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kinh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tế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9FFA8C7-B67E-400C-B41E-8CF648D3DB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794261" y="422145"/>
            <a:ext cx="4543648" cy="87229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5E366F-35E9-FFCB-C66B-F2A79B661F9D}"/>
              </a:ext>
            </a:extLst>
          </p:cNvPr>
          <p:cNvSpPr/>
          <p:nvPr/>
        </p:nvSpPr>
        <p:spPr>
          <a:xfrm>
            <a:off x="1211720" y="2312633"/>
            <a:ext cx="9447571" cy="629883"/>
          </a:xfrm>
          <a:prstGeom prst="roundRect">
            <a:avLst/>
          </a:prstGeom>
          <a:solidFill>
            <a:srgbClr val="E5F5FF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1315398" y="2298386"/>
            <a:ext cx="267549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mặn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20227" y="2331981"/>
            <a:ext cx="173628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muối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203409-9F8B-6F10-7364-1A78DD9A6019}"/>
              </a:ext>
            </a:extLst>
          </p:cNvPr>
          <p:cNvSpPr/>
          <p:nvPr/>
        </p:nvSpPr>
        <p:spPr>
          <a:xfrm>
            <a:off x="1211720" y="3246060"/>
            <a:ext cx="9447571" cy="9544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3"/>
          <p:cNvSpPr txBox="1"/>
          <p:nvPr/>
        </p:nvSpPr>
        <p:spPr>
          <a:xfrm>
            <a:off x="1261328" y="3275569"/>
            <a:ext cx="4260077" cy="92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114443" y="3158939"/>
            <a:ext cx="3375032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trồng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bắt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thuỷ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0F5CA6A-85DF-33BE-B153-EF87A8FCA619}"/>
              </a:ext>
            </a:extLst>
          </p:cNvPr>
          <p:cNvSpPr/>
          <p:nvPr/>
        </p:nvSpPr>
        <p:spPr>
          <a:xfrm>
            <a:off x="1121353" y="4388827"/>
            <a:ext cx="9537938" cy="662061"/>
          </a:xfrm>
          <a:prstGeom prst="roundRect">
            <a:avLst/>
          </a:prstGeom>
          <a:solidFill>
            <a:srgbClr val="FFC000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5"/>
          <p:cNvSpPr txBox="1"/>
          <p:nvPr/>
        </p:nvSpPr>
        <p:spPr>
          <a:xfrm>
            <a:off x="1211720" y="4453090"/>
            <a:ext cx="541869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tắm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vịnh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đẹp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154447" y="4486584"/>
            <a:ext cx="241096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Du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lịch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047316C-70CE-3C89-6095-BE2C9C81F32A}"/>
              </a:ext>
            </a:extLst>
          </p:cNvPr>
          <p:cNvSpPr/>
          <p:nvPr/>
        </p:nvSpPr>
        <p:spPr>
          <a:xfrm>
            <a:off x="1117888" y="5337031"/>
            <a:ext cx="9537939" cy="10018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7"/>
          <p:cNvSpPr txBox="1"/>
          <p:nvPr/>
        </p:nvSpPr>
        <p:spPr>
          <a:xfrm>
            <a:off x="1289844" y="5527775"/>
            <a:ext cx="4491001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Bờ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kính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gió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108765" y="5336971"/>
            <a:ext cx="2880438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Giao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vận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/>
      <p:bldP spid="22" grpId="0"/>
      <p:bldP spid="34" grpId="0" animBg="1"/>
      <p:bldP spid="23" grpId="0"/>
      <p:bldP spid="24" grpId="0"/>
      <p:bldP spid="35" grpId="0" animBg="1"/>
      <p:bldP spid="25" grpId="0"/>
      <p:bldP spid="26" grpId="0"/>
      <p:bldP spid="36" grpId="0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6B094-CEA7-5513-B062-3E9AC07FC192}"/>
              </a:ext>
            </a:extLst>
          </p:cNvPr>
          <p:cNvGrpSpPr/>
          <p:nvPr/>
        </p:nvGrpSpPr>
        <p:grpSpPr>
          <a:xfrm>
            <a:off x="388263" y="2569650"/>
            <a:ext cx="4832765" cy="1717003"/>
            <a:chOff x="511625" y="5494753"/>
            <a:chExt cx="3904345" cy="270791"/>
          </a:xfrm>
        </p:grpSpPr>
        <p:sp>
          <p:nvSpPr>
            <p:cNvPr id="18" name="Freeform 18"/>
            <p:cNvSpPr/>
            <p:nvPr/>
          </p:nvSpPr>
          <p:spPr>
            <a:xfrm>
              <a:off x="511625" y="5494753"/>
              <a:ext cx="3904345" cy="270791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41562" y="5554051"/>
              <a:ext cx="3371895" cy="152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nghề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Nam?</a:t>
              </a:r>
            </a:p>
          </p:txBody>
        </p:sp>
      </p:grpSp>
      <p:pic>
        <p:nvPicPr>
          <p:cNvPr id="16" name="Nghề làm muối ở Việt Nam (VOA)">
            <a:hlinkClick r:id="" action="ppaction://media"/>
            <a:extLst>
              <a:ext uri="{FF2B5EF4-FFF2-40B4-BE49-F238E27FC236}">
                <a16:creationId xmlns:a16="http://schemas.microsoft.com/office/drawing/2014/main" id="{AAB1F198-35E5-1228-7C3A-D6BCF01E8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00860" y="255851"/>
            <a:ext cx="6160876" cy="6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3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2267" y="5242901"/>
            <a:ext cx="2562462" cy="1821677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14729" y="5489771"/>
            <a:ext cx="2057349" cy="1574807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055273" y="5036913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5842" y="5489771"/>
            <a:ext cx="1527789" cy="1772751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39778">
            <a:off x="1432499" y="28644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6311" y="3044699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868920" y="535313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37039" y="503691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8649817" y="122893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8846490" y="41938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11375865" y="-59445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-455714" y="-71820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324165" y="-817100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5865" y="2245201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3658D5-DC80-D3B4-0C14-B2DD311AEA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0156" y="1262000"/>
            <a:ext cx="9699577" cy="5749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394</Words>
  <Application>Microsoft Office PowerPoint</Application>
  <PresentationFormat>Widescreen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MNT;MANG</cp:keywords>
  <cp:lastModifiedBy>Ngọc Đỗ</cp:lastModifiedBy>
  <cp:revision>4</cp:revision>
  <dcterms:created xsi:type="dcterms:W3CDTF">2023-11-13T07:41:56Z</dcterms:created>
  <dcterms:modified xsi:type="dcterms:W3CDTF">2024-02-19T03:34:26Z</dcterms:modified>
</cp:coreProperties>
</file>