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77" r:id="rId4"/>
    <p:sldId id="258" r:id="rId5"/>
    <p:sldId id="262" r:id="rId6"/>
    <p:sldId id="264" r:id="rId7"/>
    <p:sldId id="263" r:id="rId8"/>
    <p:sldId id="265" r:id="rId9"/>
    <p:sldId id="266" r:id="rId10"/>
    <p:sldId id="267" r:id="rId11"/>
    <p:sldId id="268" r:id="rId12"/>
    <p:sldId id="278" r:id="rId13"/>
    <p:sldId id="270" r:id="rId14"/>
    <p:sldId id="279" r:id="rId15"/>
    <p:sldId id="273" r:id="rId16"/>
    <p:sldId id="272" r:id="rId17"/>
    <p:sldId id="275"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00"/>
    <a:srgbClr val="99CC00"/>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0" d="100"/>
          <a:sy n="80" d="100"/>
        </p:scale>
        <p:origin x="58" y="47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1293E10-1A49-4241-AF5E-CE9FDFDCACE9}" type="doc">
      <dgm:prSet loTypeId="urn:microsoft.com/office/officeart/2005/8/layout/orgChart1" loCatId="hierarchy" qsTypeId="urn:microsoft.com/office/officeart/2005/8/quickstyle/simple5" qsCatId="simple" csTypeId="urn:microsoft.com/office/officeart/2005/8/colors/colorful4" csCatId="colorful" phldr="1"/>
      <dgm:spPr/>
      <dgm:t>
        <a:bodyPr/>
        <a:lstStyle/>
        <a:p>
          <a:endParaRPr lang="en-US"/>
        </a:p>
      </dgm:t>
    </dgm:pt>
    <dgm:pt modelId="{49B043D1-41D3-4077-B68E-D60479E6E8A8}">
      <dgm:prSet phldrT="[Text]" custT="1"/>
      <dgm:spPr>
        <a:solidFill>
          <a:schemeClr val="accent2">
            <a:lumMod val="50000"/>
          </a:schemeClr>
        </a:solidFill>
      </dgm:spPr>
      <dgm:t>
        <a:bodyPr/>
        <a:lstStyle/>
        <a:p>
          <a:r>
            <a:rPr lang="en-US" sz="2800" dirty="0" err="1"/>
            <a:t>Biện</a:t>
          </a:r>
          <a:r>
            <a:rPr lang="en-US" sz="2800" dirty="0"/>
            <a:t> </a:t>
          </a:r>
          <a:r>
            <a:rPr lang="en-US" sz="2800" dirty="0" err="1"/>
            <a:t>pháp</a:t>
          </a:r>
          <a:endParaRPr lang="en-US" sz="2800" dirty="0"/>
        </a:p>
      </dgm:t>
    </dgm:pt>
    <dgm:pt modelId="{4DC7E570-4474-4792-A0E8-63F6DB7D66FD}" type="parTrans" cxnId="{2F07A674-7A1F-4CCA-A43D-5CC16650968F}">
      <dgm:prSet/>
      <dgm:spPr/>
      <dgm:t>
        <a:bodyPr/>
        <a:lstStyle/>
        <a:p>
          <a:endParaRPr lang="en-US" sz="1800"/>
        </a:p>
      </dgm:t>
    </dgm:pt>
    <dgm:pt modelId="{7826B425-2338-4296-94A6-38D7B8705E76}" type="sibTrans" cxnId="{2F07A674-7A1F-4CCA-A43D-5CC16650968F}">
      <dgm:prSet/>
      <dgm:spPr/>
      <dgm:t>
        <a:bodyPr/>
        <a:lstStyle/>
        <a:p>
          <a:endParaRPr lang="en-US" sz="1800"/>
        </a:p>
      </dgm:t>
    </dgm:pt>
    <dgm:pt modelId="{4AAFAA38-A9B2-4066-B618-99B0A5C61D59}">
      <dgm:prSet phldrT="[Text]" custT="1"/>
      <dgm:spPr>
        <a:solidFill>
          <a:schemeClr val="accent5">
            <a:lumMod val="50000"/>
          </a:schemeClr>
        </a:solidFill>
      </dgm:spPr>
      <dgm:t>
        <a:bodyPr/>
        <a:lstStyle/>
        <a:p>
          <a:r>
            <a:rPr lang="en-US" sz="2400" dirty="0" err="1"/>
            <a:t>Trồng</a:t>
          </a:r>
          <a:r>
            <a:rPr lang="en-US" sz="2400" dirty="0"/>
            <a:t> </a:t>
          </a:r>
          <a:r>
            <a:rPr lang="en-US" sz="2400" dirty="0" err="1"/>
            <a:t>rừng</a:t>
          </a:r>
          <a:r>
            <a:rPr lang="en-US" sz="2400" dirty="0"/>
            <a:t> </a:t>
          </a:r>
          <a:r>
            <a:rPr lang="en-US" sz="2400" dirty="0" err="1"/>
            <a:t>và</a:t>
          </a:r>
          <a:r>
            <a:rPr lang="en-US" sz="2400" dirty="0"/>
            <a:t> </a:t>
          </a:r>
          <a:r>
            <a:rPr lang="en-US" sz="2400" dirty="0" err="1"/>
            <a:t>bảo</a:t>
          </a:r>
          <a:r>
            <a:rPr lang="en-US" sz="2400" dirty="0"/>
            <a:t> </a:t>
          </a:r>
          <a:r>
            <a:rPr lang="en-US" sz="2400" dirty="0" err="1"/>
            <a:t>vệ</a:t>
          </a:r>
          <a:r>
            <a:rPr lang="en-US" sz="2400" dirty="0"/>
            <a:t> </a:t>
          </a:r>
          <a:r>
            <a:rPr lang="en-US" sz="2400" dirty="0" err="1"/>
            <a:t>rừng</a:t>
          </a:r>
          <a:endParaRPr lang="en-US" sz="2400" dirty="0"/>
        </a:p>
      </dgm:t>
    </dgm:pt>
    <dgm:pt modelId="{B30A3238-9F05-4594-913A-8671E046E096}" type="parTrans" cxnId="{EAD88865-FAD7-4D6E-883D-8910249729B2}">
      <dgm:prSet/>
      <dgm:spPr/>
      <dgm:t>
        <a:bodyPr/>
        <a:lstStyle/>
        <a:p>
          <a:endParaRPr lang="en-US" sz="1800"/>
        </a:p>
      </dgm:t>
    </dgm:pt>
    <dgm:pt modelId="{2524E959-555A-4015-B39A-90FE29648BD4}" type="sibTrans" cxnId="{EAD88865-FAD7-4D6E-883D-8910249729B2}">
      <dgm:prSet/>
      <dgm:spPr/>
      <dgm:t>
        <a:bodyPr/>
        <a:lstStyle/>
        <a:p>
          <a:endParaRPr lang="en-US" sz="1800"/>
        </a:p>
      </dgm:t>
    </dgm:pt>
    <dgm:pt modelId="{287F28A3-77E1-4950-9F7F-A4E410E5241A}">
      <dgm:prSet phldrT="[Text]" custT="1"/>
      <dgm:spPr>
        <a:solidFill>
          <a:schemeClr val="accent5">
            <a:lumMod val="50000"/>
          </a:schemeClr>
        </a:solidFill>
      </dgm:spPr>
      <dgm:t>
        <a:bodyPr/>
        <a:lstStyle/>
        <a:p>
          <a:r>
            <a:rPr lang="en-US" sz="2400" dirty="0"/>
            <a:t>Di </a:t>
          </a:r>
          <a:r>
            <a:rPr lang="en-US" sz="2400" dirty="0" err="1"/>
            <a:t>chuyển</a:t>
          </a:r>
          <a:r>
            <a:rPr lang="en-US" sz="2400" dirty="0"/>
            <a:t> </a:t>
          </a:r>
          <a:r>
            <a:rPr lang="en-US" sz="2400" dirty="0" err="1"/>
            <a:t>người</a:t>
          </a:r>
          <a:r>
            <a:rPr lang="en-US" sz="2400" dirty="0"/>
            <a:t> </a:t>
          </a:r>
          <a:r>
            <a:rPr lang="en-US" sz="2400" dirty="0" err="1"/>
            <a:t>dân</a:t>
          </a:r>
          <a:r>
            <a:rPr lang="en-US" sz="2400" dirty="0"/>
            <a:t> </a:t>
          </a:r>
          <a:r>
            <a:rPr lang="en-US" sz="2400" dirty="0" err="1"/>
            <a:t>khỏi</a:t>
          </a:r>
          <a:r>
            <a:rPr lang="en-US" sz="2400" dirty="0"/>
            <a:t> </a:t>
          </a:r>
          <a:r>
            <a:rPr lang="en-US" sz="2400" dirty="0" err="1"/>
            <a:t>nơi</a:t>
          </a:r>
          <a:r>
            <a:rPr lang="en-US" sz="2400" dirty="0"/>
            <a:t> </a:t>
          </a:r>
          <a:r>
            <a:rPr lang="en-US" sz="2400" dirty="0" err="1"/>
            <a:t>có</a:t>
          </a:r>
          <a:r>
            <a:rPr lang="en-US" sz="2400" dirty="0"/>
            <a:t> </a:t>
          </a:r>
          <a:r>
            <a:rPr lang="en-US" sz="2400" dirty="0" err="1"/>
            <a:t>nguy</a:t>
          </a:r>
          <a:r>
            <a:rPr lang="en-US" sz="2400" dirty="0"/>
            <a:t> </a:t>
          </a:r>
          <a:r>
            <a:rPr lang="en-US" sz="2400" dirty="0" err="1"/>
            <a:t>cơ</a:t>
          </a:r>
          <a:r>
            <a:rPr lang="en-US" sz="2400" dirty="0"/>
            <a:t> </a:t>
          </a:r>
          <a:r>
            <a:rPr lang="en-US" sz="2400" dirty="0" err="1"/>
            <a:t>xảy</a:t>
          </a:r>
          <a:r>
            <a:rPr lang="en-US" sz="2400" dirty="0"/>
            <a:t> </a:t>
          </a:r>
          <a:r>
            <a:rPr lang="en-US" sz="2400" dirty="0" err="1"/>
            <a:t>ra</a:t>
          </a:r>
          <a:r>
            <a:rPr lang="en-US" sz="2400" dirty="0"/>
            <a:t> </a:t>
          </a:r>
          <a:r>
            <a:rPr lang="en-US" sz="2400" dirty="0" err="1"/>
            <a:t>thiên</a:t>
          </a:r>
          <a:r>
            <a:rPr lang="en-US" sz="2400" dirty="0"/>
            <a:t> tai</a:t>
          </a:r>
        </a:p>
      </dgm:t>
    </dgm:pt>
    <dgm:pt modelId="{8383D41F-6EDF-4FA9-9001-465CB5CBFAC4}" type="parTrans" cxnId="{3FB43195-431F-452B-B656-BBCD60BF6FD9}">
      <dgm:prSet/>
      <dgm:spPr/>
      <dgm:t>
        <a:bodyPr/>
        <a:lstStyle/>
        <a:p>
          <a:endParaRPr lang="en-US" sz="1800"/>
        </a:p>
      </dgm:t>
    </dgm:pt>
    <dgm:pt modelId="{61732607-B33A-4A82-B9BE-30BDBD6EB3BC}" type="sibTrans" cxnId="{3FB43195-431F-452B-B656-BBCD60BF6FD9}">
      <dgm:prSet/>
      <dgm:spPr/>
      <dgm:t>
        <a:bodyPr/>
        <a:lstStyle/>
        <a:p>
          <a:endParaRPr lang="en-US" sz="1800"/>
        </a:p>
      </dgm:t>
    </dgm:pt>
    <dgm:pt modelId="{7F63574A-A248-42F6-9849-274A5745E90C}">
      <dgm:prSet phldrT="[Text]" custT="1"/>
      <dgm:spPr>
        <a:solidFill>
          <a:schemeClr val="accent5">
            <a:lumMod val="50000"/>
          </a:schemeClr>
        </a:solidFill>
      </dgm:spPr>
      <dgm:t>
        <a:bodyPr/>
        <a:lstStyle/>
        <a:p>
          <a:r>
            <a:rPr lang="en-US" sz="2400" dirty="0" err="1"/>
            <a:t>Sử</a:t>
          </a:r>
          <a:r>
            <a:rPr lang="en-US" sz="2400" dirty="0"/>
            <a:t> </a:t>
          </a:r>
          <a:r>
            <a:rPr lang="en-US" sz="2400" dirty="0" err="1"/>
            <a:t>dụng</a:t>
          </a:r>
          <a:r>
            <a:rPr lang="en-US" sz="2400" dirty="0"/>
            <a:t> </a:t>
          </a:r>
          <a:r>
            <a:rPr lang="en-US" sz="2400" dirty="0" err="1"/>
            <a:t>tiết</a:t>
          </a:r>
          <a:r>
            <a:rPr lang="en-US" sz="2400" dirty="0"/>
            <a:t> </a:t>
          </a:r>
          <a:r>
            <a:rPr lang="en-US" sz="2400" dirty="0" err="1"/>
            <a:t>kiệm</a:t>
          </a:r>
          <a:r>
            <a:rPr lang="en-US" sz="2400" dirty="0"/>
            <a:t>, </a:t>
          </a:r>
          <a:r>
            <a:rPr lang="en-US" sz="2400" dirty="0" err="1"/>
            <a:t>hiệu</a:t>
          </a:r>
          <a:r>
            <a:rPr lang="en-US" sz="2400" dirty="0"/>
            <a:t> </a:t>
          </a:r>
          <a:r>
            <a:rPr lang="en-US" sz="2400" dirty="0" err="1"/>
            <a:t>quả</a:t>
          </a:r>
          <a:r>
            <a:rPr lang="en-US" sz="2400" dirty="0"/>
            <a:t> </a:t>
          </a:r>
          <a:r>
            <a:rPr lang="en-US" sz="2400" dirty="0" err="1"/>
            <a:t>tài</a:t>
          </a:r>
          <a:r>
            <a:rPr lang="en-US" sz="2400" dirty="0"/>
            <a:t> </a:t>
          </a:r>
          <a:r>
            <a:rPr lang="en-US" sz="2400" dirty="0" err="1"/>
            <a:t>nguyên</a:t>
          </a:r>
          <a:r>
            <a:rPr lang="en-US" sz="2400" dirty="0"/>
            <a:t> </a:t>
          </a:r>
          <a:r>
            <a:rPr lang="en-US" sz="2400" dirty="0" err="1"/>
            <a:t>thiên</a:t>
          </a:r>
          <a:r>
            <a:rPr lang="en-US" sz="2400" dirty="0"/>
            <a:t> </a:t>
          </a:r>
          <a:r>
            <a:rPr lang="en-US" sz="2400" dirty="0" err="1"/>
            <a:t>nhiên</a:t>
          </a:r>
          <a:endParaRPr lang="en-US" sz="2400" dirty="0"/>
        </a:p>
      </dgm:t>
    </dgm:pt>
    <dgm:pt modelId="{E9FBA1F1-0E67-46E7-9D13-0AD28F6DD3BD}" type="parTrans" cxnId="{877252B5-57EE-433F-9560-B57BCE9443B5}">
      <dgm:prSet/>
      <dgm:spPr/>
      <dgm:t>
        <a:bodyPr/>
        <a:lstStyle/>
        <a:p>
          <a:endParaRPr lang="en-US" sz="1800"/>
        </a:p>
      </dgm:t>
    </dgm:pt>
    <dgm:pt modelId="{90614AE9-5F7B-461A-888C-FE6F0171E91D}" type="sibTrans" cxnId="{877252B5-57EE-433F-9560-B57BCE9443B5}">
      <dgm:prSet/>
      <dgm:spPr/>
      <dgm:t>
        <a:bodyPr/>
        <a:lstStyle/>
        <a:p>
          <a:endParaRPr lang="en-US" sz="1800"/>
        </a:p>
      </dgm:t>
    </dgm:pt>
    <dgm:pt modelId="{EB2FA18A-846B-40C9-AF30-E1E6127C6BE5}">
      <dgm:prSet phldrT="[Text]" custT="1"/>
      <dgm:spPr>
        <a:solidFill>
          <a:schemeClr val="accent5">
            <a:lumMod val="50000"/>
          </a:schemeClr>
        </a:solidFill>
      </dgm:spPr>
      <dgm:t>
        <a:bodyPr/>
        <a:lstStyle/>
        <a:p>
          <a:r>
            <a:rPr lang="en-US" sz="2400" dirty="0" err="1"/>
            <a:t>Xây</a:t>
          </a:r>
          <a:r>
            <a:rPr lang="en-US" sz="2400" dirty="0"/>
            <a:t> </a:t>
          </a:r>
          <a:r>
            <a:rPr lang="en-US" sz="2400" dirty="0" err="1"/>
            <a:t>dựng</a:t>
          </a:r>
          <a:r>
            <a:rPr lang="en-US" sz="2400" dirty="0"/>
            <a:t> </a:t>
          </a:r>
          <a:r>
            <a:rPr lang="en-US" sz="2400" dirty="0" err="1"/>
            <a:t>các</a:t>
          </a:r>
          <a:r>
            <a:rPr lang="en-US" sz="2400" dirty="0"/>
            <a:t> </a:t>
          </a:r>
          <a:r>
            <a:rPr lang="en-US" sz="2400" dirty="0" err="1"/>
            <a:t>công</a:t>
          </a:r>
          <a:r>
            <a:rPr lang="en-US" sz="2400" dirty="0"/>
            <a:t> </a:t>
          </a:r>
          <a:r>
            <a:rPr lang="en-US" sz="2400" dirty="0" err="1"/>
            <a:t>trình</a:t>
          </a:r>
          <a:r>
            <a:rPr lang="en-US" sz="2400" dirty="0"/>
            <a:t> </a:t>
          </a:r>
          <a:r>
            <a:rPr lang="en-US" sz="2400" dirty="0" err="1"/>
            <a:t>thủy</a:t>
          </a:r>
          <a:r>
            <a:rPr lang="en-US" sz="2400" dirty="0"/>
            <a:t> </a:t>
          </a:r>
          <a:r>
            <a:rPr lang="en-US" sz="2400" dirty="0" err="1"/>
            <a:t>lợi</a:t>
          </a:r>
          <a:endParaRPr lang="en-US" sz="2400" dirty="0"/>
        </a:p>
      </dgm:t>
    </dgm:pt>
    <dgm:pt modelId="{DA04F67F-4E89-48DF-A711-90D3A19B3F6E}" type="parTrans" cxnId="{9A9DFBAA-713B-43DE-89EC-E60ED63C0682}">
      <dgm:prSet/>
      <dgm:spPr/>
      <dgm:t>
        <a:bodyPr/>
        <a:lstStyle/>
        <a:p>
          <a:endParaRPr lang="en-US" sz="1800"/>
        </a:p>
      </dgm:t>
    </dgm:pt>
    <dgm:pt modelId="{7187F43C-DD9F-4029-910B-D2926553DA33}" type="sibTrans" cxnId="{9A9DFBAA-713B-43DE-89EC-E60ED63C0682}">
      <dgm:prSet/>
      <dgm:spPr/>
      <dgm:t>
        <a:bodyPr/>
        <a:lstStyle/>
        <a:p>
          <a:endParaRPr lang="en-US" sz="1800"/>
        </a:p>
      </dgm:t>
    </dgm:pt>
    <dgm:pt modelId="{E2C787AD-9021-44D6-9FB9-8774346F2826}">
      <dgm:prSet phldrT="[Text]" custT="1"/>
      <dgm:spPr>
        <a:solidFill>
          <a:schemeClr val="accent5">
            <a:lumMod val="50000"/>
          </a:schemeClr>
        </a:solidFill>
      </dgm:spPr>
      <dgm:t>
        <a:bodyPr/>
        <a:lstStyle/>
        <a:p>
          <a:r>
            <a:rPr lang="en-US" sz="2400" dirty="0" err="1"/>
            <a:t>Giáo</a:t>
          </a:r>
          <a:r>
            <a:rPr lang="en-US" sz="2400" dirty="0"/>
            <a:t> </a:t>
          </a:r>
          <a:r>
            <a:rPr lang="en-US" sz="2400" dirty="0" err="1"/>
            <a:t>dục</a:t>
          </a:r>
          <a:r>
            <a:rPr lang="en-US" sz="2400" dirty="0"/>
            <a:t> ý </a:t>
          </a:r>
          <a:r>
            <a:rPr lang="en-US" sz="2400" dirty="0" err="1"/>
            <a:t>thức</a:t>
          </a:r>
          <a:r>
            <a:rPr lang="en-US" sz="2400" dirty="0"/>
            <a:t> </a:t>
          </a:r>
          <a:r>
            <a:rPr lang="en-US" sz="2400" dirty="0" err="1"/>
            <a:t>bảo</a:t>
          </a:r>
          <a:r>
            <a:rPr lang="en-US" sz="2400" dirty="0"/>
            <a:t> </a:t>
          </a:r>
          <a:r>
            <a:rPr lang="en-US" sz="2400" dirty="0" err="1"/>
            <a:t>vệ</a:t>
          </a:r>
          <a:r>
            <a:rPr lang="en-US" sz="2400" dirty="0"/>
            <a:t> </a:t>
          </a:r>
          <a:r>
            <a:rPr lang="en-US" sz="2400" dirty="0" err="1"/>
            <a:t>tài</a:t>
          </a:r>
          <a:r>
            <a:rPr lang="en-US" sz="2400" dirty="0"/>
            <a:t> </a:t>
          </a:r>
          <a:r>
            <a:rPr lang="en-US" sz="2400" dirty="0" err="1"/>
            <a:t>nguyên</a:t>
          </a:r>
          <a:r>
            <a:rPr lang="en-US" sz="2400" dirty="0"/>
            <a:t> </a:t>
          </a:r>
          <a:r>
            <a:rPr lang="en-US" sz="2400" dirty="0" err="1"/>
            <a:t>thiên</a:t>
          </a:r>
          <a:r>
            <a:rPr lang="en-US" sz="2400" dirty="0"/>
            <a:t> </a:t>
          </a:r>
          <a:r>
            <a:rPr lang="en-US" sz="2400" dirty="0" err="1"/>
            <a:t>nhiên</a:t>
          </a:r>
          <a:r>
            <a:rPr lang="en-US" sz="2400" dirty="0"/>
            <a:t> </a:t>
          </a:r>
          <a:r>
            <a:rPr lang="en-US" sz="2400" dirty="0" err="1"/>
            <a:t>và</a:t>
          </a:r>
          <a:r>
            <a:rPr lang="en-US" sz="2400" dirty="0"/>
            <a:t> </a:t>
          </a:r>
          <a:r>
            <a:rPr lang="en-US" sz="2400" dirty="0" err="1"/>
            <a:t>phòng</a:t>
          </a:r>
          <a:r>
            <a:rPr lang="en-US" sz="2400" dirty="0"/>
            <a:t>, </a:t>
          </a:r>
          <a:r>
            <a:rPr lang="en-US" sz="2400" dirty="0" err="1"/>
            <a:t>chống</a:t>
          </a:r>
          <a:r>
            <a:rPr lang="en-US" sz="2400" dirty="0"/>
            <a:t> </a:t>
          </a:r>
          <a:r>
            <a:rPr lang="en-US" sz="2400" dirty="0" err="1"/>
            <a:t>thiên</a:t>
          </a:r>
          <a:r>
            <a:rPr lang="en-US" sz="2400" dirty="0"/>
            <a:t> tai</a:t>
          </a:r>
        </a:p>
      </dgm:t>
    </dgm:pt>
    <dgm:pt modelId="{EFEF0068-486F-42F7-A590-D89270BB68BA}" type="parTrans" cxnId="{9DBB5F7D-CB5A-482F-B4F5-BB6221BAFF39}">
      <dgm:prSet/>
      <dgm:spPr/>
      <dgm:t>
        <a:bodyPr/>
        <a:lstStyle/>
        <a:p>
          <a:endParaRPr lang="en-US" sz="1800"/>
        </a:p>
      </dgm:t>
    </dgm:pt>
    <dgm:pt modelId="{8BEE16EA-4F14-4386-9441-97B49DF507C6}" type="sibTrans" cxnId="{9DBB5F7D-CB5A-482F-B4F5-BB6221BAFF39}">
      <dgm:prSet/>
      <dgm:spPr/>
      <dgm:t>
        <a:bodyPr/>
        <a:lstStyle/>
        <a:p>
          <a:endParaRPr lang="en-US" sz="1800"/>
        </a:p>
      </dgm:t>
    </dgm:pt>
    <dgm:pt modelId="{4054529C-C85B-4688-9671-87D529E0F7A2}" type="pres">
      <dgm:prSet presAssocID="{F1293E10-1A49-4241-AF5E-CE9FDFDCACE9}" presName="hierChild1" presStyleCnt="0">
        <dgm:presLayoutVars>
          <dgm:orgChart val="1"/>
          <dgm:chPref val="1"/>
          <dgm:dir/>
          <dgm:animOne val="branch"/>
          <dgm:animLvl val="lvl"/>
          <dgm:resizeHandles/>
        </dgm:presLayoutVars>
      </dgm:prSet>
      <dgm:spPr/>
    </dgm:pt>
    <dgm:pt modelId="{7641E906-E7A5-45E3-87DA-C67629623465}" type="pres">
      <dgm:prSet presAssocID="{49B043D1-41D3-4077-B68E-D60479E6E8A8}" presName="hierRoot1" presStyleCnt="0">
        <dgm:presLayoutVars>
          <dgm:hierBranch val="init"/>
        </dgm:presLayoutVars>
      </dgm:prSet>
      <dgm:spPr/>
    </dgm:pt>
    <dgm:pt modelId="{15C19C4A-AC13-44AE-BE06-D424FAC85848}" type="pres">
      <dgm:prSet presAssocID="{49B043D1-41D3-4077-B68E-D60479E6E8A8}" presName="rootComposite1" presStyleCnt="0"/>
      <dgm:spPr/>
    </dgm:pt>
    <dgm:pt modelId="{C1F84357-F594-4CC3-92B1-5C23CABE678E}" type="pres">
      <dgm:prSet presAssocID="{49B043D1-41D3-4077-B68E-D60479E6E8A8}" presName="rootText1" presStyleLbl="node0" presStyleIdx="0" presStyleCnt="1" custScaleY="49385">
        <dgm:presLayoutVars>
          <dgm:chPref val="3"/>
        </dgm:presLayoutVars>
      </dgm:prSet>
      <dgm:spPr/>
    </dgm:pt>
    <dgm:pt modelId="{0A057951-CD74-4546-A75F-6BE4AE4BE4CA}" type="pres">
      <dgm:prSet presAssocID="{49B043D1-41D3-4077-B68E-D60479E6E8A8}" presName="rootConnector1" presStyleLbl="node1" presStyleIdx="0" presStyleCnt="0"/>
      <dgm:spPr/>
    </dgm:pt>
    <dgm:pt modelId="{CF05A542-51EA-46A1-A4FE-3A1BA06A25E5}" type="pres">
      <dgm:prSet presAssocID="{49B043D1-41D3-4077-B68E-D60479E6E8A8}" presName="hierChild2" presStyleCnt="0"/>
      <dgm:spPr/>
    </dgm:pt>
    <dgm:pt modelId="{D8484692-F03A-49FC-BBFE-9E05E12A86A4}" type="pres">
      <dgm:prSet presAssocID="{B30A3238-9F05-4594-913A-8671E046E096}" presName="Name37" presStyleLbl="parChTrans1D2" presStyleIdx="0" presStyleCnt="5"/>
      <dgm:spPr/>
    </dgm:pt>
    <dgm:pt modelId="{6AD767DF-F790-4675-BBA5-817D52BECF5C}" type="pres">
      <dgm:prSet presAssocID="{4AAFAA38-A9B2-4066-B618-99B0A5C61D59}" presName="hierRoot2" presStyleCnt="0">
        <dgm:presLayoutVars>
          <dgm:hierBranch val="init"/>
        </dgm:presLayoutVars>
      </dgm:prSet>
      <dgm:spPr/>
    </dgm:pt>
    <dgm:pt modelId="{8CC71DBB-BC5A-4253-ADF7-22D9CE898DF7}" type="pres">
      <dgm:prSet presAssocID="{4AAFAA38-A9B2-4066-B618-99B0A5C61D59}" presName="rootComposite" presStyleCnt="0"/>
      <dgm:spPr/>
    </dgm:pt>
    <dgm:pt modelId="{5C504239-B5F3-4417-8726-F04D14CB918B}" type="pres">
      <dgm:prSet presAssocID="{4AAFAA38-A9B2-4066-B618-99B0A5C61D59}" presName="rootText" presStyleLbl="node2" presStyleIdx="0" presStyleCnt="5" custScaleY="241858">
        <dgm:presLayoutVars>
          <dgm:chPref val="3"/>
        </dgm:presLayoutVars>
      </dgm:prSet>
      <dgm:spPr/>
    </dgm:pt>
    <dgm:pt modelId="{0A59C8CC-4BFA-4353-BBAA-F83FA2E9BD2C}" type="pres">
      <dgm:prSet presAssocID="{4AAFAA38-A9B2-4066-B618-99B0A5C61D59}" presName="rootConnector" presStyleLbl="node2" presStyleIdx="0" presStyleCnt="5"/>
      <dgm:spPr/>
    </dgm:pt>
    <dgm:pt modelId="{FB0F0006-8BD7-4BE5-B1F2-CE4BDB2F89F1}" type="pres">
      <dgm:prSet presAssocID="{4AAFAA38-A9B2-4066-B618-99B0A5C61D59}" presName="hierChild4" presStyleCnt="0"/>
      <dgm:spPr/>
    </dgm:pt>
    <dgm:pt modelId="{ACE5E4FF-D940-4BA5-A6EF-9FB47A1D31BA}" type="pres">
      <dgm:prSet presAssocID="{4AAFAA38-A9B2-4066-B618-99B0A5C61D59}" presName="hierChild5" presStyleCnt="0"/>
      <dgm:spPr/>
    </dgm:pt>
    <dgm:pt modelId="{56929C0D-848D-40ED-A730-98B55B5E51F0}" type="pres">
      <dgm:prSet presAssocID="{8383D41F-6EDF-4FA9-9001-465CB5CBFAC4}" presName="Name37" presStyleLbl="parChTrans1D2" presStyleIdx="1" presStyleCnt="5"/>
      <dgm:spPr/>
    </dgm:pt>
    <dgm:pt modelId="{73878C3F-3F90-483F-AB4E-AF53E369E529}" type="pres">
      <dgm:prSet presAssocID="{287F28A3-77E1-4950-9F7F-A4E410E5241A}" presName="hierRoot2" presStyleCnt="0">
        <dgm:presLayoutVars>
          <dgm:hierBranch val="init"/>
        </dgm:presLayoutVars>
      </dgm:prSet>
      <dgm:spPr/>
    </dgm:pt>
    <dgm:pt modelId="{2546D9C8-3B84-4C5A-A617-FC271AB3FC2F}" type="pres">
      <dgm:prSet presAssocID="{287F28A3-77E1-4950-9F7F-A4E410E5241A}" presName="rootComposite" presStyleCnt="0"/>
      <dgm:spPr/>
    </dgm:pt>
    <dgm:pt modelId="{A4AFACDF-1646-4303-8719-FA2FC404D837}" type="pres">
      <dgm:prSet presAssocID="{287F28A3-77E1-4950-9F7F-A4E410E5241A}" presName="rootText" presStyleLbl="node2" presStyleIdx="1" presStyleCnt="5" custScaleY="241858">
        <dgm:presLayoutVars>
          <dgm:chPref val="3"/>
        </dgm:presLayoutVars>
      </dgm:prSet>
      <dgm:spPr/>
    </dgm:pt>
    <dgm:pt modelId="{AEC377D3-8144-4CE4-9A8A-C90E08DF9825}" type="pres">
      <dgm:prSet presAssocID="{287F28A3-77E1-4950-9F7F-A4E410E5241A}" presName="rootConnector" presStyleLbl="node2" presStyleIdx="1" presStyleCnt="5"/>
      <dgm:spPr/>
    </dgm:pt>
    <dgm:pt modelId="{8DE4A9E3-CB22-43FE-9EED-3A2BE49D29AE}" type="pres">
      <dgm:prSet presAssocID="{287F28A3-77E1-4950-9F7F-A4E410E5241A}" presName="hierChild4" presStyleCnt="0"/>
      <dgm:spPr/>
    </dgm:pt>
    <dgm:pt modelId="{5E070F23-1F06-419F-A73D-91E2A416A13B}" type="pres">
      <dgm:prSet presAssocID="{287F28A3-77E1-4950-9F7F-A4E410E5241A}" presName="hierChild5" presStyleCnt="0"/>
      <dgm:spPr/>
    </dgm:pt>
    <dgm:pt modelId="{AF9A11A5-0B3C-45EA-8EDC-479AC0A9AD89}" type="pres">
      <dgm:prSet presAssocID="{E9FBA1F1-0E67-46E7-9D13-0AD28F6DD3BD}" presName="Name37" presStyleLbl="parChTrans1D2" presStyleIdx="2" presStyleCnt="5"/>
      <dgm:spPr/>
    </dgm:pt>
    <dgm:pt modelId="{691CB53C-24A4-451B-B3DC-8376770F0D3A}" type="pres">
      <dgm:prSet presAssocID="{7F63574A-A248-42F6-9849-274A5745E90C}" presName="hierRoot2" presStyleCnt="0">
        <dgm:presLayoutVars>
          <dgm:hierBranch val="init"/>
        </dgm:presLayoutVars>
      </dgm:prSet>
      <dgm:spPr/>
    </dgm:pt>
    <dgm:pt modelId="{3D8B048B-5636-410B-A319-5FBCF69BA260}" type="pres">
      <dgm:prSet presAssocID="{7F63574A-A248-42F6-9849-274A5745E90C}" presName="rootComposite" presStyleCnt="0"/>
      <dgm:spPr/>
    </dgm:pt>
    <dgm:pt modelId="{E9158C25-6A51-430F-8BFD-4C113A1E25A0}" type="pres">
      <dgm:prSet presAssocID="{7F63574A-A248-42F6-9849-274A5745E90C}" presName="rootText" presStyleLbl="node2" presStyleIdx="2" presStyleCnt="5" custScaleY="241858">
        <dgm:presLayoutVars>
          <dgm:chPref val="3"/>
        </dgm:presLayoutVars>
      </dgm:prSet>
      <dgm:spPr/>
    </dgm:pt>
    <dgm:pt modelId="{2DFB10FC-9D05-4CF8-9811-FC9D5C90B533}" type="pres">
      <dgm:prSet presAssocID="{7F63574A-A248-42F6-9849-274A5745E90C}" presName="rootConnector" presStyleLbl="node2" presStyleIdx="2" presStyleCnt="5"/>
      <dgm:spPr/>
    </dgm:pt>
    <dgm:pt modelId="{7241FD82-6740-436F-8E47-6E978C439DB5}" type="pres">
      <dgm:prSet presAssocID="{7F63574A-A248-42F6-9849-274A5745E90C}" presName="hierChild4" presStyleCnt="0"/>
      <dgm:spPr/>
    </dgm:pt>
    <dgm:pt modelId="{3782DEBF-C4BA-4378-A5E2-953F2CE22CE2}" type="pres">
      <dgm:prSet presAssocID="{7F63574A-A248-42F6-9849-274A5745E90C}" presName="hierChild5" presStyleCnt="0"/>
      <dgm:spPr/>
    </dgm:pt>
    <dgm:pt modelId="{875CF307-5D77-4416-B60E-E476F28E9A1E}" type="pres">
      <dgm:prSet presAssocID="{DA04F67F-4E89-48DF-A711-90D3A19B3F6E}" presName="Name37" presStyleLbl="parChTrans1D2" presStyleIdx="3" presStyleCnt="5"/>
      <dgm:spPr/>
    </dgm:pt>
    <dgm:pt modelId="{D419D6B2-F0E3-4A64-9CAE-9DAA57BA1914}" type="pres">
      <dgm:prSet presAssocID="{EB2FA18A-846B-40C9-AF30-E1E6127C6BE5}" presName="hierRoot2" presStyleCnt="0">
        <dgm:presLayoutVars>
          <dgm:hierBranch val="init"/>
        </dgm:presLayoutVars>
      </dgm:prSet>
      <dgm:spPr/>
    </dgm:pt>
    <dgm:pt modelId="{565C4E99-1B32-4B27-BC8E-37B16C3EA948}" type="pres">
      <dgm:prSet presAssocID="{EB2FA18A-846B-40C9-AF30-E1E6127C6BE5}" presName="rootComposite" presStyleCnt="0"/>
      <dgm:spPr/>
    </dgm:pt>
    <dgm:pt modelId="{A053362D-F001-473D-8427-AE938BC9C406}" type="pres">
      <dgm:prSet presAssocID="{EB2FA18A-846B-40C9-AF30-E1E6127C6BE5}" presName="rootText" presStyleLbl="node2" presStyleIdx="3" presStyleCnt="5" custScaleY="241858">
        <dgm:presLayoutVars>
          <dgm:chPref val="3"/>
        </dgm:presLayoutVars>
      </dgm:prSet>
      <dgm:spPr/>
    </dgm:pt>
    <dgm:pt modelId="{A728A249-3FAE-4000-A106-514822021333}" type="pres">
      <dgm:prSet presAssocID="{EB2FA18A-846B-40C9-AF30-E1E6127C6BE5}" presName="rootConnector" presStyleLbl="node2" presStyleIdx="3" presStyleCnt="5"/>
      <dgm:spPr/>
    </dgm:pt>
    <dgm:pt modelId="{16033FF9-82B4-4832-87A1-633304E51BF8}" type="pres">
      <dgm:prSet presAssocID="{EB2FA18A-846B-40C9-AF30-E1E6127C6BE5}" presName="hierChild4" presStyleCnt="0"/>
      <dgm:spPr/>
    </dgm:pt>
    <dgm:pt modelId="{614A2ED5-F21C-4C9F-B095-D0787771AFCB}" type="pres">
      <dgm:prSet presAssocID="{EB2FA18A-846B-40C9-AF30-E1E6127C6BE5}" presName="hierChild5" presStyleCnt="0"/>
      <dgm:spPr/>
    </dgm:pt>
    <dgm:pt modelId="{0323E1D3-1CBA-4287-81F4-D6BF28D69B0C}" type="pres">
      <dgm:prSet presAssocID="{EFEF0068-486F-42F7-A590-D89270BB68BA}" presName="Name37" presStyleLbl="parChTrans1D2" presStyleIdx="4" presStyleCnt="5"/>
      <dgm:spPr/>
    </dgm:pt>
    <dgm:pt modelId="{754B4951-8BD4-499E-BAAB-DF87363C0804}" type="pres">
      <dgm:prSet presAssocID="{E2C787AD-9021-44D6-9FB9-8774346F2826}" presName="hierRoot2" presStyleCnt="0">
        <dgm:presLayoutVars>
          <dgm:hierBranch val="init"/>
        </dgm:presLayoutVars>
      </dgm:prSet>
      <dgm:spPr/>
    </dgm:pt>
    <dgm:pt modelId="{CAA8F78B-AA78-4A7C-872A-FBC1CD66D09B}" type="pres">
      <dgm:prSet presAssocID="{E2C787AD-9021-44D6-9FB9-8774346F2826}" presName="rootComposite" presStyleCnt="0"/>
      <dgm:spPr/>
    </dgm:pt>
    <dgm:pt modelId="{A2D5E731-4036-451D-A43B-07E634DF6EF1}" type="pres">
      <dgm:prSet presAssocID="{E2C787AD-9021-44D6-9FB9-8774346F2826}" presName="rootText" presStyleLbl="node2" presStyleIdx="4" presStyleCnt="5" custScaleY="241858">
        <dgm:presLayoutVars>
          <dgm:chPref val="3"/>
        </dgm:presLayoutVars>
      </dgm:prSet>
      <dgm:spPr/>
    </dgm:pt>
    <dgm:pt modelId="{684819B2-AD1F-487D-9895-BF2F7A126C64}" type="pres">
      <dgm:prSet presAssocID="{E2C787AD-9021-44D6-9FB9-8774346F2826}" presName="rootConnector" presStyleLbl="node2" presStyleIdx="4" presStyleCnt="5"/>
      <dgm:spPr/>
    </dgm:pt>
    <dgm:pt modelId="{D6C8D9F1-DDC3-47A7-A96C-76AAC629BBC4}" type="pres">
      <dgm:prSet presAssocID="{E2C787AD-9021-44D6-9FB9-8774346F2826}" presName="hierChild4" presStyleCnt="0"/>
      <dgm:spPr/>
    </dgm:pt>
    <dgm:pt modelId="{25156BE1-65BB-4ED0-8AD4-6713C3B9E291}" type="pres">
      <dgm:prSet presAssocID="{E2C787AD-9021-44D6-9FB9-8774346F2826}" presName="hierChild5" presStyleCnt="0"/>
      <dgm:spPr/>
    </dgm:pt>
    <dgm:pt modelId="{841D8F60-0ABC-4887-A46D-E48A21D28AE7}" type="pres">
      <dgm:prSet presAssocID="{49B043D1-41D3-4077-B68E-D60479E6E8A8}" presName="hierChild3" presStyleCnt="0"/>
      <dgm:spPr/>
    </dgm:pt>
  </dgm:ptLst>
  <dgm:cxnLst>
    <dgm:cxn modelId="{EC5FDD08-B624-4062-992A-CB7BCF6EB042}" type="presOf" srcId="{7F63574A-A248-42F6-9849-274A5745E90C}" destId="{2DFB10FC-9D05-4CF8-9811-FC9D5C90B533}" srcOrd="1" destOrd="0" presId="urn:microsoft.com/office/officeart/2005/8/layout/orgChart1"/>
    <dgm:cxn modelId="{BC67530D-4C62-490A-8F1B-52733A0236C7}" type="presOf" srcId="{E9FBA1F1-0E67-46E7-9D13-0AD28F6DD3BD}" destId="{AF9A11A5-0B3C-45EA-8EDC-479AC0A9AD89}" srcOrd="0" destOrd="0" presId="urn:microsoft.com/office/officeart/2005/8/layout/orgChart1"/>
    <dgm:cxn modelId="{2295F112-F9AF-40B2-8509-1A9A8EE44ECA}" type="presOf" srcId="{EB2FA18A-846B-40C9-AF30-E1E6127C6BE5}" destId="{A053362D-F001-473D-8427-AE938BC9C406}" srcOrd="0" destOrd="0" presId="urn:microsoft.com/office/officeart/2005/8/layout/orgChart1"/>
    <dgm:cxn modelId="{A5191B19-764A-40C8-AD07-BC11F19D19B9}" type="presOf" srcId="{EB2FA18A-846B-40C9-AF30-E1E6127C6BE5}" destId="{A728A249-3FAE-4000-A106-514822021333}" srcOrd="1" destOrd="0" presId="urn:microsoft.com/office/officeart/2005/8/layout/orgChart1"/>
    <dgm:cxn modelId="{A50FDB2E-AA1C-4642-8946-0E1CA799B698}" type="presOf" srcId="{4AAFAA38-A9B2-4066-B618-99B0A5C61D59}" destId="{5C504239-B5F3-4417-8726-F04D14CB918B}" srcOrd="0" destOrd="0" presId="urn:microsoft.com/office/officeart/2005/8/layout/orgChart1"/>
    <dgm:cxn modelId="{0189F138-70A3-4CBF-84AA-871F3BFEA627}" type="presOf" srcId="{DA04F67F-4E89-48DF-A711-90D3A19B3F6E}" destId="{875CF307-5D77-4416-B60E-E476F28E9A1E}" srcOrd="0" destOrd="0" presId="urn:microsoft.com/office/officeart/2005/8/layout/orgChart1"/>
    <dgm:cxn modelId="{71CDF23A-2F08-4774-AE06-1CA5967886D1}" type="presOf" srcId="{E2C787AD-9021-44D6-9FB9-8774346F2826}" destId="{684819B2-AD1F-487D-9895-BF2F7A126C64}" srcOrd="1" destOrd="0" presId="urn:microsoft.com/office/officeart/2005/8/layout/orgChart1"/>
    <dgm:cxn modelId="{8B0BFF5E-5784-47EF-9EFD-60E1B5351450}" type="presOf" srcId="{B30A3238-9F05-4594-913A-8671E046E096}" destId="{D8484692-F03A-49FC-BBFE-9E05E12A86A4}" srcOrd="0" destOrd="0" presId="urn:microsoft.com/office/officeart/2005/8/layout/orgChart1"/>
    <dgm:cxn modelId="{5FA31441-40AA-4C84-BE0D-C3ECF733F1D5}" type="presOf" srcId="{287F28A3-77E1-4950-9F7F-A4E410E5241A}" destId="{AEC377D3-8144-4CE4-9A8A-C90E08DF9825}" srcOrd="1" destOrd="0" presId="urn:microsoft.com/office/officeart/2005/8/layout/orgChart1"/>
    <dgm:cxn modelId="{62A90765-DA7F-4E69-B78F-454470F505E6}" type="presOf" srcId="{F1293E10-1A49-4241-AF5E-CE9FDFDCACE9}" destId="{4054529C-C85B-4688-9671-87D529E0F7A2}" srcOrd="0" destOrd="0" presId="urn:microsoft.com/office/officeart/2005/8/layout/orgChart1"/>
    <dgm:cxn modelId="{EAD88865-FAD7-4D6E-883D-8910249729B2}" srcId="{49B043D1-41D3-4077-B68E-D60479E6E8A8}" destId="{4AAFAA38-A9B2-4066-B618-99B0A5C61D59}" srcOrd="0" destOrd="0" parTransId="{B30A3238-9F05-4594-913A-8671E046E096}" sibTransId="{2524E959-555A-4015-B39A-90FE29648BD4}"/>
    <dgm:cxn modelId="{E6174766-78D5-4FDB-8C28-F29AEE835379}" type="presOf" srcId="{4AAFAA38-A9B2-4066-B618-99B0A5C61D59}" destId="{0A59C8CC-4BFA-4353-BBAA-F83FA2E9BD2C}" srcOrd="1" destOrd="0" presId="urn:microsoft.com/office/officeart/2005/8/layout/orgChart1"/>
    <dgm:cxn modelId="{A33B486A-272A-4856-A5EE-D1A0D266D6FC}" type="presOf" srcId="{49B043D1-41D3-4077-B68E-D60479E6E8A8}" destId="{0A057951-CD74-4546-A75F-6BE4AE4BE4CA}" srcOrd="1" destOrd="0" presId="urn:microsoft.com/office/officeart/2005/8/layout/orgChart1"/>
    <dgm:cxn modelId="{2F07A674-7A1F-4CCA-A43D-5CC16650968F}" srcId="{F1293E10-1A49-4241-AF5E-CE9FDFDCACE9}" destId="{49B043D1-41D3-4077-B68E-D60479E6E8A8}" srcOrd="0" destOrd="0" parTransId="{4DC7E570-4474-4792-A0E8-63F6DB7D66FD}" sibTransId="{7826B425-2338-4296-94A6-38D7B8705E76}"/>
    <dgm:cxn modelId="{F953A27C-BA72-4486-94E8-6A7C4A715D59}" type="presOf" srcId="{EFEF0068-486F-42F7-A590-D89270BB68BA}" destId="{0323E1D3-1CBA-4287-81F4-D6BF28D69B0C}" srcOrd="0" destOrd="0" presId="urn:microsoft.com/office/officeart/2005/8/layout/orgChart1"/>
    <dgm:cxn modelId="{9DBB5F7D-CB5A-482F-B4F5-BB6221BAFF39}" srcId="{49B043D1-41D3-4077-B68E-D60479E6E8A8}" destId="{E2C787AD-9021-44D6-9FB9-8774346F2826}" srcOrd="4" destOrd="0" parTransId="{EFEF0068-486F-42F7-A590-D89270BB68BA}" sibTransId="{8BEE16EA-4F14-4386-9441-97B49DF507C6}"/>
    <dgm:cxn modelId="{CF00BF7E-9305-4C5E-BC1B-EC88AFEBD13E}" type="presOf" srcId="{8383D41F-6EDF-4FA9-9001-465CB5CBFAC4}" destId="{56929C0D-848D-40ED-A730-98B55B5E51F0}" srcOrd="0" destOrd="0" presId="urn:microsoft.com/office/officeart/2005/8/layout/orgChart1"/>
    <dgm:cxn modelId="{68CCBB80-E972-4962-BAA8-73031C746F9B}" type="presOf" srcId="{49B043D1-41D3-4077-B68E-D60479E6E8A8}" destId="{C1F84357-F594-4CC3-92B1-5C23CABE678E}" srcOrd="0" destOrd="0" presId="urn:microsoft.com/office/officeart/2005/8/layout/orgChart1"/>
    <dgm:cxn modelId="{3FB43195-431F-452B-B656-BBCD60BF6FD9}" srcId="{49B043D1-41D3-4077-B68E-D60479E6E8A8}" destId="{287F28A3-77E1-4950-9F7F-A4E410E5241A}" srcOrd="1" destOrd="0" parTransId="{8383D41F-6EDF-4FA9-9001-465CB5CBFAC4}" sibTransId="{61732607-B33A-4A82-B9BE-30BDBD6EB3BC}"/>
    <dgm:cxn modelId="{9A9DFBAA-713B-43DE-89EC-E60ED63C0682}" srcId="{49B043D1-41D3-4077-B68E-D60479E6E8A8}" destId="{EB2FA18A-846B-40C9-AF30-E1E6127C6BE5}" srcOrd="3" destOrd="0" parTransId="{DA04F67F-4E89-48DF-A711-90D3A19B3F6E}" sibTransId="{7187F43C-DD9F-4029-910B-D2926553DA33}"/>
    <dgm:cxn modelId="{877252B5-57EE-433F-9560-B57BCE9443B5}" srcId="{49B043D1-41D3-4077-B68E-D60479E6E8A8}" destId="{7F63574A-A248-42F6-9849-274A5745E90C}" srcOrd="2" destOrd="0" parTransId="{E9FBA1F1-0E67-46E7-9D13-0AD28F6DD3BD}" sibTransId="{90614AE9-5F7B-461A-888C-FE6F0171E91D}"/>
    <dgm:cxn modelId="{C71731C3-1748-488F-9E26-6D2FF804D087}" type="presOf" srcId="{287F28A3-77E1-4950-9F7F-A4E410E5241A}" destId="{A4AFACDF-1646-4303-8719-FA2FC404D837}" srcOrd="0" destOrd="0" presId="urn:microsoft.com/office/officeart/2005/8/layout/orgChart1"/>
    <dgm:cxn modelId="{A724B7C4-FA01-4F11-B44C-0BA2ABF36F32}" type="presOf" srcId="{7F63574A-A248-42F6-9849-274A5745E90C}" destId="{E9158C25-6A51-430F-8BFD-4C113A1E25A0}" srcOrd="0" destOrd="0" presId="urn:microsoft.com/office/officeart/2005/8/layout/orgChart1"/>
    <dgm:cxn modelId="{B39552D9-4A37-4332-B2CC-DE9395BFFDBA}" type="presOf" srcId="{E2C787AD-9021-44D6-9FB9-8774346F2826}" destId="{A2D5E731-4036-451D-A43B-07E634DF6EF1}" srcOrd="0" destOrd="0" presId="urn:microsoft.com/office/officeart/2005/8/layout/orgChart1"/>
    <dgm:cxn modelId="{43301DB8-8CD0-4158-82A5-A7BFF71D3F47}" type="presParOf" srcId="{4054529C-C85B-4688-9671-87D529E0F7A2}" destId="{7641E906-E7A5-45E3-87DA-C67629623465}" srcOrd="0" destOrd="0" presId="urn:microsoft.com/office/officeart/2005/8/layout/orgChart1"/>
    <dgm:cxn modelId="{9C1FF881-F84D-407D-9A02-E60CE8075620}" type="presParOf" srcId="{7641E906-E7A5-45E3-87DA-C67629623465}" destId="{15C19C4A-AC13-44AE-BE06-D424FAC85848}" srcOrd="0" destOrd="0" presId="urn:microsoft.com/office/officeart/2005/8/layout/orgChart1"/>
    <dgm:cxn modelId="{C2B7720D-8F40-47F0-A512-B80F63CF73B8}" type="presParOf" srcId="{15C19C4A-AC13-44AE-BE06-D424FAC85848}" destId="{C1F84357-F594-4CC3-92B1-5C23CABE678E}" srcOrd="0" destOrd="0" presId="urn:microsoft.com/office/officeart/2005/8/layout/orgChart1"/>
    <dgm:cxn modelId="{E60454B1-B3B4-4F84-BC95-16CD22D1A3B1}" type="presParOf" srcId="{15C19C4A-AC13-44AE-BE06-D424FAC85848}" destId="{0A057951-CD74-4546-A75F-6BE4AE4BE4CA}" srcOrd="1" destOrd="0" presId="urn:microsoft.com/office/officeart/2005/8/layout/orgChart1"/>
    <dgm:cxn modelId="{76B7234D-BBB6-4ADE-8920-C75B4542D570}" type="presParOf" srcId="{7641E906-E7A5-45E3-87DA-C67629623465}" destId="{CF05A542-51EA-46A1-A4FE-3A1BA06A25E5}" srcOrd="1" destOrd="0" presId="urn:microsoft.com/office/officeart/2005/8/layout/orgChart1"/>
    <dgm:cxn modelId="{B7F107CC-DB90-4EF4-8AD6-86BEEF1ADB1D}" type="presParOf" srcId="{CF05A542-51EA-46A1-A4FE-3A1BA06A25E5}" destId="{D8484692-F03A-49FC-BBFE-9E05E12A86A4}" srcOrd="0" destOrd="0" presId="urn:microsoft.com/office/officeart/2005/8/layout/orgChart1"/>
    <dgm:cxn modelId="{610AF425-C3E8-4F89-AEA8-C088E536F959}" type="presParOf" srcId="{CF05A542-51EA-46A1-A4FE-3A1BA06A25E5}" destId="{6AD767DF-F790-4675-BBA5-817D52BECF5C}" srcOrd="1" destOrd="0" presId="urn:microsoft.com/office/officeart/2005/8/layout/orgChart1"/>
    <dgm:cxn modelId="{3C6AED6D-7B7B-4C8D-A322-BB51BCBFF1AA}" type="presParOf" srcId="{6AD767DF-F790-4675-BBA5-817D52BECF5C}" destId="{8CC71DBB-BC5A-4253-ADF7-22D9CE898DF7}" srcOrd="0" destOrd="0" presId="urn:microsoft.com/office/officeart/2005/8/layout/orgChart1"/>
    <dgm:cxn modelId="{FDF450C9-41F1-4D50-A3B8-D6962301663C}" type="presParOf" srcId="{8CC71DBB-BC5A-4253-ADF7-22D9CE898DF7}" destId="{5C504239-B5F3-4417-8726-F04D14CB918B}" srcOrd="0" destOrd="0" presId="urn:microsoft.com/office/officeart/2005/8/layout/orgChart1"/>
    <dgm:cxn modelId="{1F672CAC-10DA-4A48-941C-AA5507B567D4}" type="presParOf" srcId="{8CC71DBB-BC5A-4253-ADF7-22D9CE898DF7}" destId="{0A59C8CC-4BFA-4353-BBAA-F83FA2E9BD2C}" srcOrd="1" destOrd="0" presId="urn:microsoft.com/office/officeart/2005/8/layout/orgChart1"/>
    <dgm:cxn modelId="{F092944D-CBCF-4F21-9D70-328B1645FBCF}" type="presParOf" srcId="{6AD767DF-F790-4675-BBA5-817D52BECF5C}" destId="{FB0F0006-8BD7-4BE5-B1F2-CE4BDB2F89F1}" srcOrd="1" destOrd="0" presId="urn:microsoft.com/office/officeart/2005/8/layout/orgChart1"/>
    <dgm:cxn modelId="{60FC4DCA-705D-4E87-B782-5F9EA5A1D0C4}" type="presParOf" srcId="{6AD767DF-F790-4675-BBA5-817D52BECF5C}" destId="{ACE5E4FF-D940-4BA5-A6EF-9FB47A1D31BA}" srcOrd="2" destOrd="0" presId="urn:microsoft.com/office/officeart/2005/8/layout/orgChart1"/>
    <dgm:cxn modelId="{FCE370D6-B6ED-4723-A847-911510B555BC}" type="presParOf" srcId="{CF05A542-51EA-46A1-A4FE-3A1BA06A25E5}" destId="{56929C0D-848D-40ED-A730-98B55B5E51F0}" srcOrd="2" destOrd="0" presId="urn:microsoft.com/office/officeart/2005/8/layout/orgChart1"/>
    <dgm:cxn modelId="{90CBC055-B5F1-4400-BFE1-149861D67CDD}" type="presParOf" srcId="{CF05A542-51EA-46A1-A4FE-3A1BA06A25E5}" destId="{73878C3F-3F90-483F-AB4E-AF53E369E529}" srcOrd="3" destOrd="0" presId="urn:microsoft.com/office/officeart/2005/8/layout/orgChart1"/>
    <dgm:cxn modelId="{6CEFAF9D-21C4-4D56-88F7-576771EAF55B}" type="presParOf" srcId="{73878C3F-3F90-483F-AB4E-AF53E369E529}" destId="{2546D9C8-3B84-4C5A-A617-FC271AB3FC2F}" srcOrd="0" destOrd="0" presId="urn:microsoft.com/office/officeart/2005/8/layout/orgChart1"/>
    <dgm:cxn modelId="{C256B92D-36C3-48EF-8667-7DC36CB0131F}" type="presParOf" srcId="{2546D9C8-3B84-4C5A-A617-FC271AB3FC2F}" destId="{A4AFACDF-1646-4303-8719-FA2FC404D837}" srcOrd="0" destOrd="0" presId="urn:microsoft.com/office/officeart/2005/8/layout/orgChart1"/>
    <dgm:cxn modelId="{49732707-7055-4AFC-9567-0F0847BEF0B3}" type="presParOf" srcId="{2546D9C8-3B84-4C5A-A617-FC271AB3FC2F}" destId="{AEC377D3-8144-4CE4-9A8A-C90E08DF9825}" srcOrd="1" destOrd="0" presId="urn:microsoft.com/office/officeart/2005/8/layout/orgChart1"/>
    <dgm:cxn modelId="{2C3E1D9F-E7C0-4039-A1B5-EF6AB091EA3A}" type="presParOf" srcId="{73878C3F-3F90-483F-AB4E-AF53E369E529}" destId="{8DE4A9E3-CB22-43FE-9EED-3A2BE49D29AE}" srcOrd="1" destOrd="0" presId="urn:microsoft.com/office/officeart/2005/8/layout/orgChart1"/>
    <dgm:cxn modelId="{2A07C5BA-E63A-441F-855F-2ADC8BAA3380}" type="presParOf" srcId="{73878C3F-3F90-483F-AB4E-AF53E369E529}" destId="{5E070F23-1F06-419F-A73D-91E2A416A13B}" srcOrd="2" destOrd="0" presId="urn:microsoft.com/office/officeart/2005/8/layout/orgChart1"/>
    <dgm:cxn modelId="{B625554A-1AA5-46FB-8312-13AFBDF6CCE6}" type="presParOf" srcId="{CF05A542-51EA-46A1-A4FE-3A1BA06A25E5}" destId="{AF9A11A5-0B3C-45EA-8EDC-479AC0A9AD89}" srcOrd="4" destOrd="0" presId="urn:microsoft.com/office/officeart/2005/8/layout/orgChart1"/>
    <dgm:cxn modelId="{6ACAA03A-8F7F-4C48-BFC1-F7C5AC76752A}" type="presParOf" srcId="{CF05A542-51EA-46A1-A4FE-3A1BA06A25E5}" destId="{691CB53C-24A4-451B-B3DC-8376770F0D3A}" srcOrd="5" destOrd="0" presId="urn:microsoft.com/office/officeart/2005/8/layout/orgChart1"/>
    <dgm:cxn modelId="{9BD70C00-B358-4D0D-8203-115A2702218F}" type="presParOf" srcId="{691CB53C-24A4-451B-B3DC-8376770F0D3A}" destId="{3D8B048B-5636-410B-A319-5FBCF69BA260}" srcOrd="0" destOrd="0" presId="urn:microsoft.com/office/officeart/2005/8/layout/orgChart1"/>
    <dgm:cxn modelId="{6E28EF22-8AD0-4CE0-8940-5E1E1C0DB40E}" type="presParOf" srcId="{3D8B048B-5636-410B-A319-5FBCF69BA260}" destId="{E9158C25-6A51-430F-8BFD-4C113A1E25A0}" srcOrd="0" destOrd="0" presId="urn:microsoft.com/office/officeart/2005/8/layout/orgChart1"/>
    <dgm:cxn modelId="{84315EDA-C840-4476-9F34-DD0668B7D84E}" type="presParOf" srcId="{3D8B048B-5636-410B-A319-5FBCF69BA260}" destId="{2DFB10FC-9D05-4CF8-9811-FC9D5C90B533}" srcOrd="1" destOrd="0" presId="urn:microsoft.com/office/officeart/2005/8/layout/orgChart1"/>
    <dgm:cxn modelId="{BE09176D-6D4A-4CE0-B9D2-F434CD4776F4}" type="presParOf" srcId="{691CB53C-24A4-451B-B3DC-8376770F0D3A}" destId="{7241FD82-6740-436F-8E47-6E978C439DB5}" srcOrd="1" destOrd="0" presId="urn:microsoft.com/office/officeart/2005/8/layout/orgChart1"/>
    <dgm:cxn modelId="{8A3EC1CC-05A0-4D69-B1CA-309D7B814BE6}" type="presParOf" srcId="{691CB53C-24A4-451B-B3DC-8376770F0D3A}" destId="{3782DEBF-C4BA-4378-A5E2-953F2CE22CE2}" srcOrd="2" destOrd="0" presId="urn:microsoft.com/office/officeart/2005/8/layout/orgChart1"/>
    <dgm:cxn modelId="{E730F7F1-F7D9-48A8-B727-BC95B190C3AB}" type="presParOf" srcId="{CF05A542-51EA-46A1-A4FE-3A1BA06A25E5}" destId="{875CF307-5D77-4416-B60E-E476F28E9A1E}" srcOrd="6" destOrd="0" presId="urn:microsoft.com/office/officeart/2005/8/layout/orgChart1"/>
    <dgm:cxn modelId="{087059EB-71C1-40FD-A9B2-BC9DDDE006E4}" type="presParOf" srcId="{CF05A542-51EA-46A1-A4FE-3A1BA06A25E5}" destId="{D419D6B2-F0E3-4A64-9CAE-9DAA57BA1914}" srcOrd="7" destOrd="0" presId="urn:microsoft.com/office/officeart/2005/8/layout/orgChart1"/>
    <dgm:cxn modelId="{F3A27025-14B6-4ACF-B9F7-BA6B3397B008}" type="presParOf" srcId="{D419D6B2-F0E3-4A64-9CAE-9DAA57BA1914}" destId="{565C4E99-1B32-4B27-BC8E-37B16C3EA948}" srcOrd="0" destOrd="0" presId="urn:microsoft.com/office/officeart/2005/8/layout/orgChart1"/>
    <dgm:cxn modelId="{9297CB91-1D69-4E2A-9D37-279BCBC440C7}" type="presParOf" srcId="{565C4E99-1B32-4B27-BC8E-37B16C3EA948}" destId="{A053362D-F001-473D-8427-AE938BC9C406}" srcOrd="0" destOrd="0" presId="urn:microsoft.com/office/officeart/2005/8/layout/orgChart1"/>
    <dgm:cxn modelId="{89AE5FE6-997D-493F-88D3-4E54A51D4601}" type="presParOf" srcId="{565C4E99-1B32-4B27-BC8E-37B16C3EA948}" destId="{A728A249-3FAE-4000-A106-514822021333}" srcOrd="1" destOrd="0" presId="urn:microsoft.com/office/officeart/2005/8/layout/orgChart1"/>
    <dgm:cxn modelId="{8CF56A67-AA60-4456-9F3C-A865F799BFAB}" type="presParOf" srcId="{D419D6B2-F0E3-4A64-9CAE-9DAA57BA1914}" destId="{16033FF9-82B4-4832-87A1-633304E51BF8}" srcOrd="1" destOrd="0" presId="urn:microsoft.com/office/officeart/2005/8/layout/orgChart1"/>
    <dgm:cxn modelId="{378E3946-EDEF-4C13-A13A-96708A5112BD}" type="presParOf" srcId="{D419D6B2-F0E3-4A64-9CAE-9DAA57BA1914}" destId="{614A2ED5-F21C-4C9F-B095-D0787771AFCB}" srcOrd="2" destOrd="0" presId="urn:microsoft.com/office/officeart/2005/8/layout/orgChart1"/>
    <dgm:cxn modelId="{95F41ED5-C759-4B25-80D1-8B62FE6952A0}" type="presParOf" srcId="{CF05A542-51EA-46A1-A4FE-3A1BA06A25E5}" destId="{0323E1D3-1CBA-4287-81F4-D6BF28D69B0C}" srcOrd="8" destOrd="0" presId="urn:microsoft.com/office/officeart/2005/8/layout/orgChart1"/>
    <dgm:cxn modelId="{C4C7496F-1E28-4727-8595-CFD18CB66828}" type="presParOf" srcId="{CF05A542-51EA-46A1-A4FE-3A1BA06A25E5}" destId="{754B4951-8BD4-499E-BAAB-DF87363C0804}" srcOrd="9" destOrd="0" presId="urn:microsoft.com/office/officeart/2005/8/layout/orgChart1"/>
    <dgm:cxn modelId="{47B9E75C-1D58-4641-AD1D-BAAABCA6A3FA}" type="presParOf" srcId="{754B4951-8BD4-499E-BAAB-DF87363C0804}" destId="{CAA8F78B-AA78-4A7C-872A-FBC1CD66D09B}" srcOrd="0" destOrd="0" presId="urn:microsoft.com/office/officeart/2005/8/layout/orgChart1"/>
    <dgm:cxn modelId="{CBBEF422-4D2A-4F46-8D17-8BD091F2E514}" type="presParOf" srcId="{CAA8F78B-AA78-4A7C-872A-FBC1CD66D09B}" destId="{A2D5E731-4036-451D-A43B-07E634DF6EF1}" srcOrd="0" destOrd="0" presId="urn:microsoft.com/office/officeart/2005/8/layout/orgChart1"/>
    <dgm:cxn modelId="{8986590D-E3A1-4651-9599-E9756B646C8D}" type="presParOf" srcId="{CAA8F78B-AA78-4A7C-872A-FBC1CD66D09B}" destId="{684819B2-AD1F-487D-9895-BF2F7A126C64}" srcOrd="1" destOrd="0" presId="urn:microsoft.com/office/officeart/2005/8/layout/orgChart1"/>
    <dgm:cxn modelId="{F692FA92-54CF-4071-8F87-17AB521AE34B}" type="presParOf" srcId="{754B4951-8BD4-499E-BAAB-DF87363C0804}" destId="{D6C8D9F1-DDC3-47A7-A96C-76AAC629BBC4}" srcOrd="1" destOrd="0" presId="urn:microsoft.com/office/officeart/2005/8/layout/orgChart1"/>
    <dgm:cxn modelId="{2892AFA8-69BA-40A6-A491-FEA42001F2EC}" type="presParOf" srcId="{754B4951-8BD4-499E-BAAB-DF87363C0804}" destId="{25156BE1-65BB-4ED0-8AD4-6713C3B9E291}" srcOrd="2" destOrd="0" presId="urn:microsoft.com/office/officeart/2005/8/layout/orgChart1"/>
    <dgm:cxn modelId="{86BDB26B-03D7-4E20-A52A-DAF5E1BB4025}" type="presParOf" srcId="{7641E906-E7A5-45E3-87DA-C67629623465}" destId="{841D8F60-0ABC-4887-A46D-E48A21D28AE7}"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23E1D3-1CBA-4287-81F4-D6BF28D69B0C}">
      <dsp:nvSpPr>
        <dsp:cNvPr id="0" name=""/>
        <dsp:cNvSpPr/>
      </dsp:nvSpPr>
      <dsp:spPr>
        <a:xfrm>
          <a:off x="5354320" y="1834464"/>
          <a:ext cx="4436726" cy="385005"/>
        </a:xfrm>
        <a:custGeom>
          <a:avLst/>
          <a:gdLst/>
          <a:ahLst/>
          <a:cxnLst/>
          <a:rect l="0" t="0" r="0" b="0"/>
          <a:pathLst>
            <a:path>
              <a:moveTo>
                <a:pt x="0" y="0"/>
              </a:moveTo>
              <a:lnTo>
                <a:pt x="0" y="192502"/>
              </a:lnTo>
              <a:lnTo>
                <a:pt x="4436726" y="192502"/>
              </a:lnTo>
              <a:lnTo>
                <a:pt x="4436726" y="385005"/>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75CF307-5D77-4416-B60E-E476F28E9A1E}">
      <dsp:nvSpPr>
        <dsp:cNvPr id="0" name=""/>
        <dsp:cNvSpPr/>
      </dsp:nvSpPr>
      <dsp:spPr>
        <a:xfrm>
          <a:off x="5354320" y="1834464"/>
          <a:ext cx="2218363" cy="385005"/>
        </a:xfrm>
        <a:custGeom>
          <a:avLst/>
          <a:gdLst/>
          <a:ahLst/>
          <a:cxnLst/>
          <a:rect l="0" t="0" r="0" b="0"/>
          <a:pathLst>
            <a:path>
              <a:moveTo>
                <a:pt x="0" y="0"/>
              </a:moveTo>
              <a:lnTo>
                <a:pt x="0" y="192502"/>
              </a:lnTo>
              <a:lnTo>
                <a:pt x="2218363" y="192502"/>
              </a:lnTo>
              <a:lnTo>
                <a:pt x="2218363" y="385005"/>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F9A11A5-0B3C-45EA-8EDC-479AC0A9AD89}">
      <dsp:nvSpPr>
        <dsp:cNvPr id="0" name=""/>
        <dsp:cNvSpPr/>
      </dsp:nvSpPr>
      <dsp:spPr>
        <a:xfrm>
          <a:off x="5308600" y="1834464"/>
          <a:ext cx="91440" cy="385005"/>
        </a:xfrm>
        <a:custGeom>
          <a:avLst/>
          <a:gdLst/>
          <a:ahLst/>
          <a:cxnLst/>
          <a:rect l="0" t="0" r="0" b="0"/>
          <a:pathLst>
            <a:path>
              <a:moveTo>
                <a:pt x="45720" y="0"/>
              </a:moveTo>
              <a:lnTo>
                <a:pt x="45720" y="385005"/>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6929C0D-848D-40ED-A730-98B55B5E51F0}">
      <dsp:nvSpPr>
        <dsp:cNvPr id="0" name=""/>
        <dsp:cNvSpPr/>
      </dsp:nvSpPr>
      <dsp:spPr>
        <a:xfrm>
          <a:off x="3135956" y="1834464"/>
          <a:ext cx="2218363" cy="385005"/>
        </a:xfrm>
        <a:custGeom>
          <a:avLst/>
          <a:gdLst/>
          <a:ahLst/>
          <a:cxnLst/>
          <a:rect l="0" t="0" r="0" b="0"/>
          <a:pathLst>
            <a:path>
              <a:moveTo>
                <a:pt x="2218363" y="0"/>
              </a:moveTo>
              <a:lnTo>
                <a:pt x="2218363" y="192502"/>
              </a:lnTo>
              <a:lnTo>
                <a:pt x="0" y="192502"/>
              </a:lnTo>
              <a:lnTo>
                <a:pt x="0" y="385005"/>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8484692-F03A-49FC-BBFE-9E05E12A86A4}">
      <dsp:nvSpPr>
        <dsp:cNvPr id="0" name=""/>
        <dsp:cNvSpPr/>
      </dsp:nvSpPr>
      <dsp:spPr>
        <a:xfrm>
          <a:off x="917593" y="1834464"/>
          <a:ext cx="4436726" cy="385005"/>
        </a:xfrm>
        <a:custGeom>
          <a:avLst/>
          <a:gdLst/>
          <a:ahLst/>
          <a:cxnLst/>
          <a:rect l="0" t="0" r="0" b="0"/>
          <a:pathLst>
            <a:path>
              <a:moveTo>
                <a:pt x="4436726" y="0"/>
              </a:moveTo>
              <a:lnTo>
                <a:pt x="4436726" y="192502"/>
              </a:lnTo>
              <a:lnTo>
                <a:pt x="0" y="192502"/>
              </a:lnTo>
              <a:lnTo>
                <a:pt x="0" y="385005"/>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1F84357-F594-4CC3-92B1-5C23CABE678E}">
      <dsp:nvSpPr>
        <dsp:cNvPr id="0" name=""/>
        <dsp:cNvSpPr/>
      </dsp:nvSpPr>
      <dsp:spPr>
        <a:xfrm>
          <a:off x="4437641" y="1381762"/>
          <a:ext cx="1833357" cy="452701"/>
        </a:xfrm>
        <a:prstGeom prst="rect">
          <a:avLst/>
        </a:prstGeom>
        <a:solidFill>
          <a:schemeClr val="accent2">
            <a:lumMod val="5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err="1"/>
            <a:t>Biện</a:t>
          </a:r>
          <a:r>
            <a:rPr lang="en-US" sz="2800" kern="1200" dirty="0"/>
            <a:t> </a:t>
          </a:r>
          <a:r>
            <a:rPr lang="en-US" sz="2800" kern="1200" dirty="0" err="1"/>
            <a:t>pháp</a:t>
          </a:r>
          <a:endParaRPr lang="en-US" sz="2800" kern="1200" dirty="0"/>
        </a:p>
      </dsp:txBody>
      <dsp:txXfrm>
        <a:off x="4437641" y="1381762"/>
        <a:ext cx="1833357" cy="452701"/>
      </dsp:txXfrm>
    </dsp:sp>
    <dsp:sp modelId="{5C504239-B5F3-4417-8726-F04D14CB918B}">
      <dsp:nvSpPr>
        <dsp:cNvPr id="0" name=""/>
        <dsp:cNvSpPr/>
      </dsp:nvSpPr>
      <dsp:spPr>
        <a:xfrm>
          <a:off x="915" y="2219469"/>
          <a:ext cx="1833357" cy="2217061"/>
        </a:xfrm>
        <a:prstGeom prst="rect">
          <a:avLst/>
        </a:prstGeom>
        <a:solidFill>
          <a:schemeClr val="accent5">
            <a:lumMod val="5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err="1"/>
            <a:t>Trồng</a:t>
          </a:r>
          <a:r>
            <a:rPr lang="en-US" sz="2400" kern="1200" dirty="0"/>
            <a:t> </a:t>
          </a:r>
          <a:r>
            <a:rPr lang="en-US" sz="2400" kern="1200" dirty="0" err="1"/>
            <a:t>rừng</a:t>
          </a:r>
          <a:r>
            <a:rPr lang="en-US" sz="2400" kern="1200" dirty="0"/>
            <a:t> </a:t>
          </a:r>
          <a:r>
            <a:rPr lang="en-US" sz="2400" kern="1200" dirty="0" err="1"/>
            <a:t>và</a:t>
          </a:r>
          <a:r>
            <a:rPr lang="en-US" sz="2400" kern="1200" dirty="0"/>
            <a:t> </a:t>
          </a:r>
          <a:r>
            <a:rPr lang="en-US" sz="2400" kern="1200" dirty="0" err="1"/>
            <a:t>bảo</a:t>
          </a:r>
          <a:r>
            <a:rPr lang="en-US" sz="2400" kern="1200" dirty="0"/>
            <a:t> </a:t>
          </a:r>
          <a:r>
            <a:rPr lang="en-US" sz="2400" kern="1200" dirty="0" err="1"/>
            <a:t>vệ</a:t>
          </a:r>
          <a:r>
            <a:rPr lang="en-US" sz="2400" kern="1200" dirty="0"/>
            <a:t> </a:t>
          </a:r>
          <a:r>
            <a:rPr lang="en-US" sz="2400" kern="1200" dirty="0" err="1"/>
            <a:t>rừng</a:t>
          </a:r>
          <a:endParaRPr lang="en-US" sz="2400" kern="1200" dirty="0"/>
        </a:p>
      </dsp:txBody>
      <dsp:txXfrm>
        <a:off x="915" y="2219469"/>
        <a:ext cx="1833357" cy="2217061"/>
      </dsp:txXfrm>
    </dsp:sp>
    <dsp:sp modelId="{A4AFACDF-1646-4303-8719-FA2FC404D837}">
      <dsp:nvSpPr>
        <dsp:cNvPr id="0" name=""/>
        <dsp:cNvSpPr/>
      </dsp:nvSpPr>
      <dsp:spPr>
        <a:xfrm>
          <a:off x="2219278" y="2219469"/>
          <a:ext cx="1833357" cy="2217061"/>
        </a:xfrm>
        <a:prstGeom prst="rect">
          <a:avLst/>
        </a:prstGeom>
        <a:solidFill>
          <a:schemeClr val="accent5">
            <a:lumMod val="5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Di </a:t>
          </a:r>
          <a:r>
            <a:rPr lang="en-US" sz="2400" kern="1200" dirty="0" err="1"/>
            <a:t>chuyển</a:t>
          </a:r>
          <a:r>
            <a:rPr lang="en-US" sz="2400" kern="1200" dirty="0"/>
            <a:t> </a:t>
          </a:r>
          <a:r>
            <a:rPr lang="en-US" sz="2400" kern="1200" dirty="0" err="1"/>
            <a:t>người</a:t>
          </a:r>
          <a:r>
            <a:rPr lang="en-US" sz="2400" kern="1200" dirty="0"/>
            <a:t> </a:t>
          </a:r>
          <a:r>
            <a:rPr lang="en-US" sz="2400" kern="1200" dirty="0" err="1"/>
            <a:t>dân</a:t>
          </a:r>
          <a:r>
            <a:rPr lang="en-US" sz="2400" kern="1200" dirty="0"/>
            <a:t> </a:t>
          </a:r>
          <a:r>
            <a:rPr lang="en-US" sz="2400" kern="1200" dirty="0" err="1"/>
            <a:t>khỏi</a:t>
          </a:r>
          <a:r>
            <a:rPr lang="en-US" sz="2400" kern="1200" dirty="0"/>
            <a:t> </a:t>
          </a:r>
          <a:r>
            <a:rPr lang="en-US" sz="2400" kern="1200" dirty="0" err="1"/>
            <a:t>nơi</a:t>
          </a:r>
          <a:r>
            <a:rPr lang="en-US" sz="2400" kern="1200" dirty="0"/>
            <a:t> </a:t>
          </a:r>
          <a:r>
            <a:rPr lang="en-US" sz="2400" kern="1200" dirty="0" err="1"/>
            <a:t>có</a:t>
          </a:r>
          <a:r>
            <a:rPr lang="en-US" sz="2400" kern="1200" dirty="0"/>
            <a:t> </a:t>
          </a:r>
          <a:r>
            <a:rPr lang="en-US" sz="2400" kern="1200" dirty="0" err="1"/>
            <a:t>nguy</a:t>
          </a:r>
          <a:r>
            <a:rPr lang="en-US" sz="2400" kern="1200" dirty="0"/>
            <a:t> </a:t>
          </a:r>
          <a:r>
            <a:rPr lang="en-US" sz="2400" kern="1200" dirty="0" err="1"/>
            <a:t>cơ</a:t>
          </a:r>
          <a:r>
            <a:rPr lang="en-US" sz="2400" kern="1200" dirty="0"/>
            <a:t> </a:t>
          </a:r>
          <a:r>
            <a:rPr lang="en-US" sz="2400" kern="1200" dirty="0" err="1"/>
            <a:t>xảy</a:t>
          </a:r>
          <a:r>
            <a:rPr lang="en-US" sz="2400" kern="1200" dirty="0"/>
            <a:t> </a:t>
          </a:r>
          <a:r>
            <a:rPr lang="en-US" sz="2400" kern="1200" dirty="0" err="1"/>
            <a:t>ra</a:t>
          </a:r>
          <a:r>
            <a:rPr lang="en-US" sz="2400" kern="1200" dirty="0"/>
            <a:t> </a:t>
          </a:r>
          <a:r>
            <a:rPr lang="en-US" sz="2400" kern="1200" dirty="0" err="1"/>
            <a:t>thiên</a:t>
          </a:r>
          <a:r>
            <a:rPr lang="en-US" sz="2400" kern="1200" dirty="0"/>
            <a:t> tai</a:t>
          </a:r>
        </a:p>
      </dsp:txBody>
      <dsp:txXfrm>
        <a:off x="2219278" y="2219469"/>
        <a:ext cx="1833357" cy="2217061"/>
      </dsp:txXfrm>
    </dsp:sp>
    <dsp:sp modelId="{E9158C25-6A51-430F-8BFD-4C113A1E25A0}">
      <dsp:nvSpPr>
        <dsp:cNvPr id="0" name=""/>
        <dsp:cNvSpPr/>
      </dsp:nvSpPr>
      <dsp:spPr>
        <a:xfrm>
          <a:off x="4437641" y="2219469"/>
          <a:ext cx="1833357" cy="2217061"/>
        </a:xfrm>
        <a:prstGeom prst="rect">
          <a:avLst/>
        </a:prstGeom>
        <a:solidFill>
          <a:schemeClr val="accent5">
            <a:lumMod val="5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err="1"/>
            <a:t>Sử</a:t>
          </a:r>
          <a:r>
            <a:rPr lang="en-US" sz="2400" kern="1200" dirty="0"/>
            <a:t> </a:t>
          </a:r>
          <a:r>
            <a:rPr lang="en-US" sz="2400" kern="1200" dirty="0" err="1"/>
            <a:t>dụng</a:t>
          </a:r>
          <a:r>
            <a:rPr lang="en-US" sz="2400" kern="1200" dirty="0"/>
            <a:t> </a:t>
          </a:r>
          <a:r>
            <a:rPr lang="en-US" sz="2400" kern="1200" dirty="0" err="1"/>
            <a:t>tiết</a:t>
          </a:r>
          <a:r>
            <a:rPr lang="en-US" sz="2400" kern="1200" dirty="0"/>
            <a:t> </a:t>
          </a:r>
          <a:r>
            <a:rPr lang="en-US" sz="2400" kern="1200" dirty="0" err="1"/>
            <a:t>kiệm</a:t>
          </a:r>
          <a:r>
            <a:rPr lang="en-US" sz="2400" kern="1200" dirty="0"/>
            <a:t>, </a:t>
          </a:r>
          <a:r>
            <a:rPr lang="en-US" sz="2400" kern="1200" dirty="0" err="1"/>
            <a:t>hiệu</a:t>
          </a:r>
          <a:r>
            <a:rPr lang="en-US" sz="2400" kern="1200" dirty="0"/>
            <a:t> </a:t>
          </a:r>
          <a:r>
            <a:rPr lang="en-US" sz="2400" kern="1200" dirty="0" err="1"/>
            <a:t>quả</a:t>
          </a:r>
          <a:r>
            <a:rPr lang="en-US" sz="2400" kern="1200" dirty="0"/>
            <a:t> </a:t>
          </a:r>
          <a:r>
            <a:rPr lang="en-US" sz="2400" kern="1200" dirty="0" err="1"/>
            <a:t>tài</a:t>
          </a:r>
          <a:r>
            <a:rPr lang="en-US" sz="2400" kern="1200" dirty="0"/>
            <a:t> </a:t>
          </a:r>
          <a:r>
            <a:rPr lang="en-US" sz="2400" kern="1200" dirty="0" err="1"/>
            <a:t>nguyên</a:t>
          </a:r>
          <a:r>
            <a:rPr lang="en-US" sz="2400" kern="1200" dirty="0"/>
            <a:t> </a:t>
          </a:r>
          <a:r>
            <a:rPr lang="en-US" sz="2400" kern="1200" dirty="0" err="1"/>
            <a:t>thiên</a:t>
          </a:r>
          <a:r>
            <a:rPr lang="en-US" sz="2400" kern="1200" dirty="0"/>
            <a:t> </a:t>
          </a:r>
          <a:r>
            <a:rPr lang="en-US" sz="2400" kern="1200" dirty="0" err="1"/>
            <a:t>nhiên</a:t>
          </a:r>
          <a:endParaRPr lang="en-US" sz="2400" kern="1200" dirty="0"/>
        </a:p>
      </dsp:txBody>
      <dsp:txXfrm>
        <a:off x="4437641" y="2219469"/>
        <a:ext cx="1833357" cy="2217061"/>
      </dsp:txXfrm>
    </dsp:sp>
    <dsp:sp modelId="{A053362D-F001-473D-8427-AE938BC9C406}">
      <dsp:nvSpPr>
        <dsp:cNvPr id="0" name=""/>
        <dsp:cNvSpPr/>
      </dsp:nvSpPr>
      <dsp:spPr>
        <a:xfrm>
          <a:off x="6656004" y="2219469"/>
          <a:ext cx="1833357" cy="2217061"/>
        </a:xfrm>
        <a:prstGeom prst="rect">
          <a:avLst/>
        </a:prstGeom>
        <a:solidFill>
          <a:schemeClr val="accent5">
            <a:lumMod val="5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err="1"/>
            <a:t>Xây</a:t>
          </a:r>
          <a:r>
            <a:rPr lang="en-US" sz="2400" kern="1200" dirty="0"/>
            <a:t> </a:t>
          </a:r>
          <a:r>
            <a:rPr lang="en-US" sz="2400" kern="1200" dirty="0" err="1"/>
            <a:t>dựng</a:t>
          </a:r>
          <a:r>
            <a:rPr lang="en-US" sz="2400" kern="1200" dirty="0"/>
            <a:t> </a:t>
          </a:r>
          <a:r>
            <a:rPr lang="en-US" sz="2400" kern="1200" dirty="0" err="1"/>
            <a:t>các</a:t>
          </a:r>
          <a:r>
            <a:rPr lang="en-US" sz="2400" kern="1200" dirty="0"/>
            <a:t> </a:t>
          </a:r>
          <a:r>
            <a:rPr lang="en-US" sz="2400" kern="1200" dirty="0" err="1"/>
            <a:t>công</a:t>
          </a:r>
          <a:r>
            <a:rPr lang="en-US" sz="2400" kern="1200" dirty="0"/>
            <a:t> </a:t>
          </a:r>
          <a:r>
            <a:rPr lang="en-US" sz="2400" kern="1200" dirty="0" err="1"/>
            <a:t>trình</a:t>
          </a:r>
          <a:r>
            <a:rPr lang="en-US" sz="2400" kern="1200" dirty="0"/>
            <a:t> </a:t>
          </a:r>
          <a:r>
            <a:rPr lang="en-US" sz="2400" kern="1200" dirty="0" err="1"/>
            <a:t>thủy</a:t>
          </a:r>
          <a:r>
            <a:rPr lang="en-US" sz="2400" kern="1200" dirty="0"/>
            <a:t> </a:t>
          </a:r>
          <a:r>
            <a:rPr lang="en-US" sz="2400" kern="1200" dirty="0" err="1"/>
            <a:t>lợi</a:t>
          </a:r>
          <a:endParaRPr lang="en-US" sz="2400" kern="1200" dirty="0"/>
        </a:p>
      </dsp:txBody>
      <dsp:txXfrm>
        <a:off x="6656004" y="2219469"/>
        <a:ext cx="1833357" cy="2217061"/>
      </dsp:txXfrm>
    </dsp:sp>
    <dsp:sp modelId="{A2D5E731-4036-451D-A43B-07E634DF6EF1}">
      <dsp:nvSpPr>
        <dsp:cNvPr id="0" name=""/>
        <dsp:cNvSpPr/>
      </dsp:nvSpPr>
      <dsp:spPr>
        <a:xfrm>
          <a:off x="8874367" y="2219469"/>
          <a:ext cx="1833357" cy="2217061"/>
        </a:xfrm>
        <a:prstGeom prst="rect">
          <a:avLst/>
        </a:prstGeom>
        <a:solidFill>
          <a:schemeClr val="accent5">
            <a:lumMod val="5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err="1"/>
            <a:t>Giáo</a:t>
          </a:r>
          <a:r>
            <a:rPr lang="en-US" sz="2400" kern="1200" dirty="0"/>
            <a:t> </a:t>
          </a:r>
          <a:r>
            <a:rPr lang="en-US" sz="2400" kern="1200" dirty="0" err="1"/>
            <a:t>dục</a:t>
          </a:r>
          <a:r>
            <a:rPr lang="en-US" sz="2400" kern="1200" dirty="0"/>
            <a:t> ý </a:t>
          </a:r>
          <a:r>
            <a:rPr lang="en-US" sz="2400" kern="1200" dirty="0" err="1"/>
            <a:t>thức</a:t>
          </a:r>
          <a:r>
            <a:rPr lang="en-US" sz="2400" kern="1200" dirty="0"/>
            <a:t> </a:t>
          </a:r>
          <a:r>
            <a:rPr lang="en-US" sz="2400" kern="1200" dirty="0" err="1"/>
            <a:t>bảo</a:t>
          </a:r>
          <a:r>
            <a:rPr lang="en-US" sz="2400" kern="1200" dirty="0"/>
            <a:t> </a:t>
          </a:r>
          <a:r>
            <a:rPr lang="en-US" sz="2400" kern="1200" dirty="0" err="1"/>
            <a:t>vệ</a:t>
          </a:r>
          <a:r>
            <a:rPr lang="en-US" sz="2400" kern="1200" dirty="0"/>
            <a:t> </a:t>
          </a:r>
          <a:r>
            <a:rPr lang="en-US" sz="2400" kern="1200" dirty="0" err="1"/>
            <a:t>tài</a:t>
          </a:r>
          <a:r>
            <a:rPr lang="en-US" sz="2400" kern="1200" dirty="0"/>
            <a:t> </a:t>
          </a:r>
          <a:r>
            <a:rPr lang="en-US" sz="2400" kern="1200" dirty="0" err="1"/>
            <a:t>nguyên</a:t>
          </a:r>
          <a:r>
            <a:rPr lang="en-US" sz="2400" kern="1200" dirty="0"/>
            <a:t> </a:t>
          </a:r>
          <a:r>
            <a:rPr lang="en-US" sz="2400" kern="1200" dirty="0" err="1"/>
            <a:t>thiên</a:t>
          </a:r>
          <a:r>
            <a:rPr lang="en-US" sz="2400" kern="1200" dirty="0"/>
            <a:t> </a:t>
          </a:r>
          <a:r>
            <a:rPr lang="en-US" sz="2400" kern="1200" dirty="0" err="1"/>
            <a:t>nhiên</a:t>
          </a:r>
          <a:r>
            <a:rPr lang="en-US" sz="2400" kern="1200" dirty="0"/>
            <a:t> </a:t>
          </a:r>
          <a:r>
            <a:rPr lang="en-US" sz="2400" kern="1200" dirty="0" err="1"/>
            <a:t>và</a:t>
          </a:r>
          <a:r>
            <a:rPr lang="en-US" sz="2400" kern="1200" dirty="0"/>
            <a:t> </a:t>
          </a:r>
          <a:r>
            <a:rPr lang="en-US" sz="2400" kern="1200" dirty="0" err="1"/>
            <a:t>phòng</a:t>
          </a:r>
          <a:r>
            <a:rPr lang="en-US" sz="2400" kern="1200" dirty="0"/>
            <a:t>, </a:t>
          </a:r>
          <a:r>
            <a:rPr lang="en-US" sz="2400" kern="1200" dirty="0" err="1"/>
            <a:t>chống</a:t>
          </a:r>
          <a:r>
            <a:rPr lang="en-US" sz="2400" kern="1200" dirty="0"/>
            <a:t> </a:t>
          </a:r>
          <a:r>
            <a:rPr lang="en-US" sz="2400" kern="1200" dirty="0" err="1"/>
            <a:t>thiên</a:t>
          </a:r>
          <a:r>
            <a:rPr lang="en-US" sz="2400" kern="1200" dirty="0"/>
            <a:t> tai</a:t>
          </a:r>
        </a:p>
      </dsp:txBody>
      <dsp:txXfrm>
        <a:off x="8874367" y="2219469"/>
        <a:ext cx="1833357" cy="2217061"/>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ea typeface="思源黑体 CN Bold" panose="020B0800000000000000" charset="-122"/>
              </a:rPr>
              <a:pPr marL="0" marR="0" lvl="0" indent="0" algn="l" defTabSz="914400" rtl="0" eaLnBrk="1" fontAlgn="auto" latinLnBrk="0" hangingPunct="1">
                <a:lnSpc>
                  <a:spcPct val="100000"/>
                </a:lnSpc>
                <a:spcBef>
                  <a:spcPts val="0"/>
                </a:spcBef>
                <a:spcAft>
                  <a:spcPts val="0"/>
                </a:spcAft>
                <a:buClrTx/>
                <a:buSzTx/>
                <a:buFontTx/>
                <a:buNone/>
                <a:tabLst/>
                <a:defRPr/>
              </a:pPr>
              <a:t>2023/10/1</a:t>
            </a:fld>
            <a:endParaRPr kumimoji="0" lang="zh-CN" altLang="en-US" sz="1200" b="0" i="0" u="none" strike="noStrike" kern="1200" cap="none" spc="0" normalizeH="0" baseline="0" noProof="0">
              <a:ln>
                <a:noFill/>
              </a:ln>
              <a:solidFill>
                <a:prstClr val="black">
                  <a:tint val="75000"/>
                </a:prstClr>
              </a:solidFill>
              <a:effectLst/>
              <a:uLnTx/>
              <a:uFillTx/>
              <a:ea typeface="思源黑体 CN Bold" panose="020B0800000000000000" charset="-122"/>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思源黑体 CN Bold" panose="020B0800000000000000" charset="-122"/>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ea typeface="思源黑体 CN Bold" panose="020B0800000000000000" charset="-122"/>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思源黑体 CN Bold" panose="020B0800000000000000" charset="-122"/>
            </a:endParaRPr>
          </a:p>
        </p:txBody>
      </p:sp>
    </p:spTree>
    <p:extLst>
      <p:ext uri="{BB962C8B-B14F-4D97-AF65-F5344CB8AC3E}">
        <p14:creationId xmlns:p14="http://schemas.microsoft.com/office/powerpoint/2010/main" val="2085480090"/>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ea typeface="思源黑体 CN Bold" panose="020B0800000000000000" charset="-122"/>
              </a:rPr>
              <a:pPr marL="0" marR="0" lvl="0" indent="0" algn="l" defTabSz="914400" rtl="0" eaLnBrk="1" fontAlgn="auto" latinLnBrk="0" hangingPunct="1">
                <a:lnSpc>
                  <a:spcPct val="100000"/>
                </a:lnSpc>
                <a:spcBef>
                  <a:spcPts val="0"/>
                </a:spcBef>
                <a:spcAft>
                  <a:spcPts val="0"/>
                </a:spcAft>
                <a:buClrTx/>
                <a:buSzTx/>
                <a:buFontTx/>
                <a:buNone/>
                <a:tabLst/>
                <a:defRPr/>
              </a:pPr>
              <a:t>2023/10/1</a:t>
            </a:fld>
            <a:endParaRPr kumimoji="0" lang="zh-CN" altLang="en-US" sz="1200" b="0" i="0" u="none" strike="noStrike" kern="1200" cap="none" spc="0" normalizeH="0" baseline="0" noProof="0">
              <a:ln>
                <a:noFill/>
              </a:ln>
              <a:solidFill>
                <a:prstClr val="black">
                  <a:tint val="75000"/>
                </a:prstClr>
              </a:solidFill>
              <a:effectLst/>
              <a:uLnTx/>
              <a:uFillTx/>
              <a:ea typeface="思源黑体 CN Bold" panose="020B0800000000000000" charset="-122"/>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思源黑体 CN Bold" panose="020B0800000000000000" charset="-122"/>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ea typeface="思源黑体 CN Bold" panose="020B0800000000000000" charset="-122"/>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思源黑体 CN Bold" panose="020B0800000000000000" charset="-122"/>
            </a:endParaRPr>
          </a:p>
        </p:txBody>
      </p:sp>
      <p:pic>
        <p:nvPicPr>
          <p:cNvPr id="8" name="Picture 7">
            <a:extLst>
              <a:ext uri="{FF2B5EF4-FFF2-40B4-BE49-F238E27FC236}">
                <a16:creationId xmlns:a16="http://schemas.microsoft.com/office/drawing/2014/main" id="{6F05704A-7178-71D2-2598-006435C23DA4}"/>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4021309730"/>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divot">
          <a:fgClr>
            <a:schemeClr val="accent1"/>
          </a:fgClr>
          <a:bgClr>
            <a:schemeClr val="bg1"/>
          </a:bgClr>
        </a:patt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C38DA38-71FB-4CEB-B777-09292390EC4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1976691" y="-26525563"/>
            <a:ext cx="2186247" cy="3717751"/>
          </a:xfrm>
          <a:prstGeom prst="rect">
            <a:avLst/>
          </a:prstGeom>
        </p:spPr>
      </p:pic>
      <p:pic>
        <p:nvPicPr>
          <p:cNvPr id="12" name="Picture 11">
            <a:extLst>
              <a:ext uri="{FF2B5EF4-FFF2-40B4-BE49-F238E27FC236}">
                <a16:creationId xmlns:a16="http://schemas.microsoft.com/office/drawing/2014/main" id="{7B3E06E2-B8CD-4348-A929-48748D52322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9158509" y="-26525563"/>
            <a:ext cx="2186247" cy="3717751"/>
          </a:xfrm>
          <a:prstGeom prst="rect">
            <a:avLst/>
          </a:prstGeom>
        </p:spPr>
      </p:pic>
      <p:pic>
        <p:nvPicPr>
          <p:cNvPr id="13" name="Picture 12">
            <a:extLst>
              <a:ext uri="{FF2B5EF4-FFF2-40B4-BE49-F238E27FC236}">
                <a16:creationId xmlns:a16="http://schemas.microsoft.com/office/drawing/2014/main" id="{D1A0A433-1C81-43D6-86C9-906F9D1CD5C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0863116" y="29176639"/>
            <a:ext cx="2186247" cy="3717751"/>
          </a:xfrm>
          <a:prstGeom prst="rect">
            <a:avLst/>
          </a:prstGeom>
        </p:spPr>
      </p:pic>
      <p:pic>
        <p:nvPicPr>
          <p:cNvPr id="14" name="Picture 13">
            <a:extLst>
              <a:ext uri="{FF2B5EF4-FFF2-40B4-BE49-F238E27FC236}">
                <a16:creationId xmlns:a16="http://schemas.microsoft.com/office/drawing/2014/main" id="{57AB7940-731C-4B6C-8537-33EBAD98DEB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382671" y="29176639"/>
            <a:ext cx="2186247" cy="3717751"/>
          </a:xfrm>
          <a:prstGeom prst="rect">
            <a:avLst/>
          </a:prstGeom>
        </p:spPr>
      </p:pic>
      <p:sp>
        <p:nvSpPr>
          <p:cNvPr id="16" name="Title 1">
            <a:extLst>
              <a:ext uri="{FF2B5EF4-FFF2-40B4-BE49-F238E27FC236}">
                <a16:creationId xmlns:a16="http://schemas.microsoft.com/office/drawing/2014/main" id="{7A218C26-69B7-499C-B190-96851A78FEC6}"/>
              </a:ext>
            </a:extLst>
          </p:cNvPr>
          <p:cNvSpPr txBox="1">
            <a:spLocks/>
          </p:cNvSpPr>
          <p:nvPr userDrawn="1"/>
        </p:nvSpPr>
        <p:spPr>
          <a:xfrm>
            <a:off x="-570116" y="6070600"/>
            <a:ext cx="2186247" cy="787400"/>
          </a:xfrm>
          <a:prstGeom prst="rect">
            <a:avLst/>
          </a:prstGeom>
        </p:spPr>
        <p:txBody>
          <a:bodyPr vert="horz" lIns="72564" tIns="36282" rIns="72564" bIns="36282"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725709" rtl="0" eaLnBrk="1" fontAlgn="auto" latinLnBrk="0" hangingPunct="1">
              <a:lnSpc>
                <a:spcPct val="90000"/>
              </a:lnSpc>
              <a:spcBef>
                <a:spcPct val="0"/>
              </a:spcBef>
              <a:spcAft>
                <a:spcPts val="0"/>
              </a:spcAft>
              <a:buClrTx/>
              <a:buSzTx/>
              <a:buFontTx/>
              <a:buNone/>
              <a:tabLst/>
              <a:defRPr/>
            </a:pPr>
            <a:r>
              <a:rPr kumimoji="0" lang="en-US" sz="1429" b="0" i="0" u="none" strike="noStrike" kern="1200" cap="none" spc="0" normalizeH="0" baseline="0" noProof="0">
                <a:ln>
                  <a:noFill/>
                </a:ln>
                <a:solidFill>
                  <a:srgbClr val="A5A5A5">
                    <a:lumMod val="60000"/>
                    <a:lumOff val="40000"/>
                  </a:srgbClr>
                </a:solidFill>
                <a:effectLst/>
                <a:uLnTx/>
                <a:uFillTx/>
                <a:latin typeface="#9Slide07 HoneyCream" pitchFamily="2" charset="0"/>
                <a:ea typeface="+mj-ea"/>
                <a:cs typeface="+mj-cs"/>
              </a:rPr>
              <a:t>Măng Non</a:t>
            </a:r>
            <a:endParaRPr kumimoji="0" lang="en-US" sz="1429" b="0" i="0" u="none" strike="noStrike" kern="1200" cap="none" spc="0" normalizeH="0" baseline="0" noProof="0" dirty="0">
              <a:ln>
                <a:noFill/>
              </a:ln>
              <a:solidFill>
                <a:srgbClr val="A5A5A5">
                  <a:lumMod val="60000"/>
                  <a:lumOff val="40000"/>
                </a:srgbClr>
              </a:solidFill>
              <a:effectLst/>
              <a:uLnTx/>
              <a:uFillTx/>
              <a:latin typeface="#9Slide07 HoneyCream" pitchFamily="2" charset="0"/>
              <a:ea typeface="+mj-ea"/>
              <a:cs typeface="+mj-cs"/>
            </a:endParaRPr>
          </a:p>
        </p:txBody>
      </p:sp>
      <p:pic>
        <p:nvPicPr>
          <p:cNvPr id="18" name="Picture 17">
            <a:extLst>
              <a:ext uri="{FF2B5EF4-FFF2-40B4-BE49-F238E27FC236}">
                <a16:creationId xmlns:a16="http://schemas.microsoft.com/office/drawing/2014/main" id="{EFD30DE0-A467-4251-9C3A-A1C317B49723}"/>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30568" r="10051"/>
          <a:stretch/>
        </p:blipFill>
        <p:spPr>
          <a:xfrm>
            <a:off x="-44511098" y="-19326756"/>
            <a:ext cx="3627531" cy="4761671"/>
          </a:xfrm>
          <a:prstGeom prst="rect">
            <a:avLst/>
          </a:prstGeom>
        </p:spPr>
      </p:pic>
      <p:pic>
        <p:nvPicPr>
          <p:cNvPr id="19" name="Picture 18">
            <a:extLst>
              <a:ext uri="{FF2B5EF4-FFF2-40B4-BE49-F238E27FC236}">
                <a16:creationId xmlns:a16="http://schemas.microsoft.com/office/drawing/2014/main" id="{DAB0BDD7-87EC-486A-B615-E37ABFEB5375}"/>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30568" r="10051"/>
          <a:stretch/>
        </p:blipFill>
        <p:spPr>
          <a:xfrm>
            <a:off x="-44511098" y="23671819"/>
            <a:ext cx="3627531" cy="4761671"/>
          </a:xfrm>
          <a:prstGeom prst="rect">
            <a:avLst/>
          </a:prstGeom>
        </p:spPr>
      </p:pic>
      <p:pic>
        <p:nvPicPr>
          <p:cNvPr id="20" name="Picture 19">
            <a:extLst>
              <a:ext uri="{FF2B5EF4-FFF2-40B4-BE49-F238E27FC236}">
                <a16:creationId xmlns:a16="http://schemas.microsoft.com/office/drawing/2014/main" id="{0A7B57CC-00D0-41DB-B5AF-37D47FB69ADE}"/>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30568" r="10051"/>
          <a:stretch/>
        </p:blipFill>
        <p:spPr>
          <a:xfrm>
            <a:off x="52475795" y="-19326756"/>
            <a:ext cx="3627531" cy="4761671"/>
          </a:xfrm>
          <a:prstGeom prst="rect">
            <a:avLst/>
          </a:prstGeom>
        </p:spPr>
      </p:pic>
      <p:pic>
        <p:nvPicPr>
          <p:cNvPr id="21" name="Picture 20">
            <a:extLst>
              <a:ext uri="{FF2B5EF4-FFF2-40B4-BE49-F238E27FC236}">
                <a16:creationId xmlns:a16="http://schemas.microsoft.com/office/drawing/2014/main" id="{2E588B1C-8AC9-4740-A8D9-6AF0680251B0}"/>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30568" r="10051"/>
          <a:stretch/>
        </p:blipFill>
        <p:spPr>
          <a:xfrm>
            <a:off x="52738933" y="23671819"/>
            <a:ext cx="3627531" cy="4761671"/>
          </a:xfrm>
          <a:prstGeom prst="rect">
            <a:avLst/>
          </a:prstGeom>
        </p:spPr>
      </p:pic>
    </p:spTree>
    <p:extLst>
      <p:ext uri="{BB962C8B-B14F-4D97-AF65-F5344CB8AC3E}">
        <p14:creationId xmlns:p14="http://schemas.microsoft.com/office/powerpoint/2010/main" val="2819352212"/>
      </p:ext>
    </p:extLst>
  </p:cSld>
  <p:clrMap bg1="lt1" tx1="dk1" bg2="lt2" tx2="dk2" accent1="accent1" accent2="accent2" accent3="accent3" accent4="accent4" accent5="accent5" accent6="accent6" hlink="hlink" folHlink="folHlink"/>
  <p:sldLayoutIdLst>
    <p:sldLayoutId id="2147483674" r:id="rId1"/>
    <p:sldLayoutId id="2147483675" r:id="rId2"/>
  </p:sldLayoutIdLst>
  <p:txStyles>
    <p:titleStyle>
      <a:lvl1pPr algn="ctr" defTabSz="1662562" rtl="0" eaLnBrk="1" latinLnBrk="0" hangingPunct="1">
        <a:spcBef>
          <a:spcPct val="0"/>
        </a:spcBef>
        <a:buNone/>
        <a:defRPr sz="8000" kern="1200">
          <a:solidFill>
            <a:schemeClr val="tx1"/>
          </a:solidFill>
          <a:latin typeface="+mj-lt"/>
          <a:ea typeface="+mj-ea"/>
          <a:cs typeface="+mj-cs"/>
        </a:defRPr>
      </a:lvl1pPr>
    </p:titleStyle>
    <p:bodyStyle>
      <a:lvl1pPr marL="623461" indent="-623461" algn="l" defTabSz="1662562" rtl="0" eaLnBrk="1" latinLnBrk="0" hangingPunct="1">
        <a:spcBef>
          <a:spcPct val="20000"/>
        </a:spcBef>
        <a:buFont typeface="Arial" pitchFamily="34" charset="0"/>
        <a:buChar char="•"/>
        <a:defRPr sz="5818" kern="1200">
          <a:solidFill>
            <a:schemeClr val="tx1"/>
          </a:solidFill>
          <a:latin typeface="+mn-lt"/>
          <a:ea typeface="+mn-ea"/>
          <a:cs typeface="+mn-cs"/>
        </a:defRPr>
      </a:lvl1pPr>
      <a:lvl2pPr marL="1350832" indent="-519551" algn="l" defTabSz="1662562" rtl="0" eaLnBrk="1" latinLnBrk="0" hangingPunct="1">
        <a:spcBef>
          <a:spcPct val="20000"/>
        </a:spcBef>
        <a:buFont typeface="Arial" pitchFamily="34" charset="0"/>
        <a:buChar char="–"/>
        <a:defRPr sz="5091" kern="1200">
          <a:solidFill>
            <a:schemeClr val="tx1"/>
          </a:solidFill>
          <a:latin typeface="+mn-lt"/>
          <a:ea typeface="+mn-ea"/>
          <a:cs typeface="+mn-cs"/>
        </a:defRPr>
      </a:lvl2pPr>
      <a:lvl3pPr marL="2078203" indent="-415641" algn="l" defTabSz="1662562" rtl="0" eaLnBrk="1" latinLnBrk="0" hangingPunct="1">
        <a:spcBef>
          <a:spcPct val="20000"/>
        </a:spcBef>
        <a:buFont typeface="Arial" pitchFamily="34" charset="0"/>
        <a:buChar char="•"/>
        <a:defRPr sz="4364" kern="1200">
          <a:solidFill>
            <a:schemeClr val="tx1"/>
          </a:solidFill>
          <a:latin typeface="+mn-lt"/>
          <a:ea typeface="+mn-ea"/>
          <a:cs typeface="+mn-cs"/>
        </a:defRPr>
      </a:lvl3pPr>
      <a:lvl4pPr marL="2909484" indent="-415641" algn="l" defTabSz="1662562" rtl="0" eaLnBrk="1" latinLnBrk="0" hangingPunct="1">
        <a:spcBef>
          <a:spcPct val="20000"/>
        </a:spcBef>
        <a:buFont typeface="Arial" pitchFamily="34" charset="0"/>
        <a:buChar char="–"/>
        <a:defRPr sz="3636" kern="1200">
          <a:solidFill>
            <a:schemeClr val="tx1"/>
          </a:solidFill>
          <a:latin typeface="+mn-lt"/>
          <a:ea typeface="+mn-ea"/>
          <a:cs typeface="+mn-cs"/>
        </a:defRPr>
      </a:lvl4pPr>
      <a:lvl5pPr marL="3740765" indent="-415641" algn="l" defTabSz="1662562" rtl="0" eaLnBrk="1" latinLnBrk="0" hangingPunct="1">
        <a:spcBef>
          <a:spcPct val="20000"/>
        </a:spcBef>
        <a:buFont typeface="Arial" pitchFamily="34" charset="0"/>
        <a:buChar char="»"/>
        <a:defRPr sz="3636" kern="1200">
          <a:solidFill>
            <a:schemeClr val="tx1"/>
          </a:solidFill>
          <a:latin typeface="+mn-lt"/>
          <a:ea typeface="+mn-ea"/>
          <a:cs typeface="+mn-cs"/>
        </a:defRPr>
      </a:lvl5pPr>
      <a:lvl6pPr marL="4572046" indent="-415641" algn="l" defTabSz="1662562" rtl="0" eaLnBrk="1" latinLnBrk="0" hangingPunct="1">
        <a:spcBef>
          <a:spcPct val="20000"/>
        </a:spcBef>
        <a:buFont typeface="Arial" pitchFamily="34" charset="0"/>
        <a:buChar char="•"/>
        <a:defRPr sz="3636" kern="1200">
          <a:solidFill>
            <a:schemeClr val="tx1"/>
          </a:solidFill>
          <a:latin typeface="+mn-lt"/>
          <a:ea typeface="+mn-ea"/>
          <a:cs typeface="+mn-cs"/>
        </a:defRPr>
      </a:lvl6pPr>
      <a:lvl7pPr marL="5403327" indent="-415641" algn="l" defTabSz="1662562" rtl="0" eaLnBrk="1" latinLnBrk="0" hangingPunct="1">
        <a:spcBef>
          <a:spcPct val="20000"/>
        </a:spcBef>
        <a:buFont typeface="Arial" pitchFamily="34" charset="0"/>
        <a:buChar char="•"/>
        <a:defRPr sz="3636" kern="1200">
          <a:solidFill>
            <a:schemeClr val="tx1"/>
          </a:solidFill>
          <a:latin typeface="+mn-lt"/>
          <a:ea typeface="+mn-ea"/>
          <a:cs typeface="+mn-cs"/>
        </a:defRPr>
      </a:lvl7pPr>
      <a:lvl8pPr marL="6234608" indent="-415641" algn="l" defTabSz="1662562" rtl="0" eaLnBrk="1" latinLnBrk="0" hangingPunct="1">
        <a:spcBef>
          <a:spcPct val="20000"/>
        </a:spcBef>
        <a:buFont typeface="Arial" pitchFamily="34" charset="0"/>
        <a:buChar char="•"/>
        <a:defRPr sz="3636" kern="1200">
          <a:solidFill>
            <a:schemeClr val="tx1"/>
          </a:solidFill>
          <a:latin typeface="+mn-lt"/>
          <a:ea typeface="+mn-ea"/>
          <a:cs typeface="+mn-cs"/>
        </a:defRPr>
      </a:lvl8pPr>
      <a:lvl9pPr marL="7065889" indent="-415641" algn="l" defTabSz="1662562" rtl="0" eaLnBrk="1" latinLnBrk="0" hangingPunct="1">
        <a:spcBef>
          <a:spcPct val="20000"/>
        </a:spcBef>
        <a:buFont typeface="Arial" pitchFamily="34" charset="0"/>
        <a:buChar char="•"/>
        <a:defRPr sz="3636" kern="1200">
          <a:solidFill>
            <a:schemeClr val="tx1"/>
          </a:solidFill>
          <a:latin typeface="+mn-lt"/>
          <a:ea typeface="+mn-ea"/>
          <a:cs typeface="+mn-cs"/>
        </a:defRPr>
      </a:lvl9pPr>
    </p:bodyStyle>
    <p:otherStyle>
      <a:defPPr>
        <a:defRPr lang="en-US"/>
      </a:defPPr>
      <a:lvl1pPr marL="0" algn="l" defTabSz="1662562" rtl="0" eaLnBrk="1" latinLnBrk="0" hangingPunct="1">
        <a:defRPr sz="3273" kern="1200">
          <a:solidFill>
            <a:schemeClr val="tx1"/>
          </a:solidFill>
          <a:latin typeface="+mn-lt"/>
          <a:ea typeface="+mn-ea"/>
          <a:cs typeface="+mn-cs"/>
        </a:defRPr>
      </a:lvl1pPr>
      <a:lvl2pPr marL="831281" algn="l" defTabSz="1662562" rtl="0" eaLnBrk="1" latinLnBrk="0" hangingPunct="1">
        <a:defRPr sz="3273" kern="1200">
          <a:solidFill>
            <a:schemeClr val="tx1"/>
          </a:solidFill>
          <a:latin typeface="+mn-lt"/>
          <a:ea typeface="+mn-ea"/>
          <a:cs typeface="+mn-cs"/>
        </a:defRPr>
      </a:lvl2pPr>
      <a:lvl3pPr marL="1662562" algn="l" defTabSz="1662562" rtl="0" eaLnBrk="1" latinLnBrk="0" hangingPunct="1">
        <a:defRPr sz="3273" kern="1200">
          <a:solidFill>
            <a:schemeClr val="tx1"/>
          </a:solidFill>
          <a:latin typeface="+mn-lt"/>
          <a:ea typeface="+mn-ea"/>
          <a:cs typeface="+mn-cs"/>
        </a:defRPr>
      </a:lvl3pPr>
      <a:lvl4pPr marL="2493843" algn="l" defTabSz="1662562" rtl="0" eaLnBrk="1" latinLnBrk="0" hangingPunct="1">
        <a:defRPr sz="3273" kern="1200">
          <a:solidFill>
            <a:schemeClr val="tx1"/>
          </a:solidFill>
          <a:latin typeface="+mn-lt"/>
          <a:ea typeface="+mn-ea"/>
          <a:cs typeface="+mn-cs"/>
        </a:defRPr>
      </a:lvl4pPr>
      <a:lvl5pPr marL="3325124" algn="l" defTabSz="1662562" rtl="0" eaLnBrk="1" latinLnBrk="0" hangingPunct="1">
        <a:defRPr sz="3273" kern="1200">
          <a:solidFill>
            <a:schemeClr val="tx1"/>
          </a:solidFill>
          <a:latin typeface="+mn-lt"/>
          <a:ea typeface="+mn-ea"/>
          <a:cs typeface="+mn-cs"/>
        </a:defRPr>
      </a:lvl5pPr>
      <a:lvl6pPr marL="4156405" algn="l" defTabSz="1662562" rtl="0" eaLnBrk="1" latinLnBrk="0" hangingPunct="1">
        <a:defRPr sz="3273" kern="1200">
          <a:solidFill>
            <a:schemeClr val="tx1"/>
          </a:solidFill>
          <a:latin typeface="+mn-lt"/>
          <a:ea typeface="+mn-ea"/>
          <a:cs typeface="+mn-cs"/>
        </a:defRPr>
      </a:lvl6pPr>
      <a:lvl7pPr marL="4987686" algn="l" defTabSz="1662562" rtl="0" eaLnBrk="1" latinLnBrk="0" hangingPunct="1">
        <a:defRPr sz="3273" kern="1200">
          <a:solidFill>
            <a:schemeClr val="tx1"/>
          </a:solidFill>
          <a:latin typeface="+mn-lt"/>
          <a:ea typeface="+mn-ea"/>
          <a:cs typeface="+mn-cs"/>
        </a:defRPr>
      </a:lvl7pPr>
      <a:lvl8pPr marL="5818967" algn="l" defTabSz="1662562" rtl="0" eaLnBrk="1" latinLnBrk="0" hangingPunct="1">
        <a:defRPr sz="3273" kern="1200">
          <a:solidFill>
            <a:schemeClr val="tx1"/>
          </a:solidFill>
          <a:latin typeface="+mn-lt"/>
          <a:ea typeface="+mn-ea"/>
          <a:cs typeface="+mn-cs"/>
        </a:defRPr>
      </a:lvl8pPr>
      <a:lvl9pPr marL="6650248" algn="l" defTabSz="1662562" rtl="0" eaLnBrk="1" latinLnBrk="0" hangingPunct="1">
        <a:defRPr sz="327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jpeg"/></Relationships>
</file>

<file path=ppt/slides/_rels/slide1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32.png"/><Relationship Id="rId4" Type="http://schemas.openxmlformats.org/officeDocument/2006/relationships/image" Target="../media/image31.jpeg"/></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audio" Target="../media/audio5.wav"/><Relationship Id="rId2" Type="http://schemas.openxmlformats.org/officeDocument/2006/relationships/audio" Target="../media/audio4.wav"/><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audio" Target="../media/audio6.wav"/><Relationship Id="rId1" Type="http://schemas.openxmlformats.org/officeDocument/2006/relationships/slideLayout" Target="../slideLayouts/slideLayout2.xml"/><Relationship Id="rId6" Type="http://schemas.microsoft.com/office/2007/relationships/hdphoto" Target="../media/hdphoto4.wdp"/><Relationship Id="rId5" Type="http://schemas.openxmlformats.org/officeDocument/2006/relationships/image" Target="../media/image36.png"/><Relationship Id="rId4" Type="http://schemas.microsoft.com/office/2007/relationships/hdphoto" Target="../media/hdphoto3.wdp"/></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audio" Target="../media/audio2.wav"/><Relationship Id="rId7" Type="http://schemas.openxmlformats.org/officeDocument/2006/relationships/image" Target="../media/image11.png"/><Relationship Id="rId12" Type="http://schemas.openxmlformats.org/officeDocument/2006/relationships/image" Target="../media/image16.jpeg"/><Relationship Id="rId2" Type="http://schemas.openxmlformats.org/officeDocument/2006/relationships/audio" Target="../media/audio1.wav"/><Relationship Id="rId1" Type="http://schemas.openxmlformats.org/officeDocument/2006/relationships/slideLayout" Target="../slideLayouts/slideLayout2.xml"/><Relationship Id="rId6" Type="http://schemas.microsoft.com/office/2007/relationships/hdphoto" Target="../media/hdphoto1.wdp"/><Relationship Id="rId11" Type="http://schemas.openxmlformats.org/officeDocument/2006/relationships/image" Target="../media/image15.jpeg"/><Relationship Id="rId5" Type="http://schemas.openxmlformats.org/officeDocument/2006/relationships/image" Target="../media/image10.png"/><Relationship Id="rId10" Type="http://schemas.openxmlformats.org/officeDocument/2006/relationships/image" Target="../media/image14.jpeg"/><Relationship Id="rId4" Type="http://schemas.openxmlformats.org/officeDocument/2006/relationships/image" Target="../media/image9.png"/><Relationship Id="rId9"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audio" Target="../media/audio3.wav"/><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2" name="Picture 31">
            <a:extLst>
              <a:ext uri="{FF2B5EF4-FFF2-40B4-BE49-F238E27FC236}">
                <a16:creationId xmlns:a16="http://schemas.microsoft.com/office/drawing/2014/main" id="{2C38DA38-71FB-4CEB-B777-09292390EC4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976691" y="-26525563"/>
            <a:ext cx="2186247" cy="3717751"/>
          </a:xfrm>
          <a:prstGeom prst="rect">
            <a:avLst/>
          </a:prstGeom>
        </p:spPr>
      </p:pic>
      <p:pic>
        <p:nvPicPr>
          <p:cNvPr id="33" name="Picture 32">
            <a:extLst>
              <a:ext uri="{FF2B5EF4-FFF2-40B4-BE49-F238E27FC236}">
                <a16:creationId xmlns:a16="http://schemas.microsoft.com/office/drawing/2014/main" id="{7B3E06E2-B8CD-4348-A929-48748D52322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158509" y="-26525563"/>
            <a:ext cx="2186247" cy="3717751"/>
          </a:xfrm>
          <a:prstGeom prst="rect">
            <a:avLst/>
          </a:prstGeom>
        </p:spPr>
      </p:pic>
      <p:pic>
        <p:nvPicPr>
          <p:cNvPr id="34" name="Picture 33">
            <a:extLst>
              <a:ext uri="{FF2B5EF4-FFF2-40B4-BE49-F238E27FC236}">
                <a16:creationId xmlns:a16="http://schemas.microsoft.com/office/drawing/2014/main" id="{D1A0A433-1C81-43D6-86C9-906F9D1CD5C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863116" y="29176639"/>
            <a:ext cx="2186247" cy="3717751"/>
          </a:xfrm>
          <a:prstGeom prst="rect">
            <a:avLst/>
          </a:prstGeom>
        </p:spPr>
      </p:pic>
      <p:pic>
        <p:nvPicPr>
          <p:cNvPr id="35" name="Picture 34">
            <a:extLst>
              <a:ext uri="{FF2B5EF4-FFF2-40B4-BE49-F238E27FC236}">
                <a16:creationId xmlns:a16="http://schemas.microsoft.com/office/drawing/2014/main" id="{57AB7940-731C-4B6C-8537-33EBAD98DEB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382671" y="29176639"/>
            <a:ext cx="2186247" cy="3717751"/>
          </a:xfrm>
          <a:prstGeom prst="rect">
            <a:avLst/>
          </a:prstGeom>
        </p:spPr>
      </p:pic>
      <p:pic>
        <p:nvPicPr>
          <p:cNvPr id="38" name="Picture 37">
            <a:extLst>
              <a:ext uri="{FF2B5EF4-FFF2-40B4-BE49-F238E27FC236}">
                <a16:creationId xmlns:a16="http://schemas.microsoft.com/office/drawing/2014/main" id="{EFD30DE0-A467-4251-9C3A-A1C317B4972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30568" r="10051"/>
          <a:stretch/>
        </p:blipFill>
        <p:spPr>
          <a:xfrm>
            <a:off x="-44511098" y="-19326756"/>
            <a:ext cx="3627531" cy="4761671"/>
          </a:xfrm>
          <a:prstGeom prst="rect">
            <a:avLst/>
          </a:prstGeom>
        </p:spPr>
      </p:pic>
      <p:pic>
        <p:nvPicPr>
          <p:cNvPr id="39" name="Picture 38">
            <a:extLst>
              <a:ext uri="{FF2B5EF4-FFF2-40B4-BE49-F238E27FC236}">
                <a16:creationId xmlns:a16="http://schemas.microsoft.com/office/drawing/2014/main" id="{DAB0BDD7-87EC-486A-B615-E37ABFEB537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30568" r="10051"/>
          <a:stretch/>
        </p:blipFill>
        <p:spPr>
          <a:xfrm>
            <a:off x="-44511098" y="23671819"/>
            <a:ext cx="3627531" cy="4761671"/>
          </a:xfrm>
          <a:prstGeom prst="rect">
            <a:avLst/>
          </a:prstGeom>
        </p:spPr>
      </p:pic>
      <p:pic>
        <p:nvPicPr>
          <p:cNvPr id="40" name="Picture 39">
            <a:extLst>
              <a:ext uri="{FF2B5EF4-FFF2-40B4-BE49-F238E27FC236}">
                <a16:creationId xmlns:a16="http://schemas.microsoft.com/office/drawing/2014/main" id="{0A7B57CC-00D0-41DB-B5AF-37D47FB69AD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30568" r="10051"/>
          <a:stretch/>
        </p:blipFill>
        <p:spPr>
          <a:xfrm>
            <a:off x="52475795" y="-19326756"/>
            <a:ext cx="3627531" cy="4761671"/>
          </a:xfrm>
          <a:prstGeom prst="rect">
            <a:avLst/>
          </a:prstGeom>
        </p:spPr>
      </p:pic>
      <p:pic>
        <p:nvPicPr>
          <p:cNvPr id="41" name="Picture 40">
            <a:extLst>
              <a:ext uri="{FF2B5EF4-FFF2-40B4-BE49-F238E27FC236}">
                <a16:creationId xmlns:a16="http://schemas.microsoft.com/office/drawing/2014/main" id="{2E588B1C-8AC9-4740-A8D9-6AF0680251B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30568" r="10051"/>
          <a:stretch/>
        </p:blipFill>
        <p:spPr>
          <a:xfrm>
            <a:off x="52738933" y="23671819"/>
            <a:ext cx="3627531" cy="4761671"/>
          </a:xfrm>
          <a:prstGeom prst="rect">
            <a:avLst/>
          </a:prstGeom>
        </p:spPr>
      </p:pic>
      <p:pic>
        <p:nvPicPr>
          <p:cNvPr id="3" name="Picture 2"/>
          <p:cNvPicPr>
            <a:picLocks noChangeAspect="1"/>
          </p:cNvPicPr>
          <p:nvPr/>
        </p:nvPicPr>
        <p:blipFill>
          <a:blip r:embed="rId4"/>
          <a:stretch>
            <a:fillRect/>
          </a:stretch>
        </p:blipFill>
        <p:spPr>
          <a:xfrm>
            <a:off x="727587" y="-134718"/>
            <a:ext cx="11150550" cy="6992718"/>
          </a:xfrm>
          <a:prstGeom prst="rect">
            <a:avLst/>
          </a:prstGeom>
        </p:spPr>
      </p:pic>
    </p:spTree>
    <p:extLst>
      <p:ext uri="{BB962C8B-B14F-4D97-AF65-F5344CB8AC3E}">
        <p14:creationId xmlns:p14="http://schemas.microsoft.com/office/powerpoint/2010/main" val="181013093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ounded Rectangle 3"/>
          <p:cNvSpPr/>
          <p:nvPr/>
        </p:nvSpPr>
        <p:spPr>
          <a:xfrm>
            <a:off x="416560" y="934720"/>
            <a:ext cx="11460480" cy="5760720"/>
          </a:xfrm>
          <a:prstGeom prst="roundRect">
            <a:avLst>
              <a:gd name="adj" fmla="val 343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1099820" y="280111"/>
            <a:ext cx="10139680" cy="1127760"/>
          </a:xfrm>
          <a:prstGeom prst="roundRect">
            <a:avLst/>
          </a:prstGeom>
          <a:solidFill>
            <a:schemeClr val="tx1">
              <a:lumMod val="65000"/>
              <a:lumOff val="35000"/>
              <a:alpha val="96000"/>
            </a:schemeClr>
          </a:solidFill>
          <a:ln w="3810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i="1" dirty="0" err="1">
                <a:solidFill>
                  <a:schemeClr val="bg1"/>
                </a:solidFill>
              </a:rPr>
              <a:t>Một</a:t>
            </a:r>
            <a:r>
              <a:rPr lang="en-US" sz="3600" i="1" dirty="0">
                <a:solidFill>
                  <a:schemeClr val="bg1"/>
                </a:solidFill>
              </a:rPr>
              <a:t> </a:t>
            </a:r>
            <a:r>
              <a:rPr lang="en-US" sz="3600" i="1" dirty="0" err="1">
                <a:solidFill>
                  <a:schemeClr val="bg1"/>
                </a:solidFill>
              </a:rPr>
              <a:t>số</a:t>
            </a:r>
            <a:r>
              <a:rPr lang="en-US" sz="3600" i="1" dirty="0">
                <a:solidFill>
                  <a:schemeClr val="bg1"/>
                </a:solidFill>
              </a:rPr>
              <a:t> </a:t>
            </a:r>
            <a:r>
              <a:rPr lang="en-US" sz="3600" i="1" dirty="0" err="1">
                <a:solidFill>
                  <a:schemeClr val="bg1"/>
                </a:solidFill>
              </a:rPr>
              <a:t>biện</a:t>
            </a:r>
            <a:r>
              <a:rPr lang="en-US" sz="3600" i="1" dirty="0">
                <a:solidFill>
                  <a:schemeClr val="bg1"/>
                </a:solidFill>
              </a:rPr>
              <a:t> </a:t>
            </a:r>
            <a:r>
              <a:rPr lang="en-US" sz="3600" i="1" dirty="0" err="1">
                <a:solidFill>
                  <a:schemeClr val="bg1"/>
                </a:solidFill>
              </a:rPr>
              <a:t>pháp</a:t>
            </a:r>
            <a:r>
              <a:rPr lang="en-US" sz="3600" i="1" dirty="0">
                <a:solidFill>
                  <a:schemeClr val="bg1"/>
                </a:solidFill>
              </a:rPr>
              <a:t> </a:t>
            </a:r>
            <a:r>
              <a:rPr lang="en-US" sz="3600" i="1" dirty="0" err="1">
                <a:solidFill>
                  <a:schemeClr val="bg1"/>
                </a:solidFill>
              </a:rPr>
              <a:t>góp</a:t>
            </a:r>
            <a:r>
              <a:rPr lang="en-US" sz="3600" i="1" dirty="0">
                <a:solidFill>
                  <a:schemeClr val="bg1"/>
                </a:solidFill>
              </a:rPr>
              <a:t> </a:t>
            </a:r>
            <a:r>
              <a:rPr lang="en-US" sz="3600" i="1" dirty="0" err="1">
                <a:solidFill>
                  <a:schemeClr val="bg1"/>
                </a:solidFill>
              </a:rPr>
              <a:t>phần</a:t>
            </a:r>
            <a:r>
              <a:rPr lang="en-US" sz="3600" i="1" dirty="0">
                <a:solidFill>
                  <a:schemeClr val="bg1"/>
                </a:solidFill>
              </a:rPr>
              <a:t> </a:t>
            </a:r>
            <a:r>
              <a:rPr lang="en-US" sz="3600" i="1" dirty="0" err="1">
                <a:solidFill>
                  <a:schemeClr val="bg1"/>
                </a:solidFill>
              </a:rPr>
              <a:t>bảo</a:t>
            </a:r>
            <a:r>
              <a:rPr lang="en-US" sz="3600" i="1" dirty="0">
                <a:solidFill>
                  <a:schemeClr val="bg1"/>
                </a:solidFill>
              </a:rPr>
              <a:t> </a:t>
            </a:r>
            <a:r>
              <a:rPr lang="en-US" sz="3600" i="1" dirty="0" err="1">
                <a:solidFill>
                  <a:schemeClr val="bg1"/>
                </a:solidFill>
              </a:rPr>
              <a:t>vệ</a:t>
            </a:r>
            <a:r>
              <a:rPr lang="en-US" sz="3600" i="1" dirty="0">
                <a:solidFill>
                  <a:schemeClr val="bg1"/>
                </a:solidFill>
              </a:rPr>
              <a:t> </a:t>
            </a:r>
            <a:r>
              <a:rPr lang="en-US" sz="3600" i="1" dirty="0" err="1">
                <a:solidFill>
                  <a:schemeClr val="bg1"/>
                </a:solidFill>
              </a:rPr>
              <a:t>thiên</a:t>
            </a:r>
            <a:r>
              <a:rPr lang="en-US" sz="3600" i="1" dirty="0">
                <a:solidFill>
                  <a:schemeClr val="bg1"/>
                </a:solidFill>
              </a:rPr>
              <a:t> </a:t>
            </a:r>
            <a:r>
              <a:rPr lang="en-US" sz="3600" i="1" dirty="0" err="1">
                <a:solidFill>
                  <a:schemeClr val="bg1"/>
                </a:solidFill>
              </a:rPr>
              <a:t>nhiên</a:t>
            </a:r>
            <a:r>
              <a:rPr lang="en-US" sz="3600" i="1" dirty="0">
                <a:solidFill>
                  <a:schemeClr val="bg1"/>
                </a:solidFill>
              </a:rPr>
              <a:t> </a:t>
            </a:r>
            <a:r>
              <a:rPr lang="en-US" sz="3600" i="1" dirty="0" err="1">
                <a:solidFill>
                  <a:schemeClr val="bg1"/>
                </a:solidFill>
              </a:rPr>
              <a:t>và</a:t>
            </a:r>
            <a:r>
              <a:rPr lang="en-US" sz="3600" i="1" dirty="0">
                <a:solidFill>
                  <a:schemeClr val="bg1"/>
                </a:solidFill>
              </a:rPr>
              <a:t> </a:t>
            </a:r>
            <a:r>
              <a:rPr lang="en-US" sz="3600" i="1" dirty="0" err="1">
                <a:solidFill>
                  <a:schemeClr val="bg1"/>
                </a:solidFill>
              </a:rPr>
              <a:t>phòng</a:t>
            </a:r>
            <a:r>
              <a:rPr lang="en-US" sz="3600" i="1" dirty="0">
                <a:solidFill>
                  <a:schemeClr val="bg1"/>
                </a:solidFill>
              </a:rPr>
              <a:t>, </a:t>
            </a:r>
            <a:r>
              <a:rPr lang="en-US" sz="3600" i="1" dirty="0" err="1">
                <a:solidFill>
                  <a:schemeClr val="bg1"/>
                </a:solidFill>
              </a:rPr>
              <a:t>chống</a:t>
            </a:r>
            <a:r>
              <a:rPr lang="en-US" sz="3600" i="1" dirty="0">
                <a:solidFill>
                  <a:schemeClr val="bg1"/>
                </a:solidFill>
              </a:rPr>
              <a:t> </a:t>
            </a:r>
            <a:r>
              <a:rPr lang="en-US" sz="3600" i="1" dirty="0" err="1">
                <a:solidFill>
                  <a:schemeClr val="bg1"/>
                </a:solidFill>
              </a:rPr>
              <a:t>thiên</a:t>
            </a:r>
            <a:r>
              <a:rPr lang="en-US" sz="3600" i="1" dirty="0">
                <a:solidFill>
                  <a:schemeClr val="bg1"/>
                </a:solidFill>
              </a:rPr>
              <a:t> tai.</a:t>
            </a:r>
          </a:p>
        </p:txBody>
      </p:sp>
      <p:sp>
        <p:nvSpPr>
          <p:cNvPr id="7" name="Rounded Rectangle 6"/>
          <p:cNvSpPr/>
          <p:nvPr/>
        </p:nvSpPr>
        <p:spPr>
          <a:xfrm>
            <a:off x="2168603" y="1195572"/>
            <a:ext cx="8437880" cy="64793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tx1"/>
              </a:solidFill>
            </a:endParaRPr>
          </a:p>
        </p:txBody>
      </p:sp>
      <p:sp>
        <p:nvSpPr>
          <p:cNvPr id="3" name="Rectangle 2"/>
          <p:cNvSpPr/>
          <p:nvPr/>
        </p:nvSpPr>
        <p:spPr>
          <a:xfrm>
            <a:off x="7501314" y="1668723"/>
            <a:ext cx="4238844" cy="4832092"/>
          </a:xfrm>
          <a:prstGeom prst="rect">
            <a:avLst/>
          </a:prstGeom>
        </p:spPr>
        <p:txBody>
          <a:bodyPr wrap="square">
            <a:spAutoFit/>
          </a:bodyPr>
          <a:lstStyle/>
          <a:p>
            <a:pPr algn="just"/>
            <a:r>
              <a:rPr lang="en-US" sz="2200" dirty="0" err="1">
                <a:latin typeface="Calibri" panose="020F0502020204030204" pitchFamily="34" charset="0"/>
                <a:cs typeface="Calibri" panose="020F0502020204030204" pitchFamily="34" charset="0"/>
              </a:rPr>
              <a:t>Công</a:t>
            </a:r>
            <a:r>
              <a:rPr lang="en-US" sz="2200" dirty="0">
                <a:latin typeface="Calibri" panose="020F0502020204030204" pitchFamily="34" charset="0"/>
                <a:cs typeface="Calibri" panose="020F0502020204030204" pitchFamily="34" charset="0"/>
              </a:rPr>
              <a:t> </a:t>
            </a:r>
            <a:r>
              <a:rPr lang="en-US" sz="2200" dirty="0" err="1">
                <a:latin typeface="Calibri" panose="020F0502020204030204" pitchFamily="34" charset="0"/>
                <a:cs typeface="Calibri" panose="020F0502020204030204" pitchFamily="34" charset="0"/>
              </a:rPr>
              <a:t>trình</a:t>
            </a:r>
            <a:r>
              <a:rPr lang="en-US" sz="2200" dirty="0">
                <a:latin typeface="Calibri" panose="020F0502020204030204" pitchFamily="34" charset="0"/>
                <a:cs typeface="Calibri" panose="020F0502020204030204" pitchFamily="34" charset="0"/>
              </a:rPr>
              <a:t> </a:t>
            </a:r>
            <a:r>
              <a:rPr lang="vi-VN" sz="2200" dirty="0">
                <a:latin typeface="Calibri" panose="020F0502020204030204" pitchFamily="34" charset="0"/>
                <a:cs typeface="Calibri" panose="020F0502020204030204" pitchFamily="34" charset="0"/>
              </a:rPr>
              <a:t>thủy lợi </a:t>
            </a:r>
            <a:r>
              <a:rPr lang="vi-VN" sz="2200" i="1" dirty="0">
                <a:solidFill>
                  <a:srgbClr val="C00000"/>
                </a:solidFill>
                <a:latin typeface="Calibri" panose="020F0502020204030204" pitchFamily="34" charset="0"/>
                <a:cs typeface="Calibri" panose="020F0502020204030204" pitchFamily="34" charset="0"/>
              </a:rPr>
              <a:t>bao gồm</a:t>
            </a:r>
            <a:r>
              <a:rPr lang="vi-VN" sz="2200" dirty="0">
                <a:latin typeface="Calibri" panose="020F0502020204030204" pitchFamily="34" charset="0"/>
                <a:cs typeface="Calibri" panose="020F0502020204030204" pitchFamily="34" charset="0"/>
              </a:rPr>
              <a:t> đập, hồ chứa nước, cống, trạm bơm, kè, bờ bao thủy lợi và công trình khác phục vụ quản lý, khai thác thủy lợi.</a:t>
            </a:r>
            <a:endParaRPr lang="en-US" sz="2200" dirty="0">
              <a:latin typeface="Calibri" panose="020F0502020204030204" pitchFamily="34" charset="0"/>
              <a:cs typeface="Calibri" panose="020F0502020204030204" pitchFamily="34" charset="0"/>
            </a:endParaRPr>
          </a:p>
          <a:p>
            <a:pPr algn="just"/>
            <a:r>
              <a:rPr lang="en-US" sz="2200" i="1" dirty="0" err="1">
                <a:solidFill>
                  <a:srgbClr val="C00000"/>
                </a:solidFill>
                <a:latin typeface="Calibri" panose="020F0502020204030204" pitchFamily="34" charset="0"/>
                <a:cs typeface="Calibri" panose="020F0502020204030204" pitchFamily="34" charset="0"/>
              </a:rPr>
              <a:t>Thủy</a:t>
            </a:r>
            <a:r>
              <a:rPr lang="en-US" sz="2200" i="1" dirty="0">
                <a:solidFill>
                  <a:srgbClr val="C00000"/>
                </a:solidFill>
                <a:latin typeface="Calibri" panose="020F0502020204030204" pitchFamily="34" charset="0"/>
                <a:cs typeface="Calibri" panose="020F0502020204030204" pitchFamily="34" charset="0"/>
              </a:rPr>
              <a:t> </a:t>
            </a:r>
            <a:r>
              <a:rPr lang="en-US" sz="2200" i="1" dirty="0" err="1">
                <a:solidFill>
                  <a:srgbClr val="C00000"/>
                </a:solidFill>
                <a:latin typeface="Calibri" panose="020F0502020204030204" pitchFamily="34" charset="0"/>
                <a:cs typeface="Calibri" panose="020F0502020204030204" pitchFamily="34" charset="0"/>
              </a:rPr>
              <a:t>lợi</a:t>
            </a:r>
            <a:r>
              <a:rPr lang="en-US" sz="2200" i="1" dirty="0">
                <a:solidFill>
                  <a:srgbClr val="C00000"/>
                </a:solidFill>
                <a:latin typeface="Calibri" panose="020F0502020204030204" pitchFamily="34" charset="0"/>
                <a:cs typeface="Calibri" panose="020F0502020204030204" pitchFamily="34" charset="0"/>
              </a:rPr>
              <a:t> </a:t>
            </a:r>
            <a:r>
              <a:rPr lang="en-US" sz="2200" i="1" dirty="0" err="1">
                <a:solidFill>
                  <a:srgbClr val="C00000"/>
                </a:solidFill>
                <a:latin typeface="Calibri" panose="020F0502020204030204" pitchFamily="34" charset="0"/>
                <a:cs typeface="Calibri" panose="020F0502020204030204" pitchFamily="34" charset="0"/>
              </a:rPr>
              <a:t>là</a:t>
            </a:r>
            <a:r>
              <a:rPr lang="en-US" sz="2200" i="1" dirty="0">
                <a:solidFill>
                  <a:srgbClr val="C00000"/>
                </a:solidFill>
                <a:latin typeface="Calibri" panose="020F0502020204030204" pitchFamily="34" charset="0"/>
                <a:cs typeface="Calibri" panose="020F0502020204030204" pitchFamily="34" charset="0"/>
              </a:rPr>
              <a:t> </a:t>
            </a:r>
            <a:r>
              <a:rPr lang="en-US" sz="2200" i="1" dirty="0" err="1">
                <a:solidFill>
                  <a:srgbClr val="C00000"/>
                </a:solidFill>
                <a:latin typeface="Calibri" panose="020F0502020204030204" pitchFamily="34" charset="0"/>
                <a:cs typeface="Calibri" panose="020F0502020204030204" pitchFamily="34" charset="0"/>
              </a:rPr>
              <a:t>giải</a:t>
            </a:r>
            <a:r>
              <a:rPr lang="en-US" sz="2200" i="1" dirty="0">
                <a:solidFill>
                  <a:srgbClr val="C00000"/>
                </a:solidFill>
                <a:latin typeface="Calibri" panose="020F0502020204030204" pitchFamily="34" charset="0"/>
                <a:cs typeface="Calibri" panose="020F0502020204030204" pitchFamily="34" charset="0"/>
              </a:rPr>
              <a:t> </a:t>
            </a:r>
            <a:r>
              <a:rPr lang="en-US" sz="2200" i="1" dirty="0" err="1">
                <a:solidFill>
                  <a:srgbClr val="C00000"/>
                </a:solidFill>
                <a:latin typeface="Calibri" panose="020F0502020204030204" pitchFamily="34" charset="0"/>
                <a:cs typeface="Calibri" panose="020F0502020204030204" pitchFamily="34" charset="0"/>
              </a:rPr>
              <a:t>pháp</a:t>
            </a:r>
            <a:r>
              <a:rPr lang="en-US" sz="2200" i="1" dirty="0">
                <a:solidFill>
                  <a:srgbClr val="C00000"/>
                </a:solidFill>
                <a:latin typeface="Calibri" panose="020F0502020204030204" pitchFamily="34" charset="0"/>
                <a:cs typeface="Calibri" panose="020F0502020204030204" pitchFamily="34" charset="0"/>
              </a:rPr>
              <a:t> </a:t>
            </a:r>
            <a:r>
              <a:rPr lang="vi-VN" sz="2200" i="1" dirty="0">
                <a:latin typeface="Calibri" panose="020F0502020204030204" pitchFamily="34" charset="0"/>
                <a:cs typeface="Calibri" panose="020F0502020204030204" pitchFamily="34" charset="0"/>
              </a:rPr>
              <a:t>nhằm tích trữ, cấp, tưới, tiêu và thoát nước phục vụ sản xuất nông nghiệp, nuôi trồng thủy sản, sản xuất muối; kết hợp cấp, tiêu, thoát nước cho sinh hoạt và các ngành kinh tế khác; góp phần phòng, chống thiên tai, bảo vệ môi trường, thích ứng với biến đổi khí hậu và bảo đảm an ninh nguồn nước.</a:t>
            </a:r>
            <a:endParaRPr lang="en-US" sz="2200" i="1" dirty="0">
              <a:solidFill>
                <a:srgbClr val="C00000"/>
              </a:solidFill>
              <a:latin typeface="Calibri" panose="020F0502020204030204" pitchFamily="34" charset="0"/>
              <a:cs typeface="Calibri" panose="020F0502020204030204" pitchFamily="34" charset="0"/>
            </a:endParaRPr>
          </a:p>
        </p:txBody>
      </p:sp>
      <p:sp>
        <p:nvSpPr>
          <p:cNvPr id="9" name="Rounded Rectangle 8"/>
          <p:cNvSpPr/>
          <p:nvPr/>
        </p:nvSpPr>
        <p:spPr>
          <a:xfrm>
            <a:off x="1348367" y="6116731"/>
            <a:ext cx="5506910" cy="578882"/>
          </a:xfrm>
          <a:prstGeom prst="roundRect">
            <a:avLst/>
          </a:prstGeom>
          <a:solidFill>
            <a:schemeClr val="tx1">
              <a:lumMod val="85000"/>
              <a:lumOff val="15000"/>
            </a:schemeClr>
          </a:solidFill>
          <a:ln/>
        </p:spPr>
        <p:style>
          <a:lnRef idx="3">
            <a:schemeClr val="lt1"/>
          </a:lnRef>
          <a:fillRef idx="1">
            <a:schemeClr val="accent5"/>
          </a:fillRef>
          <a:effectRef idx="1">
            <a:schemeClr val="accent5"/>
          </a:effectRef>
          <a:fontRef idx="minor">
            <a:schemeClr val="lt1"/>
          </a:fontRef>
        </p:style>
        <p:txBody>
          <a:bodyPr wrap="square">
            <a:spAutoFit/>
          </a:bodyPr>
          <a:lstStyle/>
          <a:p>
            <a:pPr lvl="0" algn="ctr"/>
            <a:r>
              <a:rPr lang="en-US" sz="2800" dirty="0" err="1">
                <a:solidFill>
                  <a:schemeClr val="bg1"/>
                </a:solidFill>
              </a:rPr>
              <a:t>Xây</a:t>
            </a:r>
            <a:r>
              <a:rPr lang="en-US" sz="2800" dirty="0">
                <a:solidFill>
                  <a:schemeClr val="bg1"/>
                </a:solidFill>
              </a:rPr>
              <a:t> </a:t>
            </a:r>
            <a:r>
              <a:rPr lang="en-US" sz="2800" dirty="0" err="1">
                <a:solidFill>
                  <a:schemeClr val="bg1"/>
                </a:solidFill>
              </a:rPr>
              <a:t>dựng</a:t>
            </a:r>
            <a:r>
              <a:rPr lang="en-US" sz="2800" dirty="0">
                <a:solidFill>
                  <a:schemeClr val="bg1"/>
                </a:solidFill>
              </a:rPr>
              <a:t> </a:t>
            </a:r>
            <a:r>
              <a:rPr lang="en-US" sz="2800" dirty="0" err="1">
                <a:solidFill>
                  <a:schemeClr val="bg1"/>
                </a:solidFill>
              </a:rPr>
              <a:t>các</a:t>
            </a:r>
            <a:r>
              <a:rPr lang="en-US" sz="2800" dirty="0">
                <a:solidFill>
                  <a:schemeClr val="bg1"/>
                </a:solidFill>
              </a:rPr>
              <a:t> </a:t>
            </a:r>
            <a:r>
              <a:rPr lang="en-US" sz="2800" dirty="0" err="1">
                <a:solidFill>
                  <a:schemeClr val="bg1"/>
                </a:solidFill>
              </a:rPr>
              <a:t>công</a:t>
            </a:r>
            <a:r>
              <a:rPr lang="en-US" sz="2800" dirty="0">
                <a:solidFill>
                  <a:schemeClr val="bg1"/>
                </a:solidFill>
              </a:rPr>
              <a:t> </a:t>
            </a:r>
            <a:r>
              <a:rPr lang="en-US" sz="2800" dirty="0" err="1">
                <a:solidFill>
                  <a:schemeClr val="bg1"/>
                </a:solidFill>
              </a:rPr>
              <a:t>trình</a:t>
            </a:r>
            <a:r>
              <a:rPr lang="en-US" sz="2800" dirty="0">
                <a:solidFill>
                  <a:schemeClr val="bg1"/>
                </a:solidFill>
              </a:rPr>
              <a:t> </a:t>
            </a:r>
            <a:r>
              <a:rPr lang="en-US" sz="2800" dirty="0" err="1">
                <a:solidFill>
                  <a:schemeClr val="bg1"/>
                </a:solidFill>
              </a:rPr>
              <a:t>thủy</a:t>
            </a:r>
            <a:r>
              <a:rPr lang="en-US" sz="2800" dirty="0">
                <a:solidFill>
                  <a:schemeClr val="bg1"/>
                </a:solidFill>
              </a:rPr>
              <a:t> </a:t>
            </a:r>
            <a:r>
              <a:rPr lang="en-US" sz="2800" dirty="0" err="1">
                <a:solidFill>
                  <a:schemeClr val="bg1"/>
                </a:solidFill>
              </a:rPr>
              <a:t>lợi</a:t>
            </a:r>
            <a:endParaRPr lang="en-US" sz="2800" dirty="0">
              <a:solidFill>
                <a:schemeClr val="bg1"/>
              </a:solidFill>
            </a:endParaRPr>
          </a:p>
        </p:txBody>
      </p:sp>
      <p:pic>
        <p:nvPicPr>
          <p:cNvPr id="5122" name="Picture 2" descr="Hiệu quả từ công trình thủy lợi Ngàn Trươi - Cẩm Trang | Báo Pháp luật Việt  Nam điện tử"/>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8671" y="4083732"/>
            <a:ext cx="3209588" cy="191674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5124" name="Picture 4" descr="11 nhà máy thủy điện dừng phát - VnExpress Kinh doan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8671" y="1667199"/>
            <a:ext cx="3209588" cy="224097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5126" name="Picture 6" descr="Vận hành 7 trạm bơm tiêu úng - BaoHaiDuo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89923" y="4083732"/>
            <a:ext cx="3369727" cy="191674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5128" name="Picture 8" descr="Dự án đầu tiên dùng bêtông tự phục hồi cho cống nướ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89923" y="1667199"/>
            <a:ext cx="3369727" cy="224097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219697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5124"/>
                                        </p:tgtEl>
                                        <p:attrNameLst>
                                          <p:attrName>style.visibility</p:attrName>
                                        </p:attrNameLst>
                                      </p:cBhvr>
                                      <p:to>
                                        <p:strVal val="visible"/>
                                      </p:to>
                                    </p:set>
                                    <p:anim calcmode="lin" valueType="num">
                                      <p:cBhvr>
                                        <p:cTn id="13" dur="500" fill="hold"/>
                                        <p:tgtEl>
                                          <p:spTgt spid="5124"/>
                                        </p:tgtEl>
                                        <p:attrNameLst>
                                          <p:attrName>ppt_w</p:attrName>
                                        </p:attrNameLst>
                                      </p:cBhvr>
                                      <p:tavLst>
                                        <p:tav tm="0">
                                          <p:val>
                                            <p:fltVal val="0"/>
                                          </p:val>
                                        </p:tav>
                                        <p:tav tm="100000">
                                          <p:val>
                                            <p:strVal val="#ppt_w"/>
                                          </p:val>
                                        </p:tav>
                                      </p:tavLst>
                                    </p:anim>
                                    <p:anim calcmode="lin" valueType="num">
                                      <p:cBhvr>
                                        <p:cTn id="14" dur="500" fill="hold"/>
                                        <p:tgtEl>
                                          <p:spTgt spid="5124"/>
                                        </p:tgtEl>
                                        <p:attrNameLst>
                                          <p:attrName>ppt_h</p:attrName>
                                        </p:attrNameLst>
                                      </p:cBhvr>
                                      <p:tavLst>
                                        <p:tav tm="0">
                                          <p:val>
                                            <p:fltVal val="0"/>
                                          </p:val>
                                        </p:tav>
                                        <p:tav tm="100000">
                                          <p:val>
                                            <p:strVal val="#ppt_h"/>
                                          </p:val>
                                        </p:tav>
                                      </p:tavLst>
                                    </p:anim>
                                    <p:animEffect transition="in" filter="fade">
                                      <p:cBhvr>
                                        <p:cTn id="15" dur="500"/>
                                        <p:tgtEl>
                                          <p:spTgt spid="5124"/>
                                        </p:tgtEl>
                                      </p:cBhvr>
                                    </p:animEffect>
                                  </p:childTnLst>
                                </p:cTn>
                              </p:par>
                            </p:childTnLst>
                          </p:cTn>
                        </p:par>
                        <p:par>
                          <p:cTn id="16" fill="hold">
                            <p:stCondLst>
                              <p:cond delay="500"/>
                            </p:stCondLst>
                            <p:childTnLst>
                              <p:par>
                                <p:cTn id="17" presetID="53" presetClass="entr" presetSubtype="16" fill="hold" nodeType="afterEffect">
                                  <p:stCondLst>
                                    <p:cond delay="0"/>
                                  </p:stCondLst>
                                  <p:childTnLst>
                                    <p:set>
                                      <p:cBhvr>
                                        <p:cTn id="18" dur="1" fill="hold">
                                          <p:stCondLst>
                                            <p:cond delay="0"/>
                                          </p:stCondLst>
                                        </p:cTn>
                                        <p:tgtEl>
                                          <p:spTgt spid="5128"/>
                                        </p:tgtEl>
                                        <p:attrNameLst>
                                          <p:attrName>style.visibility</p:attrName>
                                        </p:attrNameLst>
                                      </p:cBhvr>
                                      <p:to>
                                        <p:strVal val="visible"/>
                                      </p:to>
                                    </p:set>
                                    <p:anim calcmode="lin" valueType="num">
                                      <p:cBhvr>
                                        <p:cTn id="19" dur="500" fill="hold"/>
                                        <p:tgtEl>
                                          <p:spTgt spid="5128"/>
                                        </p:tgtEl>
                                        <p:attrNameLst>
                                          <p:attrName>ppt_w</p:attrName>
                                        </p:attrNameLst>
                                      </p:cBhvr>
                                      <p:tavLst>
                                        <p:tav tm="0">
                                          <p:val>
                                            <p:fltVal val="0"/>
                                          </p:val>
                                        </p:tav>
                                        <p:tav tm="100000">
                                          <p:val>
                                            <p:strVal val="#ppt_w"/>
                                          </p:val>
                                        </p:tav>
                                      </p:tavLst>
                                    </p:anim>
                                    <p:anim calcmode="lin" valueType="num">
                                      <p:cBhvr>
                                        <p:cTn id="20" dur="500" fill="hold"/>
                                        <p:tgtEl>
                                          <p:spTgt spid="5128"/>
                                        </p:tgtEl>
                                        <p:attrNameLst>
                                          <p:attrName>ppt_h</p:attrName>
                                        </p:attrNameLst>
                                      </p:cBhvr>
                                      <p:tavLst>
                                        <p:tav tm="0">
                                          <p:val>
                                            <p:fltVal val="0"/>
                                          </p:val>
                                        </p:tav>
                                        <p:tav tm="100000">
                                          <p:val>
                                            <p:strVal val="#ppt_h"/>
                                          </p:val>
                                        </p:tav>
                                      </p:tavLst>
                                    </p:anim>
                                    <p:animEffect transition="in" filter="fade">
                                      <p:cBhvr>
                                        <p:cTn id="21" dur="500"/>
                                        <p:tgtEl>
                                          <p:spTgt spid="5128"/>
                                        </p:tgtEl>
                                      </p:cBhvr>
                                    </p:animEffect>
                                  </p:childTnLst>
                                </p:cTn>
                              </p:par>
                            </p:childTnLst>
                          </p:cTn>
                        </p:par>
                        <p:par>
                          <p:cTn id="22" fill="hold">
                            <p:stCondLst>
                              <p:cond delay="1000"/>
                            </p:stCondLst>
                            <p:childTnLst>
                              <p:par>
                                <p:cTn id="23" presetID="53" presetClass="entr" presetSubtype="16" fill="hold" nodeType="afterEffect">
                                  <p:stCondLst>
                                    <p:cond delay="0"/>
                                  </p:stCondLst>
                                  <p:childTnLst>
                                    <p:set>
                                      <p:cBhvr>
                                        <p:cTn id="24" dur="1" fill="hold">
                                          <p:stCondLst>
                                            <p:cond delay="0"/>
                                          </p:stCondLst>
                                        </p:cTn>
                                        <p:tgtEl>
                                          <p:spTgt spid="5122"/>
                                        </p:tgtEl>
                                        <p:attrNameLst>
                                          <p:attrName>style.visibility</p:attrName>
                                        </p:attrNameLst>
                                      </p:cBhvr>
                                      <p:to>
                                        <p:strVal val="visible"/>
                                      </p:to>
                                    </p:set>
                                    <p:anim calcmode="lin" valueType="num">
                                      <p:cBhvr>
                                        <p:cTn id="25" dur="500" fill="hold"/>
                                        <p:tgtEl>
                                          <p:spTgt spid="5122"/>
                                        </p:tgtEl>
                                        <p:attrNameLst>
                                          <p:attrName>ppt_w</p:attrName>
                                        </p:attrNameLst>
                                      </p:cBhvr>
                                      <p:tavLst>
                                        <p:tav tm="0">
                                          <p:val>
                                            <p:fltVal val="0"/>
                                          </p:val>
                                        </p:tav>
                                        <p:tav tm="100000">
                                          <p:val>
                                            <p:strVal val="#ppt_w"/>
                                          </p:val>
                                        </p:tav>
                                      </p:tavLst>
                                    </p:anim>
                                    <p:anim calcmode="lin" valueType="num">
                                      <p:cBhvr>
                                        <p:cTn id="26" dur="500" fill="hold"/>
                                        <p:tgtEl>
                                          <p:spTgt spid="5122"/>
                                        </p:tgtEl>
                                        <p:attrNameLst>
                                          <p:attrName>ppt_h</p:attrName>
                                        </p:attrNameLst>
                                      </p:cBhvr>
                                      <p:tavLst>
                                        <p:tav tm="0">
                                          <p:val>
                                            <p:fltVal val="0"/>
                                          </p:val>
                                        </p:tav>
                                        <p:tav tm="100000">
                                          <p:val>
                                            <p:strVal val="#ppt_h"/>
                                          </p:val>
                                        </p:tav>
                                      </p:tavLst>
                                    </p:anim>
                                    <p:animEffect transition="in" filter="fade">
                                      <p:cBhvr>
                                        <p:cTn id="27" dur="500"/>
                                        <p:tgtEl>
                                          <p:spTgt spid="5122"/>
                                        </p:tgtEl>
                                      </p:cBhvr>
                                    </p:animEffect>
                                  </p:childTnLst>
                                </p:cTn>
                              </p:par>
                            </p:childTnLst>
                          </p:cTn>
                        </p:par>
                        <p:par>
                          <p:cTn id="28" fill="hold">
                            <p:stCondLst>
                              <p:cond delay="1500"/>
                            </p:stCondLst>
                            <p:childTnLst>
                              <p:par>
                                <p:cTn id="29" presetID="53" presetClass="entr" presetSubtype="16" fill="hold" nodeType="afterEffect">
                                  <p:stCondLst>
                                    <p:cond delay="0"/>
                                  </p:stCondLst>
                                  <p:childTnLst>
                                    <p:set>
                                      <p:cBhvr>
                                        <p:cTn id="30" dur="1" fill="hold">
                                          <p:stCondLst>
                                            <p:cond delay="0"/>
                                          </p:stCondLst>
                                        </p:cTn>
                                        <p:tgtEl>
                                          <p:spTgt spid="5126"/>
                                        </p:tgtEl>
                                        <p:attrNameLst>
                                          <p:attrName>style.visibility</p:attrName>
                                        </p:attrNameLst>
                                      </p:cBhvr>
                                      <p:to>
                                        <p:strVal val="visible"/>
                                      </p:to>
                                    </p:set>
                                    <p:anim calcmode="lin" valueType="num">
                                      <p:cBhvr>
                                        <p:cTn id="31" dur="500" fill="hold"/>
                                        <p:tgtEl>
                                          <p:spTgt spid="5126"/>
                                        </p:tgtEl>
                                        <p:attrNameLst>
                                          <p:attrName>ppt_w</p:attrName>
                                        </p:attrNameLst>
                                      </p:cBhvr>
                                      <p:tavLst>
                                        <p:tav tm="0">
                                          <p:val>
                                            <p:fltVal val="0"/>
                                          </p:val>
                                        </p:tav>
                                        <p:tav tm="100000">
                                          <p:val>
                                            <p:strVal val="#ppt_w"/>
                                          </p:val>
                                        </p:tav>
                                      </p:tavLst>
                                    </p:anim>
                                    <p:anim calcmode="lin" valueType="num">
                                      <p:cBhvr>
                                        <p:cTn id="32" dur="500" fill="hold"/>
                                        <p:tgtEl>
                                          <p:spTgt spid="5126"/>
                                        </p:tgtEl>
                                        <p:attrNameLst>
                                          <p:attrName>ppt_h</p:attrName>
                                        </p:attrNameLst>
                                      </p:cBhvr>
                                      <p:tavLst>
                                        <p:tav tm="0">
                                          <p:val>
                                            <p:fltVal val="0"/>
                                          </p:val>
                                        </p:tav>
                                        <p:tav tm="100000">
                                          <p:val>
                                            <p:strVal val="#ppt_h"/>
                                          </p:val>
                                        </p:tav>
                                      </p:tavLst>
                                    </p:anim>
                                    <p:animEffect transition="in" filter="fade">
                                      <p:cBhvr>
                                        <p:cTn id="33" dur="500"/>
                                        <p:tgtEl>
                                          <p:spTgt spid="5126"/>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3"/>
                                        </p:tgtEl>
                                        <p:attrNameLst>
                                          <p:attrName>style.visibility</p:attrName>
                                        </p:attrNameLst>
                                      </p:cBhvr>
                                      <p:to>
                                        <p:strVal val="visible"/>
                                      </p:to>
                                    </p:set>
                                    <p:anim calcmode="lin" valueType="num">
                                      <p:cBhvr additive="base">
                                        <p:cTn id="38" dur="500" fill="hold"/>
                                        <p:tgtEl>
                                          <p:spTgt spid="3"/>
                                        </p:tgtEl>
                                        <p:attrNameLst>
                                          <p:attrName>ppt_x</p:attrName>
                                        </p:attrNameLst>
                                      </p:cBhvr>
                                      <p:tavLst>
                                        <p:tav tm="0">
                                          <p:val>
                                            <p:strVal val="#ppt_x"/>
                                          </p:val>
                                        </p:tav>
                                        <p:tav tm="100000">
                                          <p:val>
                                            <p:strVal val="#ppt_x"/>
                                          </p:val>
                                        </p:tav>
                                      </p:tavLst>
                                    </p:anim>
                                    <p:anim calcmode="lin" valueType="num">
                                      <p:cBhvr additive="base">
                                        <p:cTn id="39"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ounded Rectangle 3"/>
          <p:cNvSpPr/>
          <p:nvPr/>
        </p:nvSpPr>
        <p:spPr>
          <a:xfrm>
            <a:off x="416560" y="934720"/>
            <a:ext cx="11460480" cy="5760720"/>
          </a:xfrm>
          <a:prstGeom prst="roundRect">
            <a:avLst>
              <a:gd name="adj" fmla="val 343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1099820" y="280111"/>
            <a:ext cx="10139680" cy="1127760"/>
          </a:xfrm>
          <a:prstGeom prst="roundRect">
            <a:avLst/>
          </a:prstGeom>
          <a:solidFill>
            <a:schemeClr val="bg1">
              <a:alpha val="96000"/>
            </a:schemeClr>
          </a:solidFill>
          <a:ln w="3810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i="1" dirty="0" err="1">
                <a:solidFill>
                  <a:schemeClr val="tx1"/>
                </a:solidFill>
              </a:rPr>
              <a:t>Một</a:t>
            </a:r>
            <a:r>
              <a:rPr lang="en-US" sz="3600" i="1" dirty="0">
                <a:solidFill>
                  <a:schemeClr val="tx1"/>
                </a:solidFill>
              </a:rPr>
              <a:t> </a:t>
            </a:r>
            <a:r>
              <a:rPr lang="en-US" sz="3600" i="1" dirty="0" err="1">
                <a:solidFill>
                  <a:schemeClr val="tx1"/>
                </a:solidFill>
              </a:rPr>
              <a:t>số</a:t>
            </a:r>
            <a:r>
              <a:rPr lang="en-US" sz="3600" i="1" dirty="0">
                <a:solidFill>
                  <a:schemeClr val="tx1"/>
                </a:solidFill>
              </a:rPr>
              <a:t> </a:t>
            </a:r>
            <a:r>
              <a:rPr lang="en-US" sz="3600" i="1" dirty="0" err="1">
                <a:solidFill>
                  <a:schemeClr val="tx1"/>
                </a:solidFill>
              </a:rPr>
              <a:t>biện</a:t>
            </a:r>
            <a:r>
              <a:rPr lang="en-US" sz="3600" i="1" dirty="0">
                <a:solidFill>
                  <a:schemeClr val="tx1"/>
                </a:solidFill>
              </a:rPr>
              <a:t> </a:t>
            </a:r>
            <a:r>
              <a:rPr lang="en-US" sz="3600" i="1" dirty="0" err="1">
                <a:solidFill>
                  <a:schemeClr val="tx1"/>
                </a:solidFill>
              </a:rPr>
              <a:t>pháp</a:t>
            </a:r>
            <a:r>
              <a:rPr lang="en-US" sz="3600" i="1" dirty="0">
                <a:solidFill>
                  <a:schemeClr val="tx1"/>
                </a:solidFill>
              </a:rPr>
              <a:t> </a:t>
            </a:r>
            <a:r>
              <a:rPr lang="en-US" sz="3600" i="1" dirty="0" err="1">
                <a:solidFill>
                  <a:schemeClr val="tx1"/>
                </a:solidFill>
              </a:rPr>
              <a:t>góp</a:t>
            </a:r>
            <a:r>
              <a:rPr lang="en-US" sz="3600" i="1" dirty="0">
                <a:solidFill>
                  <a:schemeClr val="tx1"/>
                </a:solidFill>
              </a:rPr>
              <a:t> </a:t>
            </a:r>
            <a:r>
              <a:rPr lang="en-US" sz="3600" i="1" dirty="0" err="1">
                <a:solidFill>
                  <a:schemeClr val="tx1"/>
                </a:solidFill>
              </a:rPr>
              <a:t>phần</a:t>
            </a:r>
            <a:r>
              <a:rPr lang="en-US" sz="3600" i="1" dirty="0">
                <a:solidFill>
                  <a:schemeClr val="tx1"/>
                </a:solidFill>
              </a:rPr>
              <a:t> </a:t>
            </a:r>
            <a:r>
              <a:rPr lang="en-US" sz="3600" i="1" dirty="0" err="1">
                <a:solidFill>
                  <a:schemeClr val="tx1"/>
                </a:solidFill>
              </a:rPr>
              <a:t>bảo</a:t>
            </a:r>
            <a:r>
              <a:rPr lang="en-US" sz="3600" i="1" dirty="0">
                <a:solidFill>
                  <a:schemeClr val="tx1"/>
                </a:solidFill>
              </a:rPr>
              <a:t> </a:t>
            </a:r>
            <a:r>
              <a:rPr lang="en-US" sz="3600" i="1" dirty="0" err="1">
                <a:solidFill>
                  <a:schemeClr val="tx1"/>
                </a:solidFill>
              </a:rPr>
              <a:t>vệ</a:t>
            </a:r>
            <a:r>
              <a:rPr lang="en-US" sz="3600" i="1" dirty="0">
                <a:solidFill>
                  <a:schemeClr val="tx1"/>
                </a:solidFill>
              </a:rPr>
              <a:t> </a:t>
            </a:r>
            <a:r>
              <a:rPr lang="en-US" sz="3600" i="1" dirty="0" err="1">
                <a:solidFill>
                  <a:schemeClr val="tx1"/>
                </a:solidFill>
              </a:rPr>
              <a:t>thiên</a:t>
            </a:r>
            <a:r>
              <a:rPr lang="en-US" sz="3600" i="1" dirty="0">
                <a:solidFill>
                  <a:schemeClr val="tx1"/>
                </a:solidFill>
              </a:rPr>
              <a:t> </a:t>
            </a:r>
            <a:r>
              <a:rPr lang="en-US" sz="3600" i="1" dirty="0" err="1">
                <a:solidFill>
                  <a:schemeClr val="tx1"/>
                </a:solidFill>
              </a:rPr>
              <a:t>nhiên</a:t>
            </a:r>
            <a:r>
              <a:rPr lang="en-US" sz="3600" i="1" dirty="0">
                <a:solidFill>
                  <a:schemeClr val="tx1"/>
                </a:solidFill>
              </a:rPr>
              <a:t> </a:t>
            </a:r>
            <a:r>
              <a:rPr lang="en-US" sz="3600" i="1" dirty="0" err="1">
                <a:solidFill>
                  <a:schemeClr val="tx1"/>
                </a:solidFill>
              </a:rPr>
              <a:t>và</a:t>
            </a:r>
            <a:r>
              <a:rPr lang="en-US" sz="3600" i="1" dirty="0">
                <a:solidFill>
                  <a:schemeClr val="tx1"/>
                </a:solidFill>
              </a:rPr>
              <a:t> </a:t>
            </a:r>
            <a:r>
              <a:rPr lang="en-US" sz="3600" i="1" dirty="0" err="1">
                <a:solidFill>
                  <a:schemeClr val="tx1"/>
                </a:solidFill>
              </a:rPr>
              <a:t>phòng</a:t>
            </a:r>
            <a:r>
              <a:rPr lang="en-US" sz="3600" i="1" dirty="0">
                <a:solidFill>
                  <a:schemeClr val="tx1"/>
                </a:solidFill>
              </a:rPr>
              <a:t>, </a:t>
            </a:r>
            <a:r>
              <a:rPr lang="en-US" sz="3600" i="1" dirty="0" err="1">
                <a:solidFill>
                  <a:schemeClr val="tx1"/>
                </a:solidFill>
              </a:rPr>
              <a:t>chống</a:t>
            </a:r>
            <a:r>
              <a:rPr lang="en-US" sz="3600" i="1" dirty="0">
                <a:solidFill>
                  <a:schemeClr val="tx1"/>
                </a:solidFill>
              </a:rPr>
              <a:t> </a:t>
            </a:r>
            <a:r>
              <a:rPr lang="en-US" sz="3600" i="1" dirty="0" err="1">
                <a:solidFill>
                  <a:schemeClr val="tx1"/>
                </a:solidFill>
              </a:rPr>
              <a:t>thiên</a:t>
            </a:r>
            <a:r>
              <a:rPr lang="en-US" sz="3600" i="1" dirty="0">
                <a:solidFill>
                  <a:schemeClr val="tx1"/>
                </a:solidFill>
              </a:rPr>
              <a:t> tai.</a:t>
            </a:r>
          </a:p>
        </p:txBody>
      </p:sp>
      <p:sp>
        <p:nvSpPr>
          <p:cNvPr id="7" name="Rounded Rectangle 6"/>
          <p:cNvSpPr/>
          <p:nvPr/>
        </p:nvSpPr>
        <p:spPr>
          <a:xfrm>
            <a:off x="2168603" y="1195572"/>
            <a:ext cx="8437880" cy="64793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tx1"/>
              </a:solidFill>
            </a:endParaRPr>
          </a:p>
        </p:txBody>
      </p:sp>
      <p:sp>
        <p:nvSpPr>
          <p:cNvPr id="9" name="Rounded Rectangle 8"/>
          <p:cNvSpPr/>
          <p:nvPr/>
        </p:nvSpPr>
        <p:spPr>
          <a:xfrm>
            <a:off x="4837443" y="4163948"/>
            <a:ext cx="4154157" cy="2281476"/>
          </a:xfrm>
          <a:prstGeom prst="roundRect">
            <a:avLst/>
          </a:prstGeom>
          <a:solidFill>
            <a:schemeClr val="tx1">
              <a:lumMod val="75000"/>
              <a:lumOff val="25000"/>
            </a:schemeClr>
          </a:solidFill>
          <a:ln/>
        </p:spPr>
        <p:style>
          <a:lnRef idx="3">
            <a:schemeClr val="lt1"/>
          </a:lnRef>
          <a:fillRef idx="1">
            <a:schemeClr val="accent5"/>
          </a:fillRef>
          <a:effectRef idx="1">
            <a:schemeClr val="accent5"/>
          </a:effectRef>
          <a:fontRef idx="minor">
            <a:schemeClr val="lt1"/>
          </a:fontRef>
        </p:style>
        <p:txBody>
          <a:bodyPr wrap="square">
            <a:spAutoFit/>
          </a:bodyPr>
          <a:lstStyle/>
          <a:p>
            <a:pPr lvl="0" algn="ctr"/>
            <a:r>
              <a:rPr lang="en-US" sz="3200" dirty="0" err="1">
                <a:solidFill>
                  <a:schemeClr val="bg1"/>
                </a:solidFill>
              </a:rPr>
              <a:t>Giáo</a:t>
            </a:r>
            <a:r>
              <a:rPr lang="en-US" sz="3200" dirty="0">
                <a:solidFill>
                  <a:schemeClr val="bg1"/>
                </a:solidFill>
              </a:rPr>
              <a:t> </a:t>
            </a:r>
            <a:r>
              <a:rPr lang="en-US" sz="3200" dirty="0" err="1">
                <a:solidFill>
                  <a:schemeClr val="bg1"/>
                </a:solidFill>
              </a:rPr>
              <a:t>dục</a:t>
            </a:r>
            <a:r>
              <a:rPr lang="en-US" sz="3200" dirty="0">
                <a:solidFill>
                  <a:schemeClr val="bg1"/>
                </a:solidFill>
              </a:rPr>
              <a:t> ý </a:t>
            </a:r>
            <a:r>
              <a:rPr lang="en-US" sz="3200" dirty="0" err="1">
                <a:solidFill>
                  <a:schemeClr val="bg1"/>
                </a:solidFill>
              </a:rPr>
              <a:t>thức</a:t>
            </a:r>
            <a:r>
              <a:rPr lang="en-US" sz="3200" dirty="0">
                <a:solidFill>
                  <a:schemeClr val="bg1"/>
                </a:solidFill>
              </a:rPr>
              <a:t> </a:t>
            </a:r>
            <a:r>
              <a:rPr lang="en-US" sz="3200" dirty="0" err="1">
                <a:solidFill>
                  <a:schemeClr val="bg1"/>
                </a:solidFill>
              </a:rPr>
              <a:t>bảo</a:t>
            </a:r>
            <a:r>
              <a:rPr lang="en-US" sz="3200" dirty="0">
                <a:solidFill>
                  <a:schemeClr val="bg1"/>
                </a:solidFill>
              </a:rPr>
              <a:t> </a:t>
            </a:r>
            <a:r>
              <a:rPr lang="en-US" sz="3200" dirty="0" err="1">
                <a:solidFill>
                  <a:schemeClr val="bg1"/>
                </a:solidFill>
              </a:rPr>
              <a:t>vệ</a:t>
            </a:r>
            <a:r>
              <a:rPr lang="en-US" sz="3200" dirty="0">
                <a:solidFill>
                  <a:schemeClr val="bg1"/>
                </a:solidFill>
              </a:rPr>
              <a:t> </a:t>
            </a:r>
            <a:r>
              <a:rPr lang="en-US" sz="3200" dirty="0" err="1">
                <a:solidFill>
                  <a:schemeClr val="bg1"/>
                </a:solidFill>
              </a:rPr>
              <a:t>tài</a:t>
            </a:r>
            <a:r>
              <a:rPr lang="en-US" sz="3200" dirty="0">
                <a:solidFill>
                  <a:schemeClr val="bg1"/>
                </a:solidFill>
              </a:rPr>
              <a:t> </a:t>
            </a:r>
            <a:r>
              <a:rPr lang="en-US" sz="3200" dirty="0" err="1">
                <a:solidFill>
                  <a:schemeClr val="bg1"/>
                </a:solidFill>
              </a:rPr>
              <a:t>nguyên</a:t>
            </a:r>
            <a:r>
              <a:rPr lang="en-US" sz="3200" dirty="0">
                <a:solidFill>
                  <a:schemeClr val="bg1"/>
                </a:solidFill>
              </a:rPr>
              <a:t> </a:t>
            </a:r>
            <a:r>
              <a:rPr lang="en-US" sz="3200" dirty="0" err="1">
                <a:solidFill>
                  <a:schemeClr val="bg1"/>
                </a:solidFill>
              </a:rPr>
              <a:t>thiên</a:t>
            </a:r>
            <a:r>
              <a:rPr lang="en-US" sz="3200" dirty="0">
                <a:solidFill>
                  <a:schemeClr val="bg1"/>
                </a:solidFill>
              </a:rPr>
              <a:t> </a:t>
            </a:r>
            <a:r>
              <a:rPr lang="en-US" sz="3200" dirty="0" err="1">
                <a:solidFill>
                  <a:schemeClr val="bg1"/>
                </a:solidFill>
              </a:rPr>
              <a:t>nhiên</a:t>
            </a:r>
            <a:r>
              <a:rPr lang="en-US" sz="3200" dirty="0">
                <a:solidFill>
                  <a:schemeClr val="bg1"/>
                </a:solidFill>
              </a:rPr>
              <a:t> </a:t>
            </a:r>
            <a:r>
              <a:rPr lang="en-US" sz="3200" dirty="0" err="1">
                <a:solidFill>
                  <a:schemeClr val="bg1"/>
                </a:solidFill>
              </a:rPr>
              <a:t>và</a:t>
            </a:r>
            <a:r>
              <a:rPr lang="en-US" sz="3200" dirty="0">
                <a:solidFill>
                  <a:schemeClr val="bg1"/>
                </a:solidFill>
              </a:rPr>
              <a:t> </a:t>
            </a:r>
            <a:r>
              <a:rPr lang="en-US" sz="3200" dirty="0" err="1">
                <a:solidFill>
                  <a:schemeClr val="bg1"/>
                </a:solidFill>
              </a:rPr>
              <a:t>phòng</a:t>
            </a:r>
            <a:r>
              <a:rPr lang="en-US" sz="3200" dirty="0">
                <a:solidFill>
                  <a:schemeClr val="bg1"/>
                </a:solidFill>
              </a:rPr>
              <a:t>, </a:t>
            </a:r>
            <a:r>
              <a:rPr lang="en-US" sz="3200" dirty="0" err="1">
                <a:solidFill>
                  <a:schemeClr val="bg1"/>
                </a:solidFill>
              </a:rPr>
              <a:t>chống</a:t>
            </a:r>
            <a:r>
              <a:rPr lang="en-US" sz="3200" dirty="0">
                <a:solidFill>
                  <a:schemeClr val="bg1"/>
                </a:solidFill>
              </a:rPr>
              <a:t> </a:t>
            </a:r>
            <a:r>
              <a:rPr lang="en-US" sz="3200" dirty="0" err="1">
                <a:solidFill>
                  <a:schemeClr val="bg1"/>
                </a:solidFill>
              </a:rPr>
              <a:t>thiên</a:t>
            </a:r>
            <a:r>
              <a:rPr lang="en-US" sz="3200" dirty="0">
                <a:solidFill>
                  <a:schemeClr val="bg1"/>
                </a:solidFill>
              </a:rPr>
              <a:t> tai</a:t>
            </a:r>
          </a:p>
        </p:txBody>
      </p:sp>
      <p:pic>
        <p:nvPicPr>
          <p:cNvPr id="6146" name="Picture 2" descr="Công tác tuyên truyền giáo dục với việc bảo vệ môi trường – thực trạng và  giải phá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36204" y="1856004"/>
            <a:ext cx="3178333" cy="205792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6148" name="Picture 4" descr="Thay đổi nhận thức về bảo vệ môi trường - Báo Đại biểu Nhân dâ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6373" y="1843511"/>
            <a:ext cx="3178333" cy="205706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6150" name="Picture 6" descr="Phòng chống thiên tai bằng chính việc bảo vệ môi trường | Báo Giáo dục và  Thời đại Onlin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99820" y="4269475"/>
            <a:ext cx="3178333" cy="205706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4" name="Rounded Rectangle 13"/>
          <p:cNvSpPr/>
          <p:nvPr/>
        </p:nvSpPr>
        <p:spPr>
          <a:xfrm>
            <a:off x="7614536" y="2142196"/>
            <a:ext cx="4262504" cy="1127760"/>
          </a:xfrm>
          <a:prstGeom prst="roundRect">
            <a:avLst/>
          </a:prstGeom>
          <a:noFill/>
          <a:ln w="38100">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i="1" dirty="0" err="1">
                <a:solidFill>
                  <a:srgbClr val="C00000"/>
                </a:solidFill>
              </a:rPr>
              <a:t>Hãy</a:t>
            </a:r>
            <a:r>
              <a:rPr lang="en-US" sz="3600" i="1" dirty="0">
                <a:solidFill>
                  <a:srgbClr val="C00000"/>
                </a:solidFill>
              </a:rPr>
              <a:t> </a:t>
            </a:r>
            <a:r>
              <a:rPr lang="en-US" sz="3600" i="1" dirty="0" err="1">
                <a:solidFill>
                  <a:srgbClr val="C00000"/>
                </a:solidFill>
              </a:rPr>
              <a:t>kể</a:t>
            </a:r>
            <a:r>
              <a:rPr lang="en-US" sz="3600" i="1" dirty="0">
                <a:solidFill>
                  <a:srgbClr val="C00000"/>
                </a:solidFill>
              </a:rPr>
              <a:t> </a:t>
            </a:r>
            <a:r>
              <a:rPr lang="en-US" sz="3600" i="1" dirty="0" err="1">
                <a:solidFill>
                  <a:srgbClr val="C00000"/>
                </a:solidFill>
              </a:rPr>
              <a:t>một</a:t>
            </a:r>
            <a:r>
              <a:rPr lang="en-US" sz="3600" i="1" dirty="0">
                <a:solidFill>
                  <a:srgbClr val="C00000"/>
                </a:solidFill>
              </a:rPr>
              <a:t> </a:t>
            </a:r>
            <a:r>
              <a:rPr lang="en-US" sz="3600" i="1" dirty="0" err="1">
                <a:solidFill>
                  <a:srgbClr val="C00000"/>
                </a:solidFill>
              </a:rPr>
              <a:t>số</a:t>
            </a:r>
            <a:r>
              <a:rPr lang="en-US" sz="3600" i="1" dirty="0">
                <a:solidFill>
                  <a:srgbClr val="C00000"/>
                </a:solidFill>
              </a:rPr>
              <a:t> </a:t>
            </a:r>
            <a:r>
              <a:rPr lang="en-US" sz="3600" i="1" dirty="0" err="1">
                <a:solidFill>
                  <a:srgbClr val="C00000"/>
                </a:solidFill>
              </a:rPr>
              <a:t>việc</a:t>
            </a:r>
            <a:r>
              <a:rPr lang="en-US" sz="3600" i="1" dirty="0">
                <a:solidFill>
                  <a:srgbClr val="C00000"/>
                </a:solidFill>
              </a:rPr>
              <a:t> </a:t>
            </a:r>
            <a:r>
              <a:rPr lang="en-US" sz="3600" i="1" dirty="0" err="1">
                <a:solidFill>
                  <a:srgbClr val="C00000"/>
                </a:solidFill>
              </a:rPr>
              <a:t>làm</a:t>
            </a:r>
            <a:r>
              <a:rPr lang="en-US" sz="3600" i="1" dirty="0">
                <a:solidFill>
                  <a:srgbClr val="C00000"/>
                </a:solidFill>
              </a:rPr>
              <a:t> </a:t>
            </a:r>
            <a:r>
              <a:rPr lang="en-US" sz="3600" i="1" dirty="0" err="1">
                <a:solidFill>
                  <a:srgbClr val="C00000"/>
                </a:solidFill>
              </a:rPr>
              <a:t>em</a:t>
            </a:r>
            <a:r>
              <a:rPr lang="en-US" sz="3600" i="1" dirty="0">
                <a:solidFill>
                  <a:srgbClr val="C00000"/>
                </a:solidFill>
              </a:rPr>
              <a:t> </a:t>
            </a:r>
            <a:r>
              <a:rPr lang="en-US" sz="3600" i="1" dirty="0" err="1">
                <a:solidFill>
                  <a:srgbClr val="C00000"/>
                </a:solidFill>
              </a:rPr>
              <a:t>đã</a:t>
            </a:r>
            <a:r>
              <a:rPr lang="en-US" sz="3600" i="1" dirty="0">
                <a:solidFill>
                  <a:srgbClr val="C00000"/>
                </a:solidFill>
              </a:rPr>
              <a:t> </a:t>
            </a:r>
            <a:r>
              <a:rPr lang="en-US" sz="3600" i="1" dirty="0" err="1">
                <a:solidFill>
                  <a:srgbClr val="C00000"/>
                </a:solidFill>
              </a:rPr>
              <a:t>làm</a:t>
            </a:r>
            <a:r>
              <a:rPr lang="en-US" sz="3600" i="1" dirty="0">
                <a:solidFill>
                  <a:srgbClr val="C00000"/>
                </a:solidFill>
              </a:rPr>
              <a:t> </a:t>
            </a:r>
            <a:r>
              <a:rPr lang="en-US" sz="3600" i="1" dirty="0" err="1">
                <a:solidFill>
                  <a:srgbClr val="C00000"/>
                </a:solidFill>
              </a:rPr>
              <a:t>để</a:t>
            </a:r>
            <a:r>
              <a:rPr lang="en-US" sz="3600" i="1" dirty="0">
                <a:solidFill>
                  <a:srgbClr val="C00000"/>
                </a:solidFill>
              </a:rPr>
              <a:t> </a:t>
            </a:r>
            <a:r>
              <a:rPr lang="en-US" sz="3600" i="1" dirty="0" err="1">
                <a:solidFill>
                  <a:srgbClr val="C00000"/>
                </a:solidFill>
              </a:rPr>
              <a:t>bảo</a:t>
            </a:r>
            <a:r>
              <a:rPr lang="en-US" sz="3600" i="1" dirty="0">
                <a:solidFill>
                  <a:srgbClr val="C00000"/>
                </a:solidFill>
              </a:rPr>
              <a:t> </a:t>
            </a:r>
            <a:r>
              <a:rPr lang="en-US" sz="3600" i="1" dirty="0" err="1">
                <a:solidFill>
                  <a:srgbClr val="C00000"/>
                </a:solidFill>
              </a:rPr>
              <a:t>vệ</a:t>
            </a:r>
            <a:r>
              <a:rPr lang="en-US" sz="3600" i="1" dirty="0">
                <a:solidFill>
                  <a:srgbClr val="C00000"/>
                </a:solidFill>
              </a:rPr>
              <a:t> </a:t>
            </a:r>
            <a:r>
              <a:rPr lang="en-US" sz="3600" i="1" dirty="0" err="1">
                <a:solidFill>
                  <a:srgbClr val="C00000"/>
                </a:solidFill>
              </a:rPr>
              <a:t>môi</a:t>
            </a:r>
            <a:r>
              <a:rPr lang="en-US" sz="3600" i="1" dirty="0">
                <a:solidFill>
                  <a:srgbClr val="C00000"/>
                </a:solidFill>
              </a:rPr>
              <a:t> </a:t>
            </a:r>
            <a:r>
              <a:rPr lang="en-US" sz="3600" i="1" dirty="0" err="1">
                <a:solidFill>
                  <a:srgbClr val="C00000"/>
                </a:solidFill>
              </a:rPr>
              <a:t>trường</a:t>
            </a:r>
            <a:endParaRPr lang="en-US" sz="3600" i="1" dirty="0">
              <a:solidFill>
                <a:srgbClr val="C00000"/>
              </a:solidFill>
            </a:endParaRPr>
          </a:p>
        </p:txBody>
      </p:sp>
      <p:pic>
        <p:nvPicPr>
          <p:cNvPr id="2" name="Picture 1"/>
          <p:cNvPicPr>
            <a:picLocks noChangeAspect="1"/>
          </p:cNvPicPr>
          <p:nvPr/>
        </p:nvPicPr>
        <p:blipFill>
          <a:blip r:embed="rId5" cstate="print">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rot="1412780">
            <a:off x="7812596" y="3285231"/>
            <a:ext cx="4236720" cy="4236720"/>
          </a:xfrm>
          <a:prstGeom prst="rect">
            <a:avLst/>
          </a:prstGeom>
        </p:spPr>
      </p:pic>
    </p:spTree>
    <p:extLst>
      <p:ext uri="{BB962C8B-B14F-4D97-AF65-F5344CB8AC3E}">
        <p14:creationId xmlns:p14="http://schemas.microsoft.com/office/powerpoint/2010/main" val="302826366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6148"/>
                                        </p:tgtEl>
                                        <p:attrNameLst>
                                          <p:attrName>style.visibility</p:attrName>
                                        </p:attrNameLst>
                                      </p:cBhvr>
                                      <p:to>
                                        <p:strVal val="visible"/>
                                      </p:to>
                                    </p:set>
                                    <p:animEffect transition="in" filter="wipe(down)">
                                      <p:cBhvr>
                                        <p:cTn id="13" dur="500"/>
                                        <p:tgtEl>
                                          <p:spTgt spid="6148"/>
                                        </p:tgtEl>
                                      </p:cBhvr>
                                    </p:animEffect>
                                  </p:childTnLst>
                                </p:cTn>
                              </p:par>
                            </p:childTnLst>
                          </p:cTn>
                        </p:par>
                        <p:par>
                          <p:cTn id="14" fill="hold">
                            <p:stCondLst>
                              <p:cond delay="500"/>
                            </p:stCondLst>
                            <p:childTnLst>
                              <p:par>
                                <p:cTn id="15" presetID="22" presetClass="entr" presetSubtype="4" fill="hold" nodeType="afterEffect">
                                  <p:stCondLst>
                                    <p:cond delay="0"/>
                                  </p:stCondLst>
                                  <p:childTnLst>
                                    <p:set>
                                      <p:cBhvr>
                                        <p:cTn id="16" dur="1" fill="hold">
                                          <p:stCondLst>
                                            <p:cond delay="0"/>
                                          </p:stCondLst>
                                        </p:cTn>
                                        <p:tgtEl>
                                          <p:spTgt spid="6146"/>
                                        </p:tgtEl>
                                        <p:attrNameLst>
                                          <p:attrName>style.visibility</p:attrName>
                                        </p:attrNameLst>
                                      </p:cBhvr>
                                      <p:to>
                                        <p:strVal val="visible"/>
                                      </p:to>
                                    </p:set>
                                    <p:animEffect transition="in" filter="wipe(down)">
                                      <p:cBhvr>
                                        <p:cTn id="17" dur="500"/>
                                        <p:tgtEl>
                                          <p:spTgt spid="6146"/>
                                        </p:tgtEl>
                                      </p:cBhvr>
                                    </p:animEffect>
                                  </p:childTnLst>
                                </p:cTn>
                              </p:par>
                            </p:childTnLst>
                          </p:cTn>
                        </p:par>
                        <p:par>
                          <p:cTn id="18" fill="hold">
                            <p:stCondLst>
                              <p:cond delay="1000"/>
                            </p:stCondLst>
                            <p:childTnLst>
                              <p:par>
                                <p:cTn id="19" presetID="22" presetClass="entr" presetSubtype="4" fill="hold" nodeType="afterEffect">
                                  <p:stCondLst>
                                    <p:cond delay="0"/>
                                  </p:stCondLst>
                                  <p:childTnLst>
                                    <p:set>
                                      <p:cBhvr>
                                        <p:cTn id="20" dur="1" fill="hold">
                                          <p:stCondLst>
                                            <p:cond delay="0"/>
                                          </p:stCondLst>
                                        </p:cTn>
                                        <p:tgtEl>
                                          <p:spTgt spid="6150"/>
                                        </p:tgtEl>
                                        <p:attrNameLst>
                                          <p:attrName>style.visibility</p:attrName>
                                        </p:attrNameLst>
                                      </p:cBhvr>
                                      <p:to>
                                        <p:strVal val="visible"/>
                                      </p:to>
                                    </p:set>
                                    <p:animEffect transition="in" filter="wipe(down)">
                                      <p:cBhvr>
                                        <p:cTn id="21" dur="500"/>
                                        <p:tgtEl>
                                          <p:spTgt spid="6150"/>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2"/>
                                        </p:tgtEl>
                                        <p:attrNameLst>
                                          <p:attrName>style.visibility</p:attrName>
                                        </p:attrNameLst>
                                      </p:cBhvr>
                                      <p:to>
                                        <p:strVal val="visible"/>
                                      </p:to>
                                    </p:set>
                                    <p:anim calcmode="lin" valueType="num">
                                      <p:cBhvr additive="base">
                                        <p:cTn id="26" dur="500" fill="hold"/>
                                        <p:tgtEl>
                                          <p:spTgt spid="2"/>
                                        </p:tgtEl>
                                        <p:attrNameLst>
                                          <p:attrName>ppt_x</p:attrName>
                                        </p:attrNameLst>
                                      </p:cBhvr>
                                      <p:tavLst>
                                        <p:tav tm="0">
                                          <p:val>
                                            <p:strVal val="#ppt_x"/>
                                          </p:val>
                                        </p:tav>
                                        <p:tav tm="100000">
                                          <p:val>
                                            <p:strVal val="#ppt_x"/>
                                          </p:val>
                                        </p:tav>
                                      </p:tavLst>
                                    </p:anim>
                                    <p:anim calcmode="lin" valueType="num">
                                      <p:cBhvr additive="base">
                                        <p:cTn id="27" dur="500" fill="hold"/>
                                        <p:tgtEl>
                                          <p:spTgt spid="2"/>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additive="base">
                                        <p:cTn id="30" dur="500" fill="hold"/>
                                        <p:tgtEl>
                                          <p:spTgt spid="14"/>
                                        </p:tgtEl>
                                        <p:attrNameLst>
                                          <p:attrName>ppt_x</p:attrName>
                                        </p:attrNameLst>
                                      </p:cBhvr>
                                      <p:tavLst>
                                        <p:tav tm="0">
                                          <p:val>
                                            <p:strVal val="#ppt_x"/>
                                          </p:val>
                                        </p:tav>
                                        <p:tav tm="100000">
                                          <p:val>
                                            <p:strVal val="#ppt_x"/>
                                          </p:val>
                                        </p:tav>
                                      </p:tavLst>
                                    </p:anim>
                                    <p:anim calcmode="lin" valueType="num">
                                      <p:cBhvr additive="base">
                                        <p:cTn id="31"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a:xfrm>
            <a:off x="1257495" y="0"/>
            <a:ext cx="4188265" cy="6858000"/>
          </a:xfrm>
          <a:prstGeom prst="rect">
            <a:avLst/>
          </a:prstGeom>
          <a:solidFill>
            <a:schemeClr val="bg1">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611" y="1691640"/>
            <a:ext cx="6772476" cy="2164681"/>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9708" y="3108960"/>
            <a:ext cx="3783837" cy="2545080"/>
          </a:xfrm>
          <a:prstGeom prst="rect">
            <a:avLst/>
          </a:prstGeom>
        </p:spPr>
      </p:pic>
    </p:spTree>
    <p:extLst>
      <p:ext uri="{BB962C8B-B14F-4D97-AF65-F5344CB8AC3E}">
        <p14:creationId xmlns:p14="http://schemas.microsoft.com/office/powerpoint/2010/main" val="145486612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2.08333E-7 1.85185E-6 L 0.00013 0.24444 " pathEditMode="relative" rAng="0" ptsTypes="AA">
                                      <p:cBhvr>
                                        <p:cTn id="6" dur="2000" fill="hold"/>
                                        <p:tgtEl>
                                          <p:spTgt spid="10"/>
                                        </p:tgtEl>
                                        <p:attrNameLst>
                                          <p:attrName>ppt_x</p:attrName>
                                          <p:attrName>ppt_y</p:attrName>
                                        </p:attrNameLst>
                                      </p:cBhvr>
                                      <p:rCtr x="0" y="12222"/>
                                    </p:animMotion>
                                  </p:childTnLst>
                                </p:cTn>
                              </p:par>
                            </p:childTnLst>
                          </p:cTn>
                        </p:par>
                        <p:par>
                          <p:cTn id="7" fill="hold">
                            <p:stCondLst>
                              <p:cond delay="2000"/>
                            </p:stCondLst>
                            <p:childTnLst>
                              <p:par>
                                <p:cTn id="8" presetID="1" presetClass="entr" presetSubtype="0" fill="hold" nodeType="afterEffect">
                                  <p:stCondLst>
                                    <p:cond delay="0"/>
                                  </p:stCondLst>
                                  <p:childTnLst>
                                    <p:set>
                                      <p:cBhvr>
                                        <p:cTn id="9"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ounded Rectangle 3"/>
          <p:cNvSpPr/>
          <p:nvPr/>
        </p:nvSpPr>
        <p:spPr>
          <a:xfrm>
            <a:off x="448732" y="1512146"/>
            <a:ext cx="9631679" cy="1113347"/>
          </a:xfrm>
          <a:custGeom>
            <a:avLst/>
            <a:gdLst>
              <a:gd name="connsiteX0" fmla="*/ 0 w 9509760"/>
              <a:gd name="connsiteY0" fmla="*/ 51590 h 1005840"/>
              <a:gd name="connsiteX1" fmla="*/ 51590 w 9509760"/>
              <a:gd name="connsiteY1" fmla="*/ 0 h 1005840"/>
              <a:gd name="connsiteX2" fmla="*/ 9458170 w 9509760"/>
              <a:gd name="connsiteY2" fmla="*/ 0 h 1005840"/>
              <a:gd name="connsiteX3" fmla="*/ 9509760 w 9509760"/>
              <a:gd name="connsiteY3" fmla="*/ 51590 h 1005840"/>
              <a:gd name="connsiteX4" fmla="*/ 9509760 w 9509760"/>
              <a:gd name="connsiteY4" fmla="*/ 954250 h 1005840"/>
              <a:gd name="connsiteX5" fmla="*/ 9458170 w 9509760"/>
              <a:gd name="connsiteY5" fmla="*/ 1005840 h 1005840"/>
              <a:gd name="connsiteX6" fmla="*/ 51590 w 9509760"/>
              <a:gd name="connsiteY6" fmla="*/ 1005840 h 1005840"/>
              <a:gd name="connsiteX7" fmla="*/ 0 w 9509760"/>
              <a:gd name="connsiteY7" fmla="*/ 954250 h 1005840"/>
              <a:gd name="connsiteX8" fmla="*/ 0 w 9509760"/>
              <a:gd name="connsiteY8" fmla="*/ 51590 h 1005840"/>
              <a:gd name="connsiteX0" fmla="*/ 0 w 9509760"/>
              <a:gd name="connsiteY0" fmla="*/ 78683 h 1032933"/>
              <a:gd name="connsiteX1" fmla="*/ 51590 w 9509760"/>
              <a:gd name="connsiteY1" fmla="*/ 27093 h 1032933"/>
              <a:gd name="connsiteX2" fmla="*/ 9458170 w 9509760"/>
              <a:gd name="connsiteY2" fmla="*/ 27093 h 1032933"/>
              <a:gd name="connsiteX3" fmla="*/ 9509760 w 9509760"/>
              <a:gd name="connsiteY3" fmla="*/ 78683 h 1032933"/>
              <a:gd name="connsiteX4" fmla="*/ 9509760 w 9509760"/>
              <a:gd name="connsiteY4" fmla="*/ 981343 h 1032933"/>
              <a:gd name="connsiteX5" fmla="*/ 9458170 w 9509760"/>
              <a:gd name="connsiteY5" fmla="*/ 1032933 h 1032933"/>
              <a:gd name="connsiteX6" fmla="*/ 51590 w 9509760"/>
              <a:gd name="connsiteY6" fmla="*/ 1032933 h 1032933"/>
              <a:gd name="connsiteX7" fmla="*/ 0 w 9509760"/>
              <a:gd name="connsiteY7" fmla="*/ 981343 h 1032933"/>
              <a:gd name="connsiteX8" fmla="*/ 0 w 9509760"/>
              <a:gd name="connsiteY8" fmla="*/ 78683 h 1032933"/>
              <a:gd name="connsiteX0" fmla="*/ 0 w 9584266"/>
              <a:gd name="connsiteY0" fmla="*/ 78683 h 1032933"/>
              <a:gd name="connsiteX1" fmla="*/ 51590 w 9584266"/>
              <a:gd name="connsiteY1" fmla="*/ 27093 h 1032933"/>
              <a:gd name="connsiteX2" fmla="*/ 9458170 w 9584266"/>
              <a:gd name="connsiteY2" fmla="*/ 27093 h 1032933"/>
              <a:gd name="connsiteX3" fmla="*/ 9509760 w 9584266"/>
              <a:gd name="connsiteY3" fmla="*/ 78683 h 1032933"/>
              <a:gd name="connsiteX4" fmla="*/ 9509760 w 9584266"/>
              <a:gd name="connsiteY4" fmla="*/ 981343 h 1032933"/>
              <a:gd name="connsiteX5" fmla="*/ 9458170 w 9584266"/>
              <a:gd name="connsiteY5" fmla="*/ 1032933 h 1032933"/>
              <a:gd name="connsiteX6" fmla="*/ 51590 w 9584266"/>
              <a:gd name="connsiteY6" fmla="*/ 1032933 h 1032933"/>
              <a:gd name="connsiteX7" fmla="*/ 0 w 9584266"/>
              <a:gd name="connsiteY7" fmla="*/ 981343 h 1032933"/>
              <a:gd name="connsiteX8" fmla="*/ 0 w 9584266"/>
              <a:gd name="connsiteY8" fmla="*/ 78683 h 1032933"/>
              <a:gd name="connsiteX0" fmla="*/ 0 w 9584266"/>
              <a:gd name="connsiteY0" fmla="*/ 78683 h 1073573"/>
              <a:gd name="connsiteX1" fmla="*/ 51590 w 9584266"/>
              <a:gd name="connsiteY1" fmla="*/ 27093 h 1073573"/>
              <a:gd name="connsiteX2" fmla="*/ 9458170 w 9584266"/>
              <a:gd name="connsiteY2" fmla="*/ 27093 h 1073573"/>
              <a:gd name="connsiteX3" fmla="*/ 9509760 w 9584266"/>
              <a:gd name="connsiteY3" fmla="*/ 78683 h 1073573"/>
              <a:gd name="connsiteX4" fmla="*/ 9509760 w 9584266"/>
              <a:gd name="connsiteY4" fmla="*/ 981343 h 1073573"/>
              <a:gd name="connsiteX5" fmla="*/ 9458170 w 9584266"/>
              <a:gd name="connsiteY5" fmla="*/ 1032933 h 1073573"/>
              <a:gd name="connsiteX6" fmla="*/ 51590 w 9584266"/>
              <a:gd name="connsiteY6" fmla="*/ 1032933 h 1073573"/>
              <a:gd name="connsiteX7" fmla="*/ 0 w 9584266"/>
              <a:gd name="connsiteY7" fmla="*/ 981343 h 1073573"/>
              <a:gd name="connsiteX8" fmla="*/ 0 w 9584266"/>
              <a:gd name="connsiteY8" fmla="*/ 78683 h 1073573"/>
              <a:gd name="connsiteX0" fmla="*/ 47413 w 9631679"/>
              <a:gd name="connsiteY0" fmla="*/ 78683 h 1073573"/>
              <a:gd name="connsiteX1" fmla="*/ 99003 w 9631679"/>
              <a:gd name="connsiteY1" fmla="*/ 27093 h 1073573"/>
              <a:gd name="connsiteX2" fmla="*/ 9505583 w 9631679"/>
              <a:gd name="connsiteY2" fmla="*/ 27093 h 1073573"/>
              <a:gd name="connsiteX3" fmla="*/ 9557173 w 9631679"/>
              <a:gd name="connsiteY3" fmla="*/ 78683 h 1073573"/>
              <a:gd name="connsiteX4" fmla="*/ 9557173 w 9631679"/>
              <a:gd name="connsiteY4" fmla="*/ 981343 h 1073573"/>
              <a:gd name="connsiteX5" fmla="*/ 9505583 w 9631679"/>
              <a:gd name="connsiteY5" fmla="*/ 1032933 h 1073573"/>
              <a:gd name="connsiteX6" fmla="*/ 99003 w 9631679"/>
              <a:gd name="connsiteY6" fmla="*/ 1032933 h 1073573"/>
              <a:gd name="connsiteX7" fmla="*/ 47413 w 9631679"/>
              <a:gd name="connsiteY7" fmla="*/ 981343 h 1073573"/>
              <a:gd name="connsiteX8" fmla="*/ 47413 w 9631679"/>
              <a:gd name="connsiteY8" fmla="*/ 78683 h 1073573"/>
              <a:gd name="connsiteX0" fmla="*/ 47413 w 9631679"/>
              <a:gd name="connsiteY0" fmla="*/ 78683 h 1113347"/>
              <a:gd name="connsiteX1" fmla="*/ 99003 w 9631679"/>
              <a:gd name="connsiteY1" fmla="*/ 27093 h 1113347"/>
              <a:gd name="connsiteX2" fmla="*/ 9505583 w 9631679"/>
              <a:gd name="connsiteY2" fmla="*/ 27093 h 1113347"/>
              <a:gd name="connsiteX3" fmla="*/ 9557173 w 9631679"/>
              <a:gd name="connsiteY3" fmla="*/ 78683 h 1113347"/>
              <a:gd name="connsiteX4" fmla="*/ 9557173 w 9631679"/>
              <a:gd name="connsiteY4" fmla="*/ 981343 h 1113347"/>
              <a:gd name="connsiteX5" fmla="*/ 9505583 w 9631679"/>
              <a:gd name="connsiteY5" fmla="*/ 1032933 h 1113347"/>
              <a:gd name="connsiteX6" fmla="*/ 99003 w 9631679"/>
              <a:gd name="connsiteY6" fmla="*/ 1032933 h 1113347"/>
              <a:gd name="connsiteX7" fmla="*/ 47413 w 9631679"/>
              <a:gd name="connsiteY7" fmla="*/ 981343 h 1113347"/>
              <a:gd name="connsiteX8" fmla="*/ 47413 w 9631679"/>
              <a:gd name="connsiteY8" fmla="*/ 78683 h 1113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31679" h="1113347">
                <a:moveTo>
                  <a:pt x="47413" y="78683"/>
                </a:moveTo>
                <a:cubicBezTo>
                  <a:pt x="47413" y="50191"/>
                  <a:pt x="70511" y="27093"/>
                  <a:pt x="99003" y="27093"/>
                </a:cubicBezTo>
                <a:cubicBezTo>
                  <a:pt x="2655410" y="-33867"/>
                  <a:pt x="6370056" y="27093"/>
                  <a:pt x="9505583" y="27093"/>
                </a:cubicBezTo>
                <a:cubicBezTo>
                  <a:pt x="9534075" y="27093"/>
                  <a:pt x="9557173" y="50191"/>
                  <a:pt x="9557173" y="78683"/>
                </a:cubicBezTo>
                <a:cubicBezTo>
                  <a:pt x="9724813" y="638650"/>
                  <a:pt x="9557173" y="680456"/>
                  <a:pt x="9557173" y="981343"/>
                </a:cubicBezTo>
                <a:cubicBezTo>
                  <a:pt x="9557173" y="1009835"/>
                  <a:pt x="9534075" y="1032933"/>
                  <a:pt x="9505583" y="1032933"/>
                </a:cubicBezTo>
                <a:cubicBezTo>
                  <a:pt x="6415776" y="1124373"/>
                  <a:pt x="2868770" y="1154853"/>
                  <a:pt x="99003" y="1032933"/>
                </a:cubicBezTo>
                <a:cubicBezTo>
                  <a:pt x="70511" y="1032933"/>
                  <a:pt x="47413" y="1009835"/>
                  <a:pt x="47413" y="981343"/>
                </a:cubicBezTo>
                <a:cubicBezTo>
                  <a:pt x="-59267" y="619496"/>
                  <a:pt x="47413" y="379570"/>
                  <a:pt x="47413" y="78683"/>
                </a:cubicBezTo>
                <a:close/>
              </a:path>
            </a:pathLst>
          </a:custGeom>
          <a:solidFill>
            <a:schemeClr val="bg1"/>
          </a:solidFill>
          <a:ln w="57150">
            <a:solidFill>
              <a:schemeClr val="tx2">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dirty="0">
                <a:solidFill>
                  <a:schemeClr val="tx1">
                    <a:lumMod val="85000"/>
                    <a:lumOff val="15000"/>
                  </a:schemeClr>
                </a:solidFill>
              </a:rPr>
              <a:t>a. </a:t>
            </a:r>
            <a:r>
              <a:rPr lang="en-US" sz="3200" dirty="0" err="1">
                <a:solidFill>
                  <a:schemeClr val="tx1">
                    <a:lumMod val="85000"/>
                    <a:lumOff val="15000"/>
                  </a:schemeClr>
                </a:solidFill>
              </a:rPr>
              <a:t>Vùng</a:t>
            </a:r>
            <a:r>
              <a:rPr lang="en-US" sz="3200" dirty="0">
                <a:solidFill>
                  <a:schemeClr val="tx1">
                    <a:lumMod val="85000"/>
                    <a:lumOff val="15000"/>
                  </a:schemeClr>
                </a:solidFill>
              </a:rPr>
              <a:t> </a:t>
            </a:r>
            <a:r>
              <a:rPr lang="en-US" sz="3200" dirty="0" err="1">
                <a:solidFill>
                  <a:schemeClr val="tx1">
                    <a:lumMod val="85000"/>
                    <a:lumOff val="15000"/>
                  </a:schemeClr>
                </a:solidFill>
              </a:rPr>
              <a:t>Trung</a:t>
            </a:r>
            <a:r>
              <a:rPr lang="en-US" sz="3200" dirty="0">
                <a:solidFill>
                  <a:schemeClr val="tx1">
                    <a:lumMod val="85000"/>
                    <a:lumOff val="15000"/>
                  </a:schemeClr>
                </a:solidFill>
              </a:rPr>
              <a:t> du </a:t>
            </a:r>
            <a:r>
              <a:rPr lang="en-US" sz="3200" dirty="0" err="1">
                <a:solidFill>
                  <a:schemeClr val="tx1">
                    <a:lumMod val="85000"/>
                    <a:lumOff val="15000"/>
                  </a:schemeClr>
                </a:solidFill>
              </a:rPr>
              <a:t>và</a:t>
            </a:r>
            <a:r>
              <a:rPr lang="en-US" sz="3200" dirty="0">
                <a:solidFill>
                  <a:schemeClr val="tx1">
                    <a:lumMod val="85000"/>
                    <a:lumOff val="15000"/>
                  </a:schemeClr>
                </a:solidFill>
              </a:rPr>
              <a:t> </a:t>
            </a:r>
            <a:r>
              <a:rPr lang="en-US" sz="3200" dirty="0" err="1">
                <a:solidFill>
                  <a:schemeClr val="tx1">
                    <a:lumMod val="85000"/>
                    <a:lumOff val="15000"/>
                  </a:schemeClr>
                </a:solidFill>
              </a:rPr>
              <a:t>miền</a:t>
            </a:r>
            <a:r>
              <a:rPr lang="en-US" sz="3200" dirty="0">
                <a:solidFill>
                  <a:schemeClr val="tx1">
                    <a:lumMod val="85000"/>
                    <a:lumOff val="15000"/>
                  </a:schemeClr>
                </a:solidFill>
              </a:rPr>
              <a:t> </a:t>
            </a:r>
            <a:r>
              <a:rPr lang="en-US" sz="3200" dirty="0" err="1">
                <a:solidFill>
                  <a:schemeClr val="tx1">
                    <a:lumMod val="85000"/>
                    <a:lumOff val="15000"/>
                  </a:schemeClr>
                </a:solidFill>
              </a:rPr>
              <a:t>núi</a:t>
            </a:r>
            <a:r>
              <a:rPr lang="en-US" sz="3200" dirty="0">
                <a:solidFill>
                  <a:schemeClr val="tx1">
                    <a:lumMod val="85000"/>
                    <a:lumOff val="15000"/>
                  </a:schemeClr>
                </a:solidFill>
              </a:rPr>
              <a:t> </a:t>
            </a:r>
            <a:r>
              <a:rPr lang="en-US" sz="3200" dirty="0" err="1">
                <a:solidFill>
                  <a:schemeClr val="tx1">
                    <a:lumMod val="85000"/>
                    <a:lumOff val="15000"/>
                  </a:schemeClr>
                </a:solidFill>
              </a:rPr>
              <a:t>Bắc</a:t>
            </a:r>
            <a:r>
              <a:rPr lang="en-US" sz="3200" dirty="0">
                <a:solidFill>
                  <a:schemeClr val="tx1">
                    <a:lumMod val="85000"/>
                    <a:lumOff val="15000"/>
                  </a:schemeClr>
                </a:solidFill>
              </a:rPr>
              <a:t> </a:t>
            </a:r>
            <a:r>
              <a:rPr lang="en-US" sz="3200" dirty="0" err="1">
                <a:solidFill>
                  <a:schemeClr val="tx1">
                    <a:lumMod val="85000"/>
                    <a:lumOff val="15000"/>
                  </a:schemeClr>
                </a:solidFill>
              </a:rPr>
              <a:t>Bộ</a:t>
            </a:r>
            <a:r>
              <a:rPr lang="en-US" sz="3200" dirty="0">
                <a:solidFill>
                  <a:schemeClr val="tx1">
                    <a:lumMod val="85000"/>
                    <a:lumOff val="15000"/>
                  </a:schemeClr>
                </a:solidFill>
              </a:rPr>
              <a:t> </a:t>
            </a:r>
            <a:r>
              <a:rPr lang="en-US" sz="3200" dirty="0" err="1">
                <a:solidFill>
                  <a:schemeClr val="tx1">
                    <a:lumMod val="85000"/>
                    <a:lumOff val="15000"/>
                  </a:schemeClr>
                </a:solidFill>
              </a:rPr>
              <a:t>tiếp</a:t>
            </a:r>
            <a:r>
              <a:rPr lang="en-US" sz="3200" dirty="0">
                <a:solidFill>
                  <a:schemeClr val="tx1">
                    <a:lumMod val="85000"/>
                    <a:lumOff val="15000"/>
                  </a:schemeClr>
                </a:solidFill>
              </a:rPr>
              <a:t> </a:t>
            </a:r>
            <a:r>
              <a:rPr lang="en-US" sz="3200" dirty="0" err="1">
                <a:solidFill>
                  <a:schemeClr val="tx1">
                    <a:lumMod val="85000"/>
                    <a:lumOff val="15000"/>
                  </a:schemeClr>
                </a:solidFill>
              </a:rPr>
              <a:t>giáp</a:t>
            </a:r>
            <a:r>
              <a:rPr lang="en-US" sz="3200" dirty="0">
                <a:solidFill>
                  <a:schemeClr val="tx1">
                    <a:lumMod val="85000"/>
                    <a:lumOff val="15000"/>
                  </a:schemeClr>
                </a:solidFill>
              </a:rPr>
              <a:t> </a:t>
            </a:r>
            <a:r>
              <a:rPr lang="en-US" sz="3200" dirty="0" err="1">
                <a:solidFill>
                  <a:schemeClr val="tx1">
                    <a:lumMod val="85000"/>
                    <a:lumOff val="15000"/>
                  </a:schemeClr>
                </a:solidFill>
              </a:rPr>
              <a:t>với</a:t>
            </a:r>
            <a:r>
              <a:rPr lang="en-US" sz="3200" dirty="0">
                <a:solidFill>
                  <a:schemeClr val="tx1">
                    <a:lumMod val="85000"/>
                    <a:lumOff val="15000"/>
                  </a:schemeClr>
                </a:solidFill>
              </a:rPr>
              <a:t> </a:t>
            </a:r>
            <a:r>
              <a:rPr lang="en-US" sz="3200" dirty="0" err="1">
                <a:solidFill>
                  <a:schemeClr val="tx1">
                    <a:lumMod val="85000"/>
                    <a:lumOff val="15000"/>
                  </a:schemeClr>
                </a:solidFill>
              </a:rPr>
              <a:t>hai</a:t>
            </a:r>
            <a:r>
              <a:rPr lang="en-US" sz="3200" dirty="0">
                <a:solidFill>
                  <a:schemeClr val="tx1">
                    <a:lumMod val="85000"/>
                    <a:lumOff val="15000"/>
                  </a:schemeClr>
                </a:solidFill>
              </a:rPr>
              <a:t> </a:t>
            </a:r>
            <a:r>
              <a:rPr lang="en-US" sz="3200" dirty="0" err="1">
                <a:solidFill>
                  <a:schemeClr val="tx1">
                    <a:lumMod val="85000"/>
                    <a:lumOff val="15000"/>
                  </a:schemeClr>
                </a:solidFill>
              </a:rPr>
              <a:t>quốc</a:t>
            </a:r>
            <a:r>
              <a:rPr lang="en-US" sz="3200" dirty="0">
                <a:solidFill>
                  <a:schemeClr val="tx1">
                    <a:lumMod val="85000"/>
                    <a:lumOff val="15000"/>
                  </a:schemeClr>
                </a:solidFill>
              </a:rPr>
              <a:t> </a:t>
            </a:r>
            <a:r>
              <a:rPr lang="en-US" sz="3200" dirty="0" err="1">
                <a:solidFill>
                  <a:schemeClr val="tx1">
                    <a:lumMod val="85000"/>
                    <a:lumOff val="15000"/>
                  </a:schemeClr>
                </a:solidFill>
              </a:rPr>
              <a:t>gia</a:t>
            </a:r>
            <a:r>
              <a:rPr lang="en-US" sz="3200" dirty="0">
                <a:solidFill>
                  <a:schemeClr val="tx1">
                    <a:lumMod val="85000"/>
                    <a:lumOff val="15000"/>
                  </a:schemeClr>
                </a:solidFill>
              </a:rPr>
              <a:t> </a:t>
            </a:r>
            <a:r>
              <a:rPr lang="en-US" sz="3200" dirty="0" err="1">
                <a:solidFill>
                  <a:schemeClr val="tx1">
                    <a:lumMod val="85000"/>
                    <a:lumOff val="15000"/>
                  </a:schemeClr>
                </a:solidFill>
              </a:rPr>
              <a:t>là</a:t>
            </a:r>
            <a:r>
              <a:rPr lang="en-US" sz="3200" dirty="0">
                <a:solidFill>
                  <a:schemeClr val="tx1">
                    <a:lumMod val="85000"/>
                    <a:lumOff val="15000"/>
                  </a:schemeClr>
                </a:solidFill>
              </a:rPr>
              <a:t> </a:t>
            </a:r>
            <a:r>
              <a:rPr lang="en-US" sz="3200" dirty="0" err="1">
                <a:solidFill>
                  <a:schemeClr val="tx1">
                    <a:lumMod val="85000"/>
                    <a:lumOff val="15000"/>
                  </a:schemeClr>
                </a:solidFill>
              </a:rPr>
              <a:t>Lào</a:t>
            </a:r>
            <a:r>
              <a:rPr lang="en-US" sz="3200" dirty="0">
                <a:solidFill>
                  <a:schemeClr val="tx1">
                    <a:lumMod val="85000"/>
                    <a:lumOff val="15000"/>
                  </a:schemeClr>
                </a:solidFill>
              </a:rPr>
              <a:t> </a:t>
            </a:r>
            <a:r>
              <a:rPr lang="en-US" sz="3200" dirty="0" err="1">
                <a:solidFill>
                  <a:schemeClr val="tx1">
                    <a:lumMod val="85000"/>
                    <a:lumOff val="15000"/>
                  </a:schemeClr>
                </a:solidFill>
              </a:rPr>
              <a:t>với</a:t>
            </a:r>
            <a:r>
              <a:rPr lang="en-US" sz="3200" dirty="0">
                <a:solidFill>
                  <a:schemeClr val="tx1">
                    <a:lumMod val="85000"/>
                    <a:lumOff val="15000"/>
                  </a:schemeClr>
                </a:solidFill>
              </a:rPr>
              <a:t> Cam-</a:t>
            </a:r>
            <a:r>
              <a:rPr lang="en-US" sz="3200" dirty="0" err="1">
                <a:solidFill>
                  <a:schemeClr val="tx1">
                    <a:lumMod val="85000"/>
                    <a:lumOff val="15000"/>
                  </a:schemeClr>
                </a:solidFill>
              </a:rPr>
              <a:t>pu</a:t>
            </a:r>
            <a:r>
              <a:rPr lang="en-US" sz="3200" dirty="0">
                <a:solidFill>
                  <a:schemeClr val="tx1">
                    <a:lumMod val="85000"/>
                    <a:lumOff val="15000"/>
                  </a:schemeClr>
                </a:solidFill>
              </a:rPr>
              <a:t>-chia (Cambodia)</a:t>
            </a:r>
          </a:p>
        </p:txBody>
      </p:sp>
      <p:sp>
        <p:nvSpPr>
          <p:cNvPr id="5" name="Rounded Rectangle 4"/>
          <p:cNvSpPr/>
          <p:nvPr/>
        </p:nvSpPr>
        <p:spPr>
          <a:xfrm>
            <a:off x="441960" y="213360"/>
            <a:ext cx="11445240" cy="899160"/>
          </a:xfrm>
          <a:prstGeom prst="roundRect">
            <a:avLst>
              <a:gd name="adj" fmla="val 5129"/>
            </a:avLst>
          </a:prstGeom>
          <a:solidFill>
            <a:schemeClr val="bg1"/>
          </a:solidFill>
          <a:ln w="28575">
            <a:solidFill>
              <a:schemeClr val="tx1"/>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C00000"/>
                </a:solidFill>
              </a:rPr>
              <a:t>  </a:t>
            </a:r>
            <a:r>
              <a:rPr lang="en-US" sz="3600" b="1" dirty="0" err="1">
                <a:solidFill>
                  <a:srgbClr val="C00000"/>
                </a:solidFill>
              </a:rPr>
              <a:t>Hãy</a:t>
            </a:r>
            <a:r>
              <a:rPr lang="en-US" sz="3600" b="1" dirty="0">
                <a:solidFill>
                  <a:srgbClr val="C00000"/>
                </a:solidFill>
              </a:rPr>
              <a:t> </a:t>
            </a:r>
            <a:r>
              <a:rPr lang="en-US" sz="3600" b="1" dirty="0" err="1">
                <a:solidFill>
                  <a:srgbClr val="C00000"/>
                </a:solidFill>
              </a:rPr>
              <a:t>cho</a:t>
            </a:r>
            <a:r>
              <a:rPr lang="en-US" sz="3600" b="1" dirty="0">
                <a:solidFill>
                  <a:srgbClr val="C00000"/>
                </a:solidFill>
              </a:rPr>
              <a:t> </a:t>
            </a:r>
            <a:r>
              <a:rPr lang="en-US" sz="3600" b="1" dirty="0" err="1">
                <a:solidFill>
                  <a:srgbClr val="C00000"/>
                </a:solidFill>
              </a:rPr>
              <a:t>biết</a:t>
            </a:r>
            <a:r>
              <a:rPr lang="en-US" sz="3600" b="1" dirty="0">
                <a:solidFill>
                  <a:srgbClr val="C00000"/>
                </a:solidFill>
              </a:rPr>
              <a:t> </a:t>
            </a:r>
            <a:r>
              <a:rPr lang="en-US" sz="3600" b="1" dirty="0" err="1">
                <a:solidFill>
                  <a:srgbClr val="C00000"/>
                </a:solidFill>
              </a:rPr>
              <a:t>trong</a:t>
            </a:r>
            <a:r>
              <a:rPr lang="en-US" sz="3600" b="1" dirty="0">
                <a:solidFill>
                  <a:srgbClr val="C00000"/>
                </a:solidFill>
              </a:rPr>
              <a:t> </a:t>
            </a:r>
            <a:r>
              <a:rPr lang="en-US" sz="3600" b="1" dirty="0" err="1">
                <a:solidFill>
                  <a:srgbClr val="C00000"/>
                </a:solidFill>
              </a:rPr>
              <a:t>các</a:t>
            </a:r>
            <a:r>
              <a:rPr lang="en-US" sz="3600" b="1" dirty="0">
                <a:solidFill>
                  <a:srgbClr val="C00000"/>
                </a:solidFill>
              </a:rPr>
              <a:t> </a:t>
            </a:r>
            <a:r>
              <a:rPr lang="en-US" sz="3600" b="1" dirty="0" err="1">
                <a:solidFill>
                  <a:srgbClr val="C00000"/>
                </a:solidFill>
              </a:rPr>
              <a:t>câu</a:t>
            </a:r>
            <a:r>
              <a:rPr lang="en-US" sz="3600" b="1" dirty="0">
                <a:solidFill>
                  <a:srgbClr val="C00000"/>
                </a:solidFill>
              </a:rPr>
              <a:t> </a:t>
            </a:r>
            <a:r>
              <a:rPr lang="en-US" sz="3600" b="1" dirty="0" err="1">
                <a:solidFill>
                  <a:srgbClr val="C00000"/>
                </a:solidFill>
              </a:rPr>
              <a:t>sau</a:t>
            </a:r>
            <a:r>
              <a:rPr lang="en-US" sz="3600" b="1" dirty="0">
                <a:solidFill>
                  <a:srgbClr val="C00000"/>
                </a:solidFill>
              </a:rPr>
              <a:t> </a:t>
            </a:r>
            <a:r>
              <a:rPr lang="en-US" sz="3600" b="1" dirty="0" err="1">
                <a:solidFill>
                  <a:srgbClr val="C00000"/>
                </a:solidFill>
              </a:rPr>
              <a:t>câu</a:t>
            </a:r>
            <a:r>
              <a:rPr lang="en-US" sz="3600" b="1" dirty="0">
                <a:solidFill>
                  <a:srgbClr val="C00000"/>
                </a:solidFill>
              </a:rPr>
              <a:t> </a:t>
            </a:r>
            <a:r>
              <a:rPr lang="en-US" sz="3600" b="1" dirty="0" err="1">
                <a:solidFill>
                  <a:srgbClr val="C00000"/>
                </a:solidFill>
              </a:rPr>
              <a:t>nào</a:t>
            </a:r>
            <a:r>
              <a:rPr lang="en-US" sz="3600" b="1" dirty="0">
                <a:solidFill>
                  <a:srgbClr val="C00000"/>
                </a:solidFill>
              </a:rPr>
              <a:t> </a:t>
            </a:r>
            <a:r>
              <a:rPr lang="en-US" sz="3600" b="1" dirty="0" err="1">
                <a:solidFill>
                  <a:srgbClr val="C00000"/>
                </a:solidFill>
              </a:rPr>
              <a:t>đúng</a:t>
            </a:r>
            <a:r>
              <a:rPr lang="en-US" sz="3600" b="1" dirty="0">
                <a:solidFill>
                  <a:srgbClr val="C00000"/>
                </a:solidFill>
              </a:rPr>
              <a:t>, </a:t>
            </a:r>
            <a:r>
              <a:rPr lang="en-US" sz="3600" b="1" dirty="0" err="1">
                <a:solidFill>
                  <a:srgbClr val="C00000"/>
                </a:solidFill>
              </a:rPr>
              <a:t>câu</a:t>
            </a:r>
            <a:r>
              <a:rPr lang="en-US" sz="3600" b="1" dirty="0">
                <a:solidFill>
                  <a:srgbClr val="C00000"/>
                </a:solidFill>
              </a:rPr>
              <a:t> </a:t>
            </a:r>
            <a:r>
              <a:rPr lang="en-US" sz="3600" b="1" dirty="0" err="1">
                <a:solidFill>
                  <a:srgbClr val="C00000"/>
                </a:solidFill>
              </a:rPr>
              <a:t>nào</a:t>
            </a:r>
            <a:r>
              <a:rPr lang="en-US" sz="3600" b="1" dirty="0">
                <a:solidFill>
                  <a:srgbClr val="C00000"/>
                </a:solidFill>
              </a:rPr>
              <a:t> </a:t>
            </a:r>
            <a:r>
              <a:rPr lang="en-US" sz="3600" b="1" dirty="0" err="1">
                <a:solidFill>
                  <a:srgbClr val="C00000"/>
                </a:solidFill>
              </a:rPr>
              <a:t>sai</a:t>
            </a:r>
            <a:r>
              <a:rPr lang="en-US" sz="3600" b="1" dirty="0">
                <a:solidFill>
                  <a:srgbClr val="C00000"/>
                </a:solidFill>
              </a:rPr>
              <a:t>.</a:t>
            </a:r>
          </a:p>
        </p:txBody>
      </p:sp>
      <p:sp>
        <p:nvSpPr>
          <p:cNvPr id="7" name="Rounded Rectangle 6"/>
          <p:cNvSpPr/>
          <p:nvPr/>
        </p:nvSpPr>
        <p:spPr>
          <a:xfrm>
            <a:off x="496146" y="2861193"/>
            <a:ext cx="9509760" cy="1078347"/>
          </a:xfrm>
          <a:custGeom>
            <a:avLst/>
            <a:gdLst>
              <a:gd name="connsiteX0" fmla="*/ 0 w 9509760"/>
              <a:gd name="connsiteY0" fmla="*/ 51590 h 1005840"/>
              <a:gd name="connsiteX1" fmla="*/ 51590 w 9509760"/>
              <a:gd name="connsiteY1" fmla="*/ 0 h 1005840"/>
              <a:gd name="connsiteX2" fmla="*/ 9458170 w 9509760"/>
              <a:gd name="connsiteY2" fmla="*/ 0 h 1005840"/>
              <a:gd name="connsiteX3" fmla="*/ 9509760 w 9509760"/>
              <a:gd name="connsiteY3" fmla="*/ 51590 h 1005840"/>
              <a:gd name="connsiteX4" fmla="*/ 9509760 w 9509760"/>
              <a:gd name="connsiteY4" fmla="*/ 954250 h 1005840"/>
              <a:gd name="connsiteX5" fmla="*/ 9458170 w 9509760"/>
              <a:gd name="connsiteY5" fmla="*/ 1005840 h 1005840"/>
              <a:gd name="connsiteX6" fmla="*/ 51590 w 9509760"/>
              <a:gd name="connsiteY6" fmla="*/ 1005840 h 1005840"/>
              <a:gd name="connsiteX7" fmla="*/ 0 w 9509760"/>
              <a:gd name="connsiteY7" fmla="*/ 954250 h 1005840"/>
              <a:gd name="connsiteX8" fmla="*/ 0 w 9509760"/>
              <a:gd name="connsiteY8" fmla="*/ 51590 h 1005840"/>
              <a:gd name="connsiteX0" fmla="*/ 0 w 9509760"/>
              <a:gd name="connsiteY0" fmla="*/ 51590 h 1005840"/>
              <a:gd name="connsiteX1" fmla="*/ 51590 w 9509760"/>
              <a:gd name="connsiteY1" fmla="*/ 0 h 1005840"/>
              <a:gd name="connsiteX2" fmla="*/ 9458170 w 9509760"/>
              <a:gd name="connsiteY2" fmla="*/ 0 h 1005840"/>
              <a:gd name="connsiteX3" fmla="*/ 9509760 w 9509760"/>
              <a:gd name="connsiteY3" fmla="*/ 51590 h 1005840"/>
              <a:gd name="connsiteX4" fmla="*/ 9509760 w 9509760"/>
              <a:gd name="connsiteY4" fmla="*/ 954250 h 1005840"/>
              <a:gd name="connsiteX5" fmla="*/ 9458170 w 9509760"/>
              <a:gd name="connsiteY5" fmla="*/ 1005840 h 1005840"/>
              <a:gd name="connsiteX6" fmla="*/ 51590 w 9509760"/>
              <a:gd name="connsiteY6" fmla="*/ 1005840 h 1005840"/>
              <a:gd name="connsiteX7" fmla="*/ 0 w 9509760"/>
              <a:gd name="connsiteY7" fmla="*/ 954250 h 1005840"/>
              <a:gd name="connsiteX8" fmla="*/ 0 w 9509760"/>
              <a:gd name="connsiteY8" fmla="*/ 51590 h 1005840"/>
              <a:gd name="connsiteX0" fmla="*/ 0 w 9509760"/>
              <a:gd name="connsiteY0" fmla="*/ 51590 h 1005840"/>
              <a:gd name="connsiteX1" fmla="*/ 51590 w 9509760"/>
              <a:gd name="connsiteY1" fmla="*/ 0 h 1005840"/>
              <a:gd name="connsiteX2" fmla="*/ 9458170 w 9509760"/>
              <a:gd name="connsiteY2" fmla="*/ 0 h 1005840"/>
              <a:gd name="connsiteX3" fmla="*/ 9509760 w 9509760"/>
              <a:gd name="connsiteY3" fmla="*/ 51590 h 1005840"/>
              <a:gd name="connsiteX4" fmla="*/ 9509760 w 9509760"/>
              <a:gd name="connsiteY4" fmla="*/ 954250 h 1005840"/>
              <a:gd name="connsiteX5" fmla="*/ 9458170 w 9509760"/>
              <a:gd name="connsiteY5" fmla="*/ 1005840 h 1005840"/>
              <a:gd name="connsiteX6" fmla="*/ 51590 w 9509760"/>
              <a:gd name="connsiteY6" fmla="*/ 1005840 h 1005840"/>
              <a:gd name="connsiteX7" fmla="*/ 0 w 9509760"/>
              <a:gd name="connsiteY7" fmla="*/ 954250 h 1005840"/>
              <a:gd name="connsiteX8" fmla="*/ 0 w 9509760"/>
              <a:gd name="connsiteY8" fmla="*/ 51590 h 1005840"/>
              <a:gd name="connsiteX0" fmla="*/ 0 w 9509760"/>
              <a:gd name="connsiteY0" fmla="*/ 70757 h 1025007"/>
              <a:gd name="connsiteX1" fmla="*/ 51590 w 9509760"/>
              <a:gd name="connsiteY1" fmla="*/ 19167 h 1025007"/>
              <a:gd name="connsiteX2" fmla="*/ 9458170 w 9509760"/>
              <a:gd name="connsiteY2" fmla="*/ 19167 h 1025007"/>
              <a:gd name="connsiteX3" fmla="*/ 9509760 w 9509760"/>
              <a:gd name="connsiteY3" fmla="*/ 70757 h 1025007"/>
              <a:gd name="connsiteX4" fmla="*/ 9509760 w 9509760"/>
              <a:gd name="connsiteY4" fmla="*/ 973417 h 1025007"/>
              <a:gd name="connsiteX5" fmla="*/ 9458170 w 9509760"/>
              <a:gd name="connsiteY5" fmla="*/ 1025007 h 1025007"/>
              <a:gd name="connsiteX6" fmla="*/ 51590 w 9509760"/>
              <a:gd name="connsiteY6" fmla="*/ 1025007 h 1025007"/>
              <a:gd name="connsiteX7" fmla="*/ 0 w 9509760"/>
              <a:gd name="connsiteY7" fmla="*/ 973417 h 1025007"/>
              <a:gd name="connsiteX8" fmla="*/ 0 w 9509760"/>
              <a:gd name="connsiteY8" fmla="*/ 70757 h 1025007"/>
              <a:gd name="connsiteX0" fmla="*/ 0 w 9509760"/>
              <a:gd name="connsiteY0" fmla="*/ 70757 h 1025007"/>
              <a:gd name="connsiteX1" fmla="*/ 51590 w 9509760"/>
              <a:gd name="connsiteY1" fmla="*/ 19167 h 1025007"/>
              <a:gd name="connsiteX2" fmla="*/ 9458170 w 9509760"/>
              <a:gd name="connsiteY2" fmla="*/ 19167 h 1025007"/>
              <a:gd name="connsiteX3" fmla="*/ 9509760 w 9509760"/>
              <a:gd name="connsiteY3" fmla="*/ 70757 h 1025007"/>
              <a:gd name="connsiteX4" fmla="*/ 9509760 w 9509760"/>
              <a:gd name="connsiteY4" fmla="*/ 973417 h 1025007"/>
              <a:gd name="connsiteX5" fmla="*/ 9458170 w 9509760"/>
              <a:gd name="connsiteY5" fmla="*/ 1025007 h 1025007"/>
              <a:gd name="connsiteX6" fmla="*/ 51590 w 9509760"/>
              <a:gd name="connsiteY6" fmla="*/ 1025007 h 1025007"/>
              <a:gd name="connsiteX7" fmla="*/ 0 w 9509760"/>
              <a:gd name="connsiteY7" fmla="*/ 973417 h 1025007"/>
              <a:gd name="connsiteX8" fmla="*/ 0 w 9509760"/>
              <a:gd name="connsiteY8" fmla="*/ 70757 h 1025007"/>
              <a:gd name="connsiteX0" fmla="*/ 0 w 9509760"/>
              <a:gd name="connsiteY0" fmla="*/ 70757 h 1052100"/>
              <a:gd name="connsiteX1" fmla="*/ 51590 w 9509760"/>
              <a:gd name="connsiteY1" fmla="*/ 19167 h 1052100"/>
              <a:gd name="connsiteX2" fmla="*/ 9458170 w 9509760"/>
              <a:gd name="connsiteY2" fmla="*/ 19167 h 1052100"/>
              <a:gd name="connsiteX3" fmla="*/ 9509760 w 9509760"/>
              <a:gd name="connsiteY3" fmla="*/ 70757 h 1052100"/>
              <a:gd name="connsiteX4" fmla="*/ 9509760 w 9509760"/>
              <a:gd name="connsiteY4" fmla="*/ 973417 h 1052100"/>
              <a:gd name="connsiteX5" fmla="*/ 9458170 w 9509760"/>
              <a:gd name="connsiteY5" fmla="*/ 1025007 h 1052100"/>
              <a:gd name="connsiteX6" fmla="*/ 51590 w 9509760"/>
              <a:gd name="connsiteY6" fmla="*/ 1025007 h 1052100"/>
              <a:gd name="connsiteX7" fmla="*/ 0 w 9509760"/>
              <a:gd name="connsiteY7" fmla="*/ 973417 h 1052100"/>
              <a:gd name="connsiteX8" fmla="*/ 0 w 9509760"/>
              <a:gd name="connsiteY8" fmla="*/ 70757 h 1052100"/>
              <a:gd name="connsiteX0" fmla="*/ 0 w 9509760"/>
              <a:gd name="connsiteY0" fmla="*/ 70757 h 1045962"/>
              <a:gd name="connsiteX1" fmla="*/ 51590 w 9509760"/>
              <a:gd name="connsiteY1" fmla="*/ 19167 h 1045962"/>
              <a:gd name="connsiteX2" fmla="*/ 9458170 w 9509760"/>
              <a:gd name="connsiteY2" fmla="*/ 19167 h 1045962"/>
              <a:gd name="connsiteX3" fmla="*/ 9509760 w 9509760"/>
              <a:gd name="connsiteY3" fmla="*/ 70757 h 1045962"/>
              <a:gd name="connsiteX4" fmla="*/ 9509760 w 9509760"/>
              <a:gd name="connsiteY4" fmla="*/ 973417 h 1045962"/>
              <a:gd name="connsiteX5" fmla="*/ 9458170 w 9509760"/>
              <a:gd name="connsiteY5" fmla="*/ 1025007 h 1045962"/>
              <a:gd name="connsiteX6" fmla="*/ 173510 w 9509760"/>
              <a:gd name="connsiteY6" fmla="*/ 994527 h 1045962"/>
              <a:gd name="connsiteX7" fmla="*/ 0 w 9509760"/>
              <a:gd name="connsiteY7" fmla="*/ 973417 h 1045962"/>
              <a:gd name="connsiteX8" fmla="*/ 0 w 9509760"/>
              <a:gd name="connsiteY8" fmla="*/ 70757 h 1045962"/>
              <a:gd name="connsiteX0" fmla="*/ 0 w 9509760"/>
              <a:gd name="connsiteY0" fmla="*/ 70757 h 1078347"/>
              <a:gd name="connsiteX1" fmla="*/ 51590 w 9509760"/>
              <a:gd name="connsiteY1" fmla="*/ 19167 h 1078347"/>
              <a:gd name="connsiteX2" fmla="*/ 9458170 w 9509760"/>
              <a:gd name="connsiteY2" fmla="*/ 19167 h 1078347"/>
              <a:gd name="connsiteX3" fmla="*/ 9509760 w 9509760"/>
              <a:gd name="connsiteY3" fmla="*/ 70757 h 1078347"/>
              <a:gd name="connsiteX4" fmla="*/ 9509760 w 9509760"/>
              <a:gd name="connsiteY4" fmla="*/ 973417 h 1078347"/>
              <a:gd name="connsiteX5" fmla="*/ 9458170 w 9509760"/>
              <a:gd name="connsiteY5" fmla="*/ 1025007 h 1078347"/>
              <a:gd name="connsiteX6" fmla="*/ 173510 w 9509760"/>
              <a:gd name="connsiteY6" fmla="*/ 994527 h 1078347"/>
              <a:gd name="connsiteX7" fmla="*/ 0 w 9509760"/>
              <a:gd name="connsiteY7" fmla="*/ 973417 h 1078347"/>
              <a:gd name="connsiteX8" fmla="*/ 0 w 9509760"/>
              <a:gd name="connsiteY8" fmla="*/ 70757 h 1078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09760" h="1078347">
                <a:moveTo>
                  <a:pt x="0" y="70757"/>
                </a:moveTo>
                <a:cubicBezTo>
                  <a:pt x="0" y="42265"/>
                  <a:pt x="23098" y="19167"/>
                  <a:pt x="51590" y="19167"/>
                </a:cubicBezTo>
                <a:cubicBezTo>
                  <a:pt x="2242237" y="125847"/>
                  <a:pt x="6124523" y="-57033"/>
                  <a:pt x="9458170" y="19167"/>
                </a:cubicBezTo>
                <a:cubicBezTo>
                  <a:pt x="9486662" y="19167"/>
                  <a:pt x="9509760" y="42265"/>
                  <a:pt x="9509760" y="70757"/>
                </a:cubicBezTo>
                <a:cubicBezTo>
                  <a:pt x="9464040" y="585004"/>
                  <a:pt x="9509760" y="672530"/>
                  <a:pt x="9509760" y="973417"/>
                </a:cubicBezTo>
                <a:cubicBezTo>
                  <a:pt x="9509760" y="1001909"/>
                  <a:pt x="9486662" y="1025007"/>
                  <a:pt x="9458170" y="1025007"/>
                </a:cubicBezTo>
                <a:cubicBezTo>
                  <a:pt x="5453963" y="1085967"/>
                  <a:pt x="2028877" y="1116447"/>
                  <a:pt x="173510" y="994527"/>
                </a:cubicBezTo>
                <a:cubicBezTo>
                  <a:pt x="145018" y="994527"/>
                  <a:pt x="0" y="1001909"/>
                  <a:pt x="0" y="973417"/>
                </a:cubicBezTo>
                <a:cubicBezTo>
                  <a:pt x="0" y="672530"/>
                  <a:pt x="45720" y="493564"/>
                  <a:pt x="0" y="70757"/>
                </a:cubicBezTo>
                <a:close/>
              </a:path>
            </a:pathLst>
          </a:custGeom>
          <a:solidFill>
            <a:schemeClr val="bg1"/>
          </a:solidFill>
          <a:ln w="57150">
            <a:solidFill>
              <a:schemeClr val="tx2">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dirty="0">
                <a:solidFill>
                  <a:schemeClr val="tx1">
                    <a:lumMod val="85000"/>
                    <a:lumOff val="15000"/>
                  </a:schemeClr>
                </a:solidFill>
              </a:rPr>
              <a:t>b. </a:t>
            </a:r>
            <a:r>
              <a:rPr lang="en-US" sz="3200" dirty="0" err="1">
                <a:solidFill>
                  <a:schemeClr val="tx1">
                    <a:lumMod val="85000"/>
                    <a:lumOff val="15000"/>
                  </a:schemeClr>
                </a:solidFill>
              </a:rPr>
              <a:t>Vùng</a:t>
            </a:r>
            <a:r>
              <a:rPr lang="en-US" sz="3200" dirty="0">
                <a:solidFill>
                  <a:schemeClr val="tx1">
                    <a:lumMod val="85000"/>
                    <a:lumOff val="15000"/>
                  </a:schemeClr>
                </a:solidFill>
              </a:rPr>
              <a:t> </a:t>
            </a:r>
            <a:r>
              <a:rPr lang="en-US" sz="3200" dirty="0" err="1">
                <a:solidFill>
                  <a:schemeClr val="tx1">
                    <a:lumMod val="85000"/>
                    <a:lumOff val="15000"/>
                  </a:schemeClr>
                </a:solidFill>
              </a:rPr>
              <a:t>Trung</a:t>
            </a:r>
            <a:r>
              <a:rPr lang="en-US" sz="3200" dirty="0">
                <a:solidFill>
                  <a:schemeClr val="tx1">
                    <a:lumMod val="85000"/>
                    <a:lumOff val="15000"/>
                  </a:schemeClr>
                </a:solidFill>
              </a:rPr>
              <a:t> du </a:t>
            </a:r>
            <a:r>
              <a:rPr lang="en-US" sz="3200" dirty="0" err="1">
                <a:solidFill>
                  <a:schemeClr val="tx1">
                    <a:lumMod val="85000"/>
                    <a:lumOff val="15000"/>
                  </a:schemeClr>
                </a:solidFill>
              </a:rPr>
              <a:t>và</a:t>
            </a:r>
            <a:r>
              <a:rPr lang="en-US" sz="3200" dirty="0">
                <a:solidFill>
                  <a:schemeClr val="tx1">
                    <a:lumMod val="85000"/>
                    <a:lumOff val="15000"/>
                  </a:schemeClr>
                </a:solidFill>
              </a:rPr>
              <a:t> </a:t>
            </a:r>
            <a:r>
              <a:rPr lang="en-US" sz="3200" dirty="0" err="1">
                <a:solidFill>
                  <a:schemeClr val="tx1">
                    <a:lumMod val="85000"/>
                    <a:lumOff val="15000"/>
                  </a:schemeClr>
                </a:solidFill>
              </a:rPr>
              <a:t>miền</a:t>
            </a:r>
            <a:r>
              <a:rPr lang="en-US" sz="3200" dirty="0">
                <a:solidFill>
                  <a:schemeClr val="tx1">
                    <a:lumMod val="85000"/>
                    <a:lumOff val="15000"/>
                  </a:schemeClr>
                </a:solidFill>
              </a:rPr>
              <a:t> </a:t>
            </a:r>
            <a:r>
              <a:rPr lang="en-US" sz="3200" dirty="0" err="1">
                <a:solidFill>
                  <a:schemeClr val="tx1">
                    <a:lumMod val="85000"/>
                    <a:lumOff val="15000"/>
                  </a:schemeClr>
                </a:solidFill>
              </a:rPr>
              <a:t>núi</a:t>
            </a:r>
            <a:r>
              <a:rPr lang="en-US" sz="3200" dirty="0">
                <a:solidFill>
                  <a:schemeClr val="tx1">
                    <a:lumMod val="85000"/>
                    <a:lumOff val="15000"/>
                  </a:schemeClr>
                </a:solidFill>
              </a:rPr>
              <a:t> </a:t>
            </a:r>
            <a:r>
              <a:rPr lang="en-US" sz="3200" dirty="0" err="1">
                <a:solidFill>
                  <a:schemeClr val="tx1">
                    <a:lumMod val="85000"/>
                    <a:lumOff val="15000"/>
                  </a:schemeClr>
                </a:solidFill>
              </a:rPr>
              <a:t>Bắc</a:t>
            </a:r>
            <a:r>
              <a:rPr lang="en-US" sz="3200" dirty="0">
                <a:solidFill>
                  <a:schemeClr val="tx1">
                    <a:lumMod val="85000"/>
                    <a:lumOff val="15000"/>
                  </a:schemeClr>
                </a:solidFill>
              </a:rPr>
              <a:t> </a:t>
            </a:r>
            <a:r>
              <a:rPr lang="en-US" sz="3200" dirty="0" err="1">
                <a:solidFill>
                  <a:schemeClr val="tx1">
                    <a:lumMod val="85000"/>
                    <a:lumOff val="15000"/>
                  </a:schemeClr>
                </a:solidFill>
              </a:rPr>
              <a:t>Bộ</a:t>
            </a:r>
            <a:r>
              <a:rPr lang="en-US" sz="3200" dirty="0">
                <a:solidFill>
                  <a:schemeClr val="tx1">
                    <a:lumMod val="85000"/>
                    <a:lumOff val="15000"/>
                  </a:schemeClr>
                </a:solidFill>
              </a:rPr>
              <a:t> </a:t>
            </a:r>
            <a:r>
              <a:rPr lang="en-US" sz="3200" dirty="0" err="1">
                <a:solidFill>
                  <a:schemeClr val="tx1">
                    <a:lumMod val="85000"/>
                    <a:lumOff val="15000"/>
                  </a:schemeClr>
                </a:solidFill>
              </a:rPr>
              <a:t>có</a:t>
            </a:r>
            <a:r>
              <a:rPr lang="en-US" sz="3200" dirty="0">
                <a:solidFill>
                  <a:schemeClr val="tx1">
                    <a:lumMod val="85000"/>
                    <a:lumOff val="15000"/>
                  </a:schemeClr>
                </a:solidFill>
              </a:rPr>
              <a:t> </a:t>
            </a:r>
            <a:r>
              <a:rPr lang="en-US" sz="3200" dirty="0" err="1">
                <a:solidFill>
                  <a:schemeClr val="tx1">
                    <a:lumMod val="85000"/>
                    <a:lumOff val="15000"/>
                  </a:schemeClr>
                </a:solidFill>
              </a:rPr>
              <a:t>khí</a:t>
            </a:r>
            <a:r>
              <a:rPr lang="en-US" sz="3200" dirty="0">
                <a:solidFill>
                  <a:schemeClr val="tx1">
                    <a:lumMod val="85000"/>
                    <a:lumOff val="15000"/>
                  </a:schemeClr>
                </a:solidFill>
              </a:rPr>
              <a:t> </a:t>
            </a:r>
            <a:r>
              <a:rPr lang="en-US" sz="3200" dirty="0" err="1">
                <a:solidFill>
                  <a:schemeClr val="tx1">
                    <a:lumMod val="85000"/>
                    <a:lumOff val="15000"/>
                  </a:schemeClr>
                </a:solidFill>
              </a:rPr>
              <a:t>hậu</a:t>
            </a:r>
            <a:r>
              <a:rPr lang="en-US" sz="3200" dirty="0">
                <a:solidFill>
                  <a:schemeClr val="tx1">
                    <a:lumMod val="85000"/>
                    <a:lumOff val="15000"/>
                  </a:schemeClr>
                </a:solidFill>
              </a:rPr>
              <a:t> </a:t>
            </a:r>
            <a:r>
              <a:rPr lang="en-US" sz="3200" dirty="0" err="1">
                <a:solidFill>
                  <a:schemeClr val="tx1">
                    <a:lumMod val="85000"/>
                    <a:lumOff val="15000"/>
                  </a:schemeClr>
                </a:solidFill>
              </a:rPr>
              <a:t>nhiệt</a:t>
            </a:r>
            <a:r>
              <a:rPr lang="en-US" sz="3200" dirty="0">
                <a:solidFill>
                  <a:schemeClr val="tx1">
                    <a:lumMod val="85000"/>
                    <a:lumOff val="15000"/>
                  </a:schemeClr>
                </a:solidFill>
              </a:rPr>
              <a:t> </a:t>
            </a:r>
            <a:r>
              <a:rPr lang="en-US" sz="3200" dirty="0" err="1">
                <a:solidFill>
                  <a:schemeClr val="tx1">
                    <a:lumMod val="85000"/>
                    <a:lumOff val="15000"/>
                  </a:schemeClr>
                </a:solidFill>
              </a:rPr>
              <a:t>đới</a:t>
            </a:r>
            <a:r>
              <a:rPr lang="en-US" sz="3200" dirty="0">
                <a:solidFill>
                  <a:schemeClr val="tx1">
                    <a:lumMod val="85000"/>
                    <a:lumOff val="15000"/>
                  </a:schemeClr>
                </a:solidFill>
              </a:rPr>
              <a:t> </a:t>
            </a:r>
            <a:r>
              <a:rPr lang="en-US" sz="3200" dirty="0" err="1">
                <a:solidFill>
                  <a:schemeClr val="tx1">
                    <a:lumMod val="85000"/>
                    <a:lumOff val="15000"/>
                  </a:schemeClr>
                </a:solidFill>
              </a:rPr>
              <a:t>ẩm</a:t>
            </a:r>
            <a:r>
              <a:rPr lang="en-US" sz="3200" dirty="0">
                <a:solidFill>
                  <a:schemeClr val="tx1">
                    <a:lumMod val="85000"/>
                    <a:lumOff val="15000"/>
                  </a:schemeClr>
                </a:solidFill>
              </a:rPr>
              <a:t> </a:t>
            </a:r>
            <a:r>
              <a:rPr lang="en-US" sz="3200" dirty="0" err="1">
                <a:solidFill>
                  <a:schemeClr val="tx1">
                    <a:lumMod val="85000"/>
                    <a:lumOff val="15000"/>
                  </a:schemeClr>
                </a:solidFill>
              </a:rPr>
              <a:t>gió</a:t>
            </a:r>
            <a:r>
              <a:rPr lang="en-US" sz="3200" dirty="0">
                <a:solidFill>
                  <a:schemeClr val="tx1">
                    <a:lumMod val="85000"/>
                    <a:lumOff val="15000"/>
                  </a:schemeClr>
                </a:solidFill>
              </a:rPr>
              <a:t> </a:t>
            </a:r>
            <a:r>
              <a:rPr lang="en-US" sz="3200" dirty="0" err="1">
                <a:solidFill>
                  <a:schemeClr val="tx1">
                    <a:lumMod val="85000"/>
                    <a:lumOff val="15000"/>
                  </a:schemeClr>
                </a:solidFill>
              </a:rPr>
              <a:t>mùa</a:t>
            </a:r>
            <a:r>
              <a:rPr lang="en-US" sz="3200" dirty="0">
                <a:solidFill>
                  <a:schemeClr val="tx1">
                    <a:lumMod val="85000"/>
                    <a:lumOff val="15000"/>
                  </a:schemeClr>
                </a:solidFill>
              </a:rPr>
              <a:t> </a:t>
            </a:r>
            <a:r>
              <a:rPr lang="en-US" sz="3200" dirty="0" err="1">
                <a:solidFill>
                  <a:schemeClr val="tx1">
                    <a:lumMod val="85000"/>
                    <a:lumOff val="15000"/>
                  </a:schemeClr>
                </a:solidFill>
              </a:rPr>
              <a:t>với</a:t>
            </a:r>
            <a:r>
              <a:rPr lang="en-US" sz="3200" dirty="0">
                <a:solidFill>
                  <a:schemeClr val="tx1">
                    <a:lumMod val="85000"/>
                    <a:lumOff val="15000"/>
                  </a:schemeClr>
                </a:solidFill>
              </a:rPr>
              <a:t> </a:t>
            </a:r>
            <a:r>
              <a:rPr lang="en-US" sz="3200" dirty="0" err="1">
                <a:solidFill>
                  <a:schemeClr val="tx1">
                    <a:lumMod val="85000"/>
                    <a:lumOff val="15000"/>
                  </a:schemeClr>
                </a:solidFill>
              </a:rPr>
              <a:t>mùa</a:t>
            </a:r>
            <a:r>
              <a:rPr lang="en-US" sz="3200" dirty="0">
                <a:solidFill>
                  <a:schemeClr val="tx1">
                    <a:lumMod val="85000"/>
                    <a:lumOff val="15000"/>
                  </a:schemeClr>
                </a:solidFill>
              </a:rPr>
              <a:t> </a:t>
            </a:r>
            <a:r>
              <a:rPr lang="en-US" sz="3200" dirty="0" err="1">
                <a:solidFill>
                  <a:schemeClr val="tx1">
                    <a:lumMod val="85000"/>
                    <a:lumOff val="15000"/>
                  </a:schemeClr>
                </a:solidFill>
              </a:rPr>
              <a:t>đông</a:t>
            </a:r>
            <a:r>
              <a:rPr lang="en-US" sz="3200" dirty="0">
                <a:solidFill>
                  <a:schemeClr val="tx1">
                    <a:lumMod val="85000"/>
                    <a:lumOff val="15000"/>
                  </a:schemeClr>
                </a:solidFill>
              </a:rPr>
              <a:t> </a:t>
            </a:r>
            <a:r>
              <a:rPr lang="en-US" sz="3200" dirty="0" err="1">
                <a:solidFill>
                  <a:schemeClr val="tx1">
                    <a:lumMod val="85000"/>
                    <a:lumOff val="15000"/>
                  </a:schemeClr>
                </a:solidFill>
              </a:rPr>
              <a:t>lạnh</a:t>
            </a:r>
            <a:r>
              <a:rPr lang="en-US" sz="3200" dirty="0">
                <a:solidFill>
                  <a:schemeClr val="tx1">
                    <a:lumMod val="85000"/>
                    <a:lumOff val="15000"/>
                  </a:schemeClr>
                </a:solidFill>
              </a:rPr>
              <a:t> </a:t>
            </a:r>
            <a:r>
              <a:rPr lang="en-US" sz="3200" dirty="0" err="1">
                <a:solidFill>
                  <a:schemeClr val="tx1">
                    <a:lumMod val="85000"/>
                    <a:lumOff val="15000"/>
                  </a:schemeClr>
                </a:solidFill>
              </a:rPr>
              <a:t>nhất</a:t>
            </a:r>
            <a:r>
              <a:rPr lang="en-US" sz="3200" dirty="0">
                <a:solidFill>
                  <a:schemeClr val="tx1">
                    <a:lumMod val="85000"/>
                    <a:lumOff val="15000"/>
                  </a:schemeClr>
                </a:solidFill>
              </a:rPr>
              <a:t> </a:t>
            </a:r>
            <a:r>
              <a:rPr lang="en-US" sz="3200" dirty="0" err="1">
                <a:solidFill>
                  <a:schemeClr val="tx1">
                    <a:lumMod val="85000"/>
                    <a:lumOff val="15000"/>
                  </a:schemeClr>
                </a:solidFill>
              </a:rPr>
              <a:t>cả</a:t>
            </a:r>
            <a:r>
              <a:rPr lang="en-US" sz="3200" dirty="0">
                <a:solidFill>
                  <a:schemeClr val="tx1">
                    <a:lumMod val="85000"/>
                    <a:lumOff val="15000"/>
                  </a:schemeClr>
                </a:solidFill>
              </a:rPr>
              <a:t> </a:t>
            </a:r>
            <a:r>
              <a:rPr lang="en-US" sz="3200" dirty="0" err="1">
                <a:solidFill>
                  <a:schemeClr val="tx1">
                    <a:lumMod val="85000"/>
                    <a:lumOff val="15000"/>
                  </a:schemeClr>
                </a:solidFill>
              </a:rPr>
              <a:t>nước</a:t>
            </a:r>
            <a:r>
              <a:rPr lang="en-US" sz="3200" dirty="0">
                <a:solidFill>
                  <a:schemeClr val="tx1">
                    <a:lumMod val="85000"/>
                    <a:lumOff val="15000"/>
                  </a:schemeClr>
                </a:solidFill>
              </a:rPr>
              <a:t>.</a:t>
            </a:r>
          </a:p>
        </p:txBody>
      </p:sp>
      <p:sp>
        <p:nvSpPr>
          <p:cNvPr id="8" name="Rounded Rectangle 7"/>
          <p:cNvSpPr/>
          <p:nvPr/>
        </p:nvSpPr>
        <p:spPr>
          <a:xfrm>
            <a:off x="441960" y="4099244"/>
            <a:ext cx="9638452" cy="1050402"/>
          </a:xfrm>
          <a:custGeom>
            <a:avLst/>
            <a:gdLst>
              <a:gd name="connsiteX0" fmla="*/ 0 w 9509760"/>
              <a:gd name="connsiteY0" fmla="*/ 51590 h 1005840"/>
              <a:gd name="connsiteX1" fmla="*/ 51590 w 9509760"/>
              <a:gd name="connsiteY1" fmla="*/ 0 h 1005840"/>
              <a:gd name="connsiteX2" fmla="*/ 9458170 w 9509760"/>
              <a:gd name="connsiteY2" fmla="*/ 0 h 1005840"/>
              <a:gd name="connsiteX3" fmla="*/ 9509760 w 9509760"/>
              <a:gd name="connsiteY3" fmla="*/ 51590 h 1005840"/>
              <a:gd name="connsiteX4" fmla="*/ 9509760 w 9509760"/>
              <a:gd name="connsiteY4" fmla="*/ 954250 h 1005840"/>
              <a:gd name="connsiteX5" fmla="*/ 9458170 w 9509760"/>
              <a:gd name="connsiteY5" fmla="*/ 1005840 h 1005840"/>
              <a:gd name="connsiteX6" fmla="*/ 51590 w 9509760"/>
              <a:gd name="connsiteY6" fmla="*/ 1005840 h 1005840"/>
              <a:gd name="connsiteX7" fmla="*/ 0 w 9509760"/>
              <a:gd name="connsiteY7" fmla="*/ 954250 h 1005840"/>
              <a:gd name="connsiteX8" fmla="*/ 0 w 9509760"/>
              <a:gd name="connsiteY8" fmla="*/ 51590 h 1005840"/>
              <a:gd name="connsiteX0" fmla="*/ 54186 w 9563946"/>
              <a:gd name="connsiteY0" fmla="*/ 51590 h 1005840"/>
              <a:gd name="connsiteX1" fmla="*/ 105776 w 9563946"/>
              <a:gd name="connsiteY1" fmla="*/ 0 h 1005840"/>
              <a:gd name="connsiteX2" fmla="*/ 9512356 w 9563946"/>
              <a:gd name="connsiteY2" fmla="*/ 0 h 1005840"/>
              <a:gd name="connsiteX3" fmla="*/ 9563946 w 9563946"/>
              <a:gd name="connsiteY3" fmla="*/ 51590 h 1005840"/>
              <a:gd name="connsiteX4" fmla="*/ 9563946 w 9563946"/>
              <a:gd name="connsiteY4" fmla="*/ 954250 h 1005840"/>
              <a:gd name="connsiteX5" fmla="*/ 9512356 w 9563946"/>
              <a:gd name="connsiteY5" fmla="*/ 1005840 h 1005840"/>
              <a:gd name="connsiteX6" fmla="*/ 105776 w 9563946"/>
              <a:gd name="connsiteY6" fmla="*/ 1005840 h 1005840"/>
              <a:gd name="connsiteX7" fmla="*/ 54186 w 9563946"/>
              <a:gd name="connsiteY7" fmla="*/ 954250 h 1005840"/>
              <a:gd name="connsiteX8" fmla="*/ 54186 w 9563946"/>
              <a:gd name="connsiteY8" fmla="*/ 51590 h 1005840"/>
              <a:gd name="connsiteX0" fmla="*/ 54186 w 9563946"/>
              <a:gd name="connsiteY0" fmla="*/ 99003 h 1053253"/>
              <a:gd name="connsiteX1" fmla="*/ 105776 w 9563946"/>
              <a:gd name="connsiteY1" fmla="*/ 47413 h 1053253"/>
              <a:gd name="connsiteX2" fmla="*/ 9512356 w 9563946"/>
              <a:gd name="connsiteY2" fmla="*/ 47413 h 1053253"/>
              <a:gd name="connsiteX3" fmla="*/ 9563946 w 9563946"/>
              <a:gd name="connsiteY3" fmla="*/ 99003 h 1053253"/>
              <a:gd name="connsiteX4" fmla="*/ 9563946 w 9563946"/>
              <a:gd name="connsiteY4" fmla="*/ 1001663 h 1053253"/>
              <a:gd name="connsiteX5" fmla="*/ 9512356 w 9563946"/>
              <a:gd name="connsiteY5" fmla="*/ 1053253 h 1053253"/>
              <a:gd name="connsiteX6" fmla="*/ 105776 w 9563946"/>
              <a:gd name="connsiteY6" fmla="*/ 1053253 h 1053253"/>
              <a:gd name="connsiteX7" fmla="*/ 54186 w 9563946"/>
              <a:gd name="connsiteY7" fmla="*/ 1001663 h 1053253"/>
              <a:gd name="connsiteX8" fmla="*/ 54186 w 9563946"/>
              <a:gd name="connsiteY8" fmla="*/ 99003 h 1053253"/>
              <a:gd name="connsiteX0" fmla="*/ 54186 w 9563946"/>
              <a:gd name="connsiteY0" fmla="*/ 82386 h 1036636"/>
              <a:gd name="connsiteX1" fmla="*/ 105776 w 9563946"/>
              <a:gd name="connsiteY1" fmla="*/ 30796 h 1036636"/>
              <a:gd name="connsiteX2" fmla="*/ 9512356 w 9563946"/>
              <a:gd name="connsiteY2" fmla="*/ 30796 h 1036636"/>
              <a:gd name="connsiteX3" fmla="*/ 9563946 w 9563946"/>
              <a:gd name="connsiteY3" fmla="*/ 82386 h 1036636"/>
              <a:gd name="connsiteX4" fmla="*/ 9563946 w 9563946"/>
              <a:gd name="connsiteY4" fmla="*/ 985046 h 1036636"/>
              <a:gd name="connsiteX5" fmla="*/ 9512356 w 9563946"/>
              <a:gd name="connsiteY5" fmla="*/ 1036636 h 1036636"/>
              <a:gd name="connsiteX6" fmla="*/ 105776 w 9563946"/>
              <a:gd name="connsiteY6" fmla="*/ 1036636 h 1036636"/>
              <a:gd name="connsiteX7" fmla="*/ 54186 w 9563946"/>
              <a:gd name="connsiteY7" fmla="*/ 985046 h 1036636"/>
              <a:gd name="connsiteX8" fmla="*/ 54186 w 9563946"/>
              <a:gd name="connsiteY8" fmla="*/ 82386 h 1036636"/>
              <a:gd name="connsiteX0" fmla="*/ 54186 w 9563946"/>
              <a:gd name="connsiteY0" fmla="*/ 82386 h 1036636"/>
              <a:gd name="connsiteX1" fmla="*/ 105776 w 9563946"/>
              <a:gd name="connsiteY1" fmla="*/ 30796 h 1036636"/>
              <a:gd name="connsiteX2" fmla="*/ 9512356 w 9563946"/>
              <a:gd name="connsiteY2" fmla="*/ 30796 h 1036636"/>
              <a:gd name="connsiteX3" fmla="*/ 9563946 w 9563946"/>
              <a:gd name="connsiteY3" fmla="*/ 82386 h 1036636"/>
              <a:gd name="connsiteX4" fmla="*/ 9563946 w 9563946"/>
              <a:gd name="connsiteY4" fmla="*/ 985046 h 1036636"/>
              <a:gd name="connsiteX5" fmla="*/ 9512356 w 9563946"/>
              <a:gd name="connsiteY5" fmla="*/ 1036636 h 1036636"/>
              <a:gd name="connsiteX6" fmla="*/ 105776 w 9563946"/>
              <a:gd name="connsiteY6" fmla="*/ 1036636 h 1036636"/>
              <a:gd name="connsiteX7" fmla="*/ 54186 w 9563946"/>
              <a:gd name="connsiteY7" fmla="*/ 985046 h 1036636"/>
              <a:gd name="connsiteX8" fmla="*/ 54186 w 9563946"/>
              <a:gd name="connsiteY8" fmla="*/ 82386 h 1036636"/>
              <a:gd name="connsiteX0" fmla="*/ 54186 w 9638452"/>
              <a:gd name="connsiteY0" fmla="*/ 82386 h 1036636"/>
              <a:gd name="connsiteX1" fmla="*/ 105776 w 9638452"/>
              <a:gd name="connsiteY1" fmla="*/ 30796 h 1036636"/>
              <a:gd name="connsiteX2" fmla="*/ 9512356 w 9638452"/>
              <a:gd name="connsiteY2" fmla="*/ 30796 h 1036636"/>
              <a:gd name="connsiteX3" fmla="*/ 9563946 w 9638452"/>
              <a:gd name="connsiteY3" fmla="*/ 82386 h 1036636"/>
              <a:gd name="connsiteX4" fmla="*/ 9563946 w 9638452"/>
              <a:gd name="connsiteY4" fmla="*/ 985046 h 1036636"/>
              <a:gd name="connsiteX5" fmla="*/ 9512356 w 9638452"/>
              <a:gd name="connsiteY5" fmla="*/ 1036636 h 1036636"/>
              <a:gd name="connsiteX6" fmla="*/ 105776 w 9638452"/>
              <a:gd name="connsiteY6" fmla="*/ 1036636 h 1036636"/>
              <a:gd name="connsiteX7" fmla="*/ 54186 w 9638452"/>
              <a:gd name="connsiteY7" fmla="*/ 985046 h 1036636"/>
              <a:gd name="connsiteX8" fmla="*/ 54186 w 9638452"/>
              <a:gd name="connsiteY8" fmla="*/ 82386 h 1036636"/>
              <a:gd name="connsiteX0" fmla="*/ 54186 w 9638452"/>
              <a:gd name="connsiteY0" fmla="*/ 82386 h 1050402"/>
              <a:gd name="connsiteX1" fmla="*/ 105776 w 9638452"/>
              <a:gd name="connsiteY1" fmla="*/ 30796 h 1050402"/>
              <a:gd name="connsiteX2" fmla="*/ 9512356 w 9638452"/>
              <a:gd name="connsiteY2" fmla="*/ 30796 h 1050402"/>
              <a:gd name="connsiteX3" fmla="*/ 9563946 w 9638452"/>
              <a:gd name="connsiteY3" fmla="*/ 82386 h 1050402"/>
              <a:gd name="connsiteX4" fmla="*/ 9563946 w 9638452"/>
              <a:gd name="connsiteY4" fmla="*/ 985046 h 1050402"/>
              <a:gd name="connsiteX5" fmla="*/ 9512356 w 9638452"/>
              <a:gd name="connsiteY5" fmla="*/ 1036636 h 1050402"/>
              <a:gd name="connsiteX6" fmla="*/ 105776 w 9638452"/>
              <a:gd name="connsiteY6" fmla="*/ 1036636 h 1050402"/>
              <a:gd name="connsiteX7" fmla="*/ 54186 w 9638452"/>
              <a:gd name="connsiteY7" fmla="*/ 985046 h 1050402"/>
              <a:gd name="connsiteX8" fmla="*/ 54186 w 9638452"/>
              <a:gd name="connsiteY8" fmla="*/ 82386 h 1050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38452" h="1050402">
                <a:moveTo>
                  <a:pt x="54186" y="82386"/>
                </a:moveTo>
                <a:cubicBezTo>
                  <a:pt x="54186" y="53894"/>
                  <a:pt x="77284" y="30796"/>
                  <a:pt x="105776" y="30796"/>
                </a:cubicBezTo>
                <a:cubicBezTo>
                  <a:pt x="3210823" y="-75884"/>
                  <a:pt x="6453029" y="137476"/>
                  <a:pt x="9512356" y="30796"/>
                </a:cubicBezTo>
                <a:cubicBezTo>
                  <a:pt x="9540848" y="30796"/>
                  <a:pt x="9563946" y="53894"/>
                  <a:pt x="9563946" y="82386"/>
                </a:cubicBezTo>
                <a:cubicBezTo>
                  <a:pt x="9563946" y="383273"/>
                  <a:pt x="9731586" y="745119"/>
                  <a:pt x="9563946" y="985046"/>
                </a:cubicBezTo>
                <a:cubicBezTo>
                  <a:pt x="9563946" y="1013538"/>
                  <a:pt x="9540848" y="1036636"/>
                  <a:pt x="9512356" y="1036636"/>
                </a:cubicBezTo>
                <a:cubicBezTo>
                  <a:pt x="6590189" y="929956"/>
                  <a:pt x="2966983" y="1097596"/>
                  <a:pt x="105776" y="1036636"/>
                </a:cubicBezTo>
                <a:cubicBezTo>
                  <a:pt x="77284" y="1036636"/>
                  <a:pt x="54186" y="1013538"/>
                  <a:pt x="54186" y="985046"/>
                </a:cubicBezTo>
                <a:cubicBezTo>
                  <a:pt x="54186" y="684159"/>
                  <a:pt x="-67734" y="627113"/>
                  <a:pt x="54186" y="82386"/>
                </a:cubicBezTo>
                <a:close/>
              </a:path>
            </a:pathLst>
          </a:custGeom>
          <a:solidFill>
            <a:schemeClr val="bg1"/>
          </a:solidFill>
          <a:ln w="57150">
            <a:solidFill>
              <a:schemeClr val="tx2">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dirty="0">
                <a:solidFill>
                  <a:schemeClr val="tx1">
                    <a:lumMod val="85000"/>
                    <a:lumOff val="15000"/>
                  </a:schemeClr>
                </a:solidFill>
              </a:rPr>
              <a:t>c. </a:t>
            </a:r>
            <a:r>
              <a:rPr lang="en-US" sz="3200" dirty="0" err="1">
                <a:solidFill>
                  <a:schemeClr val="tx1">
                    <a:lumMod val="85000"/>
                    <a:lumOff val="15000"/>
                  </a:schemeClr>
                </a:solidFill>
              </a:rPr>
              <a:t>Vùng</a:t>
            </a:r>
            <a:r>
              <a:rPr lang="en-US" sz="3200" dirty="0">
                <a:solidFill>
                  <a:schemeClr val="tx1">
                    <a:lumMod val="85000"/>
                    <a:lumOff val="15000"/>
                  </a:schemeClr>
                </a:solidFill>
              </a:rPr>
              <a:t> </a:t>
            </a:r>
            <a:r>
              <a:rPr lang="en-US" sz="3200" dirty="0" err="1">
                <a:solidFill>
                  <a:schemeClr val="tx1">
                    <a:lumMod val="85000"/>
                    <a:lumOff val="15000"/>
                  </a:schemeClr>
                </a:solidFill>
              </a:rPr>
              <a:t>Trung</a:t>
            </a:r>
            <a:r>
              <a:rPr lang="en-US" sz="3200" dirty="0">
                <a:solidFill>
                  <a:schemeClr val="tx1">
                    <a:lumMod val="85000"/>
                    <a:lumOff val="15000"/>
                  </a:schemeClr>
                </a:solidFill>
              </a:rPr>
              <a:t> du </a:t>
            </a:r>
            <a:r>
              <a:rPr lang="en-US" sz="3200" dirty="0" err="1">
                <a:solidFill>
                  <a:schemeClr val="tx1">
                    <a:lumMod val="85000"/>
                    <a:lumOff val="15000"/>
                  </a:schemeClr>
                </a:solidFill>
              </a:rPr>
              <a:t>và</a:t>
            </a:r>
            <a:r>
              <a:rPr lang="en-US" sz="3200" dirty="0">
                <a:solidFill>
                  <a:schemeClr val="tx1">
                    <a:lumMod val="85000"/>
                    <a:lumOff val="15000"/>
                  </a:schemeClr>
                </a:solidFill>
              </a:rPr>
              <a:t> </a:t>
            </a:r>
            <a:r>
              <a:rPr lang="en-US" sz="3200" dirty="0" err="1">
                <a:solidFill>
                  <a:schemeClr val="tx1">
                    <a:lumMod val="85000"/>
                    <a:lumOff val="15000"/>
                  </a:schemeClr>
                </a:solidFill>
              </a:rPr>
              <a:t>miền</a:t>
            </a:r>
            <a:r>
              <a:rPr lang="en-US" sz="3200" dirty="0">
                <a:solidFill>
                  <a:schemeClr val="tx1">
                    <a:lumMod val="85000"/>
                    <a:lumOff val="15000"/>
                  </a:schemeClr>
                </a:solidFill>
              </a:rPr>
              <a:t> </a:t>
            </a:r>
            <a:r>
              <a:rPr lang="en-US" sz="3200" dirty="0" err="1">
                <a:solidFill>
                  <a:schemeClr val="tx1">
                    <a:lumMod val="85000"/>
                    <a:lumOff val="15000"/>
                  </a:schemeClr>
                </a:solidFill>
              </a:rPr>
              <a:t>núi</a:t>
            </a:r>
            <a:r>
              <a:rPr lang="en-US" sz="3200" dirty="0">
                <a:solidFill>
                  <a:schemeClr val="tx1">
                    <a:lumMod val="85000"/>
                    <a:lumOff val="15000"/>
                  </a:schemeClr>
                </a:solidFill>
              </a:rPr>
              <a:t> </a:t>
            </a:r>
            <a:r>
              <a:rPr lang="en-US" sz="3200" dirty="0" err="1">
                <a:solidFill>
                  <a:schemeClr val="tx1">
                    <a:lumMod val="85000"/>
                    <a:lumOff val="15000"/>
                  </a:schemeClr>
                </a:solidFill>
              </a:rPr>
              <a:t>Bắc</a:t>
            </a:r>
            <a:r>
              <a:rPr lang="en-US" sz="3200" dirty="0">
                <a:solidFill>
                  <a:schemeClr val="tx1">
                    <a:lumMod val="85000"/>
                    <a:lumOff val="15000"/>
                  </a:schemeClr>
                </a:solidFill>
              </a:rPr>
              <a:t> </a:t>
            </a:r>
            <a:r>
              <a:rPr lang="en-US" sz="3200" dirty="0" err="1">
                <a:solidFill>
                  <a:schemeClr val="tx1">
                    <a:lumMod val="85000"/>
                    <a:lumOff val="15000"/>
                  </a:schemeClr>
                </a:solidFill>
              </a:rPr>
              <a:t>Bộ</a:t>
            </a:r>
            <a:r>
              <a:rPr lang="en-US" sz="3200" dirty="0">
                <a:solidFill>
                  <a:schemeClr val="tx1">
                    <a:lumMod val="85000"/>
                    <a:lumOff val="15000"/>
                  </a:schemeClr>
                </a:solidFill>
              </a:rPr>
              <a:t> </a:t>
            </a:r>
            <a:r>
              <a:rPr lang="en-US" sz="3200" dirty="0" err="1">
                <a:solidFill>
                  <a:schemeClr val="tx1">
                    <a:lumMod val="85000"/>
                    <a:lumOff val="15000"/>
                  </a:schemeClr>
                </a:solidFill>
              </a:rPr>
              <a:t>có</a:t>
            </a:r>
            <a:r>
              <a:rPr lang="en-US" sz="3200" dirty="0">
                <a:solidFill>
                  <a:schemeClr val="tx1">
                    <a:lumMod val="85000"/>
                    <a:lumOff val="15000"/>
                  </a:schemeClr>
                </a:solidFill>
              </a:rPr>
              <a:t> </a:t>
            </a:r>
            <a:r>
              <a:rPr lang="en-US" sz="3200" dirty="0" err="1">
                <a:solidFill>
                  <a:schemeClr val="tx1">
                    <a:lumMod val="85000"/>
                    <a:lumOff val="15000"/>
                  </a:schemeClr>
                </a:solidFill>
              </a:rPr>
              <a:t>nhiều</a:t>
            </a:r>
            <a:r>
              <a:rPr lang="en-US" sz="3200" dirty="0">
                <a:solidFill>
                  <a:schemeClr val="tx1">
                    <a:lumMod val="85000"/>
                    <a:lumOff val="15000"/>
                  </a:schemeClr>
                </a:solidFill>
              </a:rPr>
              <a:t> </a:t>
            </a:r>
            <a:r>
              <a:rPr lang="en-US" sz="3200" dirty="0" err="1">
                <a:solidFill>
                  <a:schemeClr val="tx1">
                    <a:lumMod val="85000"/>
                    <a:lumOff val="15000"/>
                  </a:schemeClr>
                </a:solidFill>
              </a:rPr>
              <a:t>sông</a:t>
            </a:r>
            <a:r>
              <a:rPr lang="en-US" sz="3200" dirty="0">
                <a:solidFill>
                  <a:schemeClr val="tx1">
                    <a:lumMod val="85000"/>
                    <a:lumOff val="15000"/>
                  </a:schemeClr>
                </a:solidFill>
              </a:rPr>
              <a:t> </a:t>
            </a:r>
            <a:r>
              <a:rPr lang="en-US" sz="3200" dirty="0" err="1">
                <a:solidFill>
                  <a:schemeClr val="tx1">
                    <a:lumMod val="85000"/>
                    <a:lumOff val="15000"/>
                  </a:schemeClr>
                </a:solidFill>
              </a:rPr>
              <a:t>lớn</a:t>
            </a:r>
            <a:r>
              <a:rPr lang="en-US" sz="3200" dirty="0">
                <a:solidFill>
                  <a:schemeClr val="tx1">
                    <a:lumMod val="85000"/>
                    <a:lumOff val="15000"/>
                  </a:schemeClr>
                </a:solidFill>
              </a:rPr>
              <a:t> </a:t>
            </a:r>
            <a:r>
              <a:rPr lang="en-US" sz="3200" dirty="0" err="1">
                <a:solidFill>
                  <a:schemeClr val="tx1">
                    <a:lumMod val="85000"/>
                    <a:lumOff val="15000"/>
                  </a:schemeClr>
                </a:solidFill>
              </a:rPr>
              <a:t>thuận</a:t>
            </a:r>
            <a:r>
              <a:rPr lang="en-US" sz="3200" dirty="0">
                <a:solidFill>
                  <a:schemeClr val="tx1">
                    <a:lumMod val="85000"/>
                    <a:lumOff val="15000"/>
                  </a:schemeClr>
                </a:solidFill>
              </a:rPr>
              <a:t> </a:t>
            </a:r>
            <a:r>
              <a:rPr lang="en-US" sz="3200" dirty="0" err="1">
                <a:solidFill>
                  <a:schemeClr val="tx1">
                    <a:lumMod val="85000"/>
                    <a:lumOff val="15000"/>
                  </a:schemeClr>
                </a:solidFill>
              </a:rPr>
              <a:t>lợi</a:t>
            </a:r>
            <a:r>
              <a:rPr lang="en-US" sz="3200" dirty="0">
                <a:solidFill>
                  <a:schemeClr val="tx1">
                    <a:lumMod val="85000"/>
                    <a:lumOff val="15000"/>
                  </a:schemeClr>
                </a:solidFill>
              </a:rPr>
              <a:t> </a:t>
            </a:r>
            <a:r>
              <a:rPr lang="en-US" sz="3200" dirty="0" err="1">
                <a:solidFill>
                  <a:schemeClr val="tx1">
                    <a:lumMod val="85000"/>
                    <a:lumOff val="15000"/>
                  </a:schemeClr>
                </a:solidFill>
              </a:rPr>
              <a:t>cho</a:t>
            </a:r>
            <a:r>
              <a:rPr lang="en-US" sz="3200" dirty="0">
                <a:solidFill>
                  <a:schemeClr val="tx1">
                    <a:lumMod val="85000"/>
                    <a:lumOff val="15000"/>
                  </a:schemeClr>
                </a:solidFill>
              </a:rPr>
              <a:t> </a:t>
            </a:r>
            <a:r>
              <a:rPr lang="en-US" sz="3200" dirty="0" err="1">
                <a:solidFill>
                  <a:schemeClr val="tx1">
                    <a:lumMod val="85000"/>
                    <a:lumOff val="15000"/>
                  </a:schemeClr>
                </a:solidFill>
              </a:rPr>
              <a:t>phát</a:t>
            </a:r>
            <a:r>
              <a:rPr lang="en-US" sz="3200" dirty="0">
                <a:solidFill>
                  <a:schemeClr val="tx1">
                    <a:lumMod val="85000"/>
                    <a:lumOff val="15000"/>
                  </a:schemeClr>
                </a:solidFill>
              </a:rPr>
              <a:t> </a:t>
            </a:r>
            <a:r>
              <a:rPr lang="en-US" sz="3200" dirty="0" err="1">
                <a:solidFill>
                  <a:schemeClr val="tx1">
                    <a:lumMod val="85000"/>
                    <a:lumOff val="15000"/>
                  </a:schemeClr>
                </a:solidFill>
              </a:rPr>
              <a:t>triển</a:t>
            </a:r>
            <a:r>
              <a:rPr lang="en-US" sz="3200" dirty="0">
                <a:solidFill>
                  <a:schemeClr val="tx1">
                    <a:lumMod val="85000"/>
                    <a:lumOff val="15000"/>
                  </a:schemeClr>
                </a:solidFill>
              </a:rPr>
              <a:t> </a:t>
            </a:r>
            <a:r>
              <a:rPr lang="en-US" sz="3200" dirty="0" err="1">
                <a:solidFill>
                  <a:schemeClr val="tx1">
                    <a:lumMod val="85000"/>
                    <a:lumOff val="15000"/>
                  </a:schemeClr>
                </a:solidFill>
              </a:rPr>
              <a:t>thủy</a:t>
            </a:r>
            <a:r>
              <a:rPr lang="en-US" sz="3200" dirty="0">
                <a:solidFill>
                  <a:schemeClr val="tx1">
                    <a:lumMod val="85000"/>
                    <a:lumOff val="15000"/>
                  </a:schemeClr>
                </a:solidFill>
              </a:rPr>
              <a:t> </a:t>
            </a:r>
            <a:r>
              <a:rPr lang="en-US" sz="3200" dirty="0" err="1">
                <a:solidFill>
                  <a:schemeClr val="tx1">
                    <a:lumMod val="85000"/>
                    <a:lumOff val="15000"/>
                  </a:schemeClr>
                </a:solidFill>
              </a:rPr>
              <a:t>điện</a:t>
            </a:r>
            <a:r>
              <a:rPr lang="en-US" sz="3200" dirty="0">
                <a:solidFill>
                  <a:schemeClr val="tx1">
                    <a:lumMod val="85000"/>
                    <a:lumOff val="15000"/>
                  </a:schemeClr>
                </a:solidFill>
              </a:rPr>
              <a:t>.</a:t>
            </a:r>
          </a:p>
        </p:txBody>
      </p:sp>
      <p:sp>
        <p:nvSpPr>
          <p:cNvPr id="9" name="Rounded Rectangle 8"/>
          <p:cNvSpPr/>
          <p:nvPr/>
        </p:nvSpPr>
        <p:spPr>
          <a:xfrm>
            <a:off x="496146" y="5318760"/>
            <a:ext cx="9584265" cy="1148080"/>
          </a:xfrm>
          <a:custGeom>
            <a:avLst/>
            <a:gdLst>
              <a:gd name="connsiteX0" fmla="*/ 0 w 9509760"/>
              <a:gd name="connsiteY0" fmla="*/ 51590 h 1005840"/>
              <a:gd name="connsiteX1" fmla="*/ 51590 w 9509760"/>
              <a:gd name="connsiteY1" fmla="*/ 0 h 1005840"/>
              <a:gd name="connsiteX2" fmla="*/ 9458170 w 9509760"/>
              <a:gd name="connsiteY2" fmla="*/ 0 h 1005840"/>
              <a:gd name="connsiteX3" fmla="*/ 9509760 w 9509760"/>
              <a:gd name="connsiteY3" fmla="*/ 51590 h 1005840"/>
              <a:gd name="connsiteX4" fmla="*/ 9509760 w 9509760"/>
              <a:gd name="connsiteY4" fmla="*/ 954250 h 1005840"/>
              <a:gd name="connsiteX5" fmla="*/ 9458170 w 9509760"/>
              <a:gd name="connsiteY5" fmla="*/ 1005840 h 1005840"/>
              <a:gd name="connsiteX6" fmla="*/ 51590 w 9509760"/>
              <a:gd name="connsiteY6" fmla="*/ 1005840 h 1005840"/>
              <a:gd name="connsiteX7" fmla="*/ 0 w 9509760"/>
              <a:gd name="connsiteY7" fmla="*/ 954250 h 1005840"/>
              <a:gd name="connsiteX8" fmla="*/ 0 w 9509760"/>
              <a:gd name="connsiteY8" fmla="*/ 51590 h 1005840"/>
              <a:gd name="connsiteX0" fmla="*/ 0 w 9509760"/>
              <a:gd name="connsiteY0" fmla="*/ 51590 h 1005840"/>
              <a:gd name="connsiteX1" fmla="*/ 51590 w 9509760"/>
              <a:gd name="connsiteY1" fmla="*/ 0 h 1005840"/>
              <a:gd name="connsiteX2" fmla="*/ 9458170 w 9509760"/>
              <a:gd name="connsiteY2" fmla="*/ 0 h 1005840"/>
              <a:gd name="connsiteX3" fmla="*/ 9509760 w 9509760"/>
              <a:gd name="connsiteY3" fmla="*/ 51590 h 1005840"/>
              <a:gd name="connsiteX4" fmla="*/ 9509760 w 9509760"/>
              <a:gd name="connsiteY4" fmla="*/ 954250 h 1005840"/>
              <a:gd name="connsiteX5" fmla="*/ 9458170 w 9509760"/>
              <a:gd name="connsiteY5" fmla="*/ 1005840 h 1005840"/>
              <a:gd name="connsiteX6" fmla="*/ 51590 w 9509760"/>
              <a:gd name="connsiteY6" fmla="*/ 1005840 h 1005840"/>
              <a:gd name="connsiteX7" fmla="*/ 0 w 9509760"/>
              <a:gd name="connsiteY7" fmla="*/ 954250 h 1005840"/>
              <a:gd name="connsiteX8" fmla="*/ 0 w 9509760"/>
              <a:gd name="connsiteY8" fmla="*/ 51590 h 1005840"/>
              <a:gd name="connsiteX0" fmla="*/ 0 w 9540240"/>
              <a:gd name="connsiteY0" fmla="*/ 51590 h 1005840"/>
              <a:gd name="connsiteX1" fmla="*/ 51590 w 9540240"/>
              <a:gd name="connsiteY1" fmla="*/ 0 h 1005840"/>
              <a:gd name="connsiteX2" fmla="*/ 9458170 w 9540240"/>
              <a:gd name="connsiteY2" fmla="*/ 0 h 1005840"/>
              <a:gd name="connsiteX3" fmla="*/ 9540240 w 9540240"/>
              <a:gd name="connsiteY3" fmla="*/ 97310 h 1005840"/>
              <a:gd name="connsiteX4" fmla="*/ 9509760 w 9540240"/>
              <a:gd name="connsiteY4" fmla="*/ 954250 h 1005840"/>
              <a:gd name="connsiteX5" fmla="*/ 9458170 w 9540240"/>
              <a:gd name="connsiteY5" fmla="*/ 1005840 h 1005840"/>
              <a:gd name="connsiteX6" fmla="*/ 51590 w 9540240"/>
              <a:gd name="connsiteY6" fmla="*/ 1005840 h 1005840"/>
              <a:gd name="connsiteX7" fmla="*/ 0 w 9540240"/>
              <a:gd name="connsiteY7" fmla="*/ 954250 h 1005840"/>
              <a:gd name="connsiteX8" fmla="*/ 0 w 9540240"/>
              <a:gd name="connsiteY8" fmla="*/ 51590 h 1005840"/>
              <a:gd name="connsiteX0" fmla="*/ 0 w 9540240"/>
              <a:gd name="connsiteY0" fmla="*/ 51590 h 1005840"/>
              <a:gd name="connsiteX1" fmla="*/ 51590 w 9540240"/>
              <a:gd name="connsiteY1" fmla="*/ 0 h 1005840"/>
              <a:gd name="connsiteX2" fmla="*/ 9458170 w 9540240"/>
              <a:gd name="connsiteY2" fmla="*/ 0 h 1005840"/>
              <a:gd name="connsiteX3" fmla="*/ 9540240 w 9540240"/>
              <a:gd name="connsiteY3" fmla="*/ 97310 h 1005840"/>
              <a:gd name="connsiteX4" fmla="*/ 9509760 w 9540240"/>
              <a:gd name="connsiteY4" fmla="*/ 954250 h 1005840"/>
              <a:gd name="connsiteX5" fmla="*/ 9458170 w 9540240"/>
              <a:gd name="connsiteY5" fmla="*/ 1005840 h 1005840"/>
              <a:gd name="connsiteX6" fmla="*/ 51590 w 9540240"/>
              <a:gd name="connsiteY6" fmla="*/ 1005840 h 1005840"/>
              <a:gd name="connsiteX7" fmla="*/ 0 w 9540240"/>
              <a:gd name="connsiteY7" fmla="*/ 954250 h 1005840"/>
              <a:gd name="connsiteX8" fmla="*/ 0 w 9540240"/>
              <a:gd name="connsiteY8" fmla="*/ 51590 h 1005840"/>
              <a:gd name="connsiteX0" fmla="*/ 0 w 9641099"/>
              <a:gd name="connsiteY0" fmla="*/ 51590 h 1005840"/>
              <a:gd name="connsiteX1" fmla="*/ 51590 w 9641099"/>
              <a:gd name="connsiteY1" fmla="*/ 0 h 1005840"/>
              <a:gd name="connsiteX2" fmla="*/ 9458170 w 9641099"/>
              <a:gd name="connsiteY2" fmla="*/ 0 h 1005840"/>
              <a:gd name="connsiteX3" fmla="*/ 9540240 w 9641099"/>
              <a:gd name="connsiteY3" fmla="*/ 97310 h 1005840"/>
              <a:gd name="connsiteX4" fmla="*/ 9509760 w 9641099"/>
              <a:gd name="connsiteY4" fmla="*/ 954250 h 1005840"/>
              <a:gd name="connsiteX5" fmla="*/ 9458170 w 9641099"/>
              <a:gd name="connsiteY5" fmla="*/ 1005840 h 1005840"/>
              <a:gd name="connsiteX6" fmla="*/ 51590 w 9641099"/>
              <a:gd name="connsiteY6" fmla="*/ 1005840 h 1005840"/>
              <a:gd name="connsiteX7" fmla="*/ 0 w 9641099"/>
              <a:gd name="connsiteY7" fmla="*/ 954250 h 1005840"/>
              <a:gd name="connsiteX8" fmla="*/ 0 w 9641099"/>
              <a:gd name="connsiteY8" fmla="*/ 51590 h 1005840"/>
              <a:gd name="connsiteX0" fmla="*/ 0 w 9641099"/>
              <a:gd name="connsiteY0" fmla="*/ 51590 h 1087120"/>
              <a:gd name="connsiteX1" fmla="*/ 51590 w 9641099"/>
              <a:gd name="connsiteY1" fmla="*/ 0 h 1087120"/>
              <a:gd name="connsiteX2" fmla="*/ 9458170 w 9641099"/>
              <a:gd name="connsiteY2" fmla="*/ 0 h 1087120"/>
              <a:gd name="connsiteX3" fmla="*/ 9540240 w 9641099"/>
              <a:gd name="connsiteY3" fmla="*/ 97310 h 1087120"/>
              <a:gd name="connsiteX4" fmla="*/ 9509760 w 9641099"/>
              <a:gd name="connsiteY4" fmla="*/ 954250 h 1087120"/>
              <a:gd name="connsiteX5" fmla="*/ 9458170 w 9641099"/>
              <a:gd name="connsiteY5" fmla="*/ 1005840 h 1087120"/>
              <a:gd name="connsiteX6" fmla="*/ 51590 w 9641099"/>
              <a:gd name="connsiteY6" fmla="*/ 1005840 h 1087120"/>
              <a:gd name="connsiteX7" fmla="*/ 0 w 9641099"/>
              <a:gd name="connsiteY7" fmla="*/ 954250 h 1087120"/>
              <a:gd name="connsiteX8" fmla="*/ 0 w 9641099"/>
              <a:gd name="connsiteY8" fmla="*/ 51590 h 1087120"/>
              <a:gd name="connsiteX0" fmla="*/ 0 w 9641099"/>
              <a:gd name="connsiteY0" fmla="*/ 112550 h 1148080"/>
              <a:gd name="connsiteX1" fmla="*/ 51590 w 9641099"/>
              <a:gd name="connsiteY1" fmla="*/ 60960 h 1148080"/>
              <a:gd name="connsiteX2" fmla="*/ 9458170 w 9641099"/>
              <a:gd name="connsiteY2" fmla="*/ 60960 h 1148080"/>
              <a:gd name="connsiteX3" fmla="*/ 9540240 w 9641099"/>
              <a:gd name="connsiteY3" fmla="*/ 158270 h 1148080"/>
              <a:gd name="connsiteX4" fmla="*/ 9509760 w 9641099"/>
              <a:gd name="connsiteY4" fmla="*/ 1015210 h 1148080"/>
              <a:gd name="connsiteX5" fmla="*/ 9458170 w 9641099"/>
              <a:gd name="connsiteY5" fmla="*/ 1066800 h 1148080"/>
              <a:gd name="connsiteX6" fmla="*/ 51590 w 9641099"/>
              <a:gd name="connsiteY6" fmla="*/ 1066800 h 1148080"/>
              <a:gd name="connsiteX7" fmla="*/ 0 w 9641099"/>
              <a:gd name="connsiteY7" fmla="*/ 1015210 h 1148080"/>
              <a:gd name="connsiteX8" fmla="*/ 0 w 9641099"/>
              <a:gd name="connsiteY8" fmla="*/ 112550 h 1148080"/>
              <a:gd name="connsiteX0" fmla="*/ 0 w 9654301"/>
              <a:gd name="connsiteY0" fmla="*/ 112550 h 1148080"/>
              <a:gd name="connsiteX1" fmla="*/ 51590 w 9654301"/>
              <a:gd name="connsiteY1" fmla="*/ 60960 h 1148080"/>
              <a:gd name="connsiteX2" fmla="*/ 9458170 w 9654301"/>
              <a:gd name="connsiteY2" fmla="*/ 60960 h 1148080"/>
              <a:gd name="connsiteX3" fmla="*/ 9600686 w 9654301"/>
              <a:gd name="connsiteY3" fmla="*/ 158270 h 1148080"/>
              <a:gd name="connsiteX4" fmla="*/ 9509760 w 9654301"/>
              <a:gd name="connsiteY4" fmla="*/ 1015210 h 1148080"/>
              <a:gd name="connsiteX5" fmla="*/ 9458170 w 9654301"/>
              <a:gd name="connsiteY5" fmla="*/ 1066800 h 1148080"/>
              <a:gd name="connsiteX6" fmla="*/ 51590 w 9654301"/>
              <a:gd name="connsiteY6" fmla="*/ 1066800 h 1148080"/>
              <a:gd name="connsiteX7" fmla="*/ 0 w 9654301"/>
              <a:gd name="connsiteY7" fmla="*/ 1015210 h 1148080"/>
              <a:gd name="connsiteX8" fmla="*/ 0 w 9654301"/>
              <a:gd name="connsiteY8" fmla="*/ 112550 h 1148080"/>
              <a:gd name="connsiteX0" fmla="*/ 0 w 9701289"/>
              <a:gd name="connsiteY0" fmla="*/ 112550 h 1148080"/>
              <a:gd name="connsiteX1" fmla="*/ 51590 w 9701289"/>
              <a:gd name="connsiteY1" fmla="*/ 60960 h 1148080"/>
              <a:gd name="connsiteX2" fmla="*/ 9458170 w 9701289"/>
              <a:gd name="connsiteY2" fmla="*/ 60960 h 1148080"/>
              <a:gd name="connsiteX3" fmla="*/ 9600686 w 9701289"/>
              <a:gd name="connsiteY3" fmla="*/ 158270 h 1148080"/>
              <a:gd name="connsiteX4" fmla="*/ 9509760 w 9701289"/>
              <a:gd name="connsiteY4" fmla="*/ 1015210 h 1148080"/>
              <a:gd name="connsiteX5" fmla="*/ 9458170 w 9701289"/>
              <a:gd name="connsiteY5" fmla="*/ 1066800 h 1148080"/>
              <a:gd name="connsiteX6" fmla="*/ 51590 w 9701289"/>
              <a:gd name="connsiteY6" fmla="*/ 1066800 h 1148080"/>
              <a:gd name="connsiteX7" fmla="*/ 0 w 9701289"/>
              <a:gd name="connsiteY7" fmla="*/ 1015210 h 1148080"/>
              <a:gd name="connsiteX8" fmla="*/ 0 w 9701289"/>
              <a:gd name="connsiteY8" fmla="*/ 112550 h 1148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01289" h="1148080">
                <a:moveTo>
                  <a:pt x="0" y="112550"/>
                </a:moveTo>
                <a:cubicBezTo>
                  <a:pt x="0" y="84058"/>
                  <a:pt x="23098" y="60960"/>
                  <a:pt x="51590" y="60960"/>
                </a:cubicBezTo>
                <a:cubicBezTo>
                  <a:pt x="2684197" y="-76200"/>
                  <a:pt x="6322643" y="60960"/>
                  <a:pt x="9458170" y="60960"/>
                </a:cubicBezTo>
                <a:cubicBezTo>
                  <a:pt x="9486662" y="60960"/>
                  <a:pt x="9600686" y="129778"/>
                  <a:pt x="9600686" y="158270"/>
                </a:cubicBezTo>
                <a:cubicBezTo>
                  <a:pt x="9634704" y="626797"/>
                  <a:pt x="9855200" y="744803"/>
                  <a:pt x="9509760" y="1015210"/>
                </a:cubicBezTo>
                <a:cubicBezTo>
                  <a:pt x="9509760" y="1043702"/>
                  <a:pt x="9486662" y="1066800"/>
                  <a:pt x="9458170" y="1066800"/>
                </a:cubicBezTo>
                <a:cubicBezTo>
                  <a:pt x="6368363" y="1249680"/>
                  <a:pt x="3187117" y="1066800"/>
                  <a:pt x="51590" y="1066800"/>
                </a:cubicBezTo>
                <a:cubicBezTo>
                  <a:pt x="23098" y="1066800"/>
                  <a:pt x="0" y="1043702"/>
                  <a:pt x="0" y="1015210"/>
                </a:cubicBezTo>
                <a:cubicBezTo>
                  <a:pt x="0" y="714323"/>
                  <a:pt x="60960" y="718237"/>
                  <a:pt x="0" y="112550"/>
                </a:cubicBezTo>
                <a:close/>
              </a:path>
            </a:pathLst>
          </a:custGeom>
          <a:solidFill>
            <a:schemeClr val="bg1"/>
          </a:solidFill>
          <a:ln w="57150">
            <a:solidFill>
              <a:schemeClr val="tx2">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dirty="0">
                <a:solidFill>
                  <a:schemeClr val="tx1">
                    <a:lumMod val="85000"/>
                    <a:lumOff val="15000"/>
                  </a:schemeClr>
                </a:solidFill>
              </a:rPr>
              <a:t>d. </a:t>
            </a:r>
            <a:r>
              <a:rPr lang="en-US" sz="3200" dirty="0" err="1">
                <a:solidFill>
                  <a:schemeClr val="tx1">
                    <a:lumMod val="85000"/>
                    <a:lumOff val="15000"/>
                  </a:schemeClr>
                </a:solidFill>
              </a:rPr>
              <a:t>Vùng</a:t>
            </a:r>
            <a:r>
              <a:rPr lang="en-US" sz="3200" dirty="0">
                <a:solidFill>
                  <a:schemeClr val="tx1">
                    <a:lumMod val="85000"/>
                    <a:lumOff val="15000"/>
                  </a:schemeClr>
                </a:solidFill>
              </a:rPr>
              <a:t> </a:t>
            </a:r>
            <a:r>
              <a:rPr lang="en-US" sz="3200" dirty="0" err="1">
                <a:solidFill>
                  <a:schemeClr val="tx1">
                    <a:lumMod val="85000"/>
                    <a:lumOff val="15000"/>
                  </a:schemeClr>
                </a:solidFill>
              </a:rPr>
              <a:t>Trung</a:t>
            </a:r>
            <a:r>
              <a:rPr lang="en-US" sz="3200" dirty="0">
                <a:solidFill>
                  <a:schemeClr val="tx1">
                    <a:lumMod val="85000"/>
                    <a:lumOff val="15000"/>
                  </a:schemeClr>
                </a:solidFill>
              </a:rPr>
              <a:t> du </a:t>
            </a:r>
            <a:r>
              <a:rPr lang="en-US" sz="3200" dirty="0" err="1">
                <a:solidFill>
                  <a:schemeClr val="tx1">
                    <a:lumMod val="85000"/>
                    <a:lumOff val="15000"/>
                  </a:schemeClr>
                </a:solidFill>
              </a:rPr>
              <a:t>và</a:t>
            </a:r>
            <a:r>
              <a:rPr lang="en-US" sz="3200" dirty="0">
                <a:solidFill>
                  <a:schemeClr val="tx1">
                    <a:lumMod val="85000"/>
                    <a:lumOff val="15000"/>
                  </a:schemeClr>
                </a:solidFill>
              </a:rPr>
              <a:t> </a:t>
            </a:r>
            <a:r>
              <a:rPr lang="en-US" sz="3200" dirty="0" err="1">
                <a:solidFill>
                  <a:schemeClr val="tx1">
                    <a:lumMod val="85000"/>
                    <a:lumOff val="15000"/>
                  </a:schemeClr>
                </a:solidFill>
              </a:rPr>
              <a:t>miền</a:t>
            </a:r>
            <a:r>
              <a:rPr lang="en-US" sz="3200" dirty="0">
                <a:solidFill>
                  <a:schemeClr val="tx1">
                    <a:lumMod val="85000"/>
                    <a:lumOff val="15000"/>
                  </a:schemeClr>
                </a:solidFill>
              </a:rPr>
              <a:t> </a:t>
            </a:r>
            <a:r>
              <a:rPr lang="en-US" sz="3200" dirty="0" err="1">
                <a:solidFill>
                  <a:schemeClr val="tx1">
                    <a:lumMod val="85000"/>
                    <a:lumOff val="15000"/>
                  </a:schemeClr>
                </a:solidFill>
              </a:rPr>
              <a:t>núi</a:t>
            </a:r>
            <a:r>
              <a:rPr lang="en-US" sz="3200" dirty="0">
                <a:solidFill>
                  <a:schemeClr val="tx1">
                    <a:lumMod val="85000"/>
                    <a:lumOff val="15000"/>
                  </a:schemeClr>
                </a:solidFill>
              </a:rPr>
              <a:t> </a:t>
            </a:r>
            <a:r>
              <a:rPr lang="en-US" sz="3200" dirty="0" err="1">
                <a:solidFill>
                  <a:schemeClr val="tx1">
                    <a:lumMod val="85000"/>
                    <a:lumOff val="15000"/>
                  </a:schemeClr>
                </a:solidFill>
              </a:rPr>
              <a:t>Bắc</a:t>
            </a:r>
            <a:r>
              <a:rPr lang="en-US" sz="3200" dirty="0">
                <a:solidFill>
                  <a:schemeClr val="tx1">
                    <a:lumMod val="85000"/>
                    <a:lumOff val="15000"/>
                  </a:schemeClr>
                </a:solidFill>
              </a:rPr>
              <a:t> </a:t>
            </a:r>
            <a:r>
              <a:rPr lang="en-US" sz="3200" dirty="0" err="1">
                <a:solidFill>
                  <a:schemeClr val="tx1">
                    <a:lumMod val="85000"/>
                    <a:lumOff val="15000"/>
                  </a:schemeClr>
                </a:solidFill>
              </a:rPr>
              <a:t>Bộ</a:t>
            </a:r>
            <a:r>
              <a:rPr lang="en-US" sz="3200" dirty="0">
                <a:solidFill>
                  <a:schemeClr val="tx1">
                    <a:lumMod val="85000"/>
                    <a:lumOff val="15000"/>
                  </a:schemeClr>
                </a:solidFill>
              </a:rPr>
              <a:t> </a:t>
            </a:r>
            <a:r>
              <a:rPr lang="en-US" sz="3200" dirty="0" err="1">
                <a:solidFill>
                  <a:schemeClr val="tx1">
                    <a:lumMod val="85000"/>
                    <a:lumOff val="15000"/>
                  </a:schemeClr>
                </a:solidFill>
              </a:rPr>
              <a:t>là</a:t>
            </a:r>
            <a:r>
              <a:rPr lang="en-US" sz="3200" dirty="0">
                <a:solidFill>
                  <a:schemeClr val="tx1">
                    <a:lumMod val="85000"/>
                    <a:lumOff val="15000"/>
                  </a:schemeClr>
                </a:solidFill>
              </a:rPr>
              <a:t> </a:t>
            </a:r>
            <a:r>
              <a:rPr lang="en-US" sz="3200" dirty="0" err="1">
                <a:solidFill>
                  <a:schemeClr val="tx1">
                    <a:lumMod val="85000"/>
                    <a:lumOff val="15000"/>
                  </a:schemeClr>
                </a:solidFill>
              </a:rPr>
              <a:t>nơi</a:t>
            </a:r>
            <a:r>
              <a:rPr lang="en-US" sz="3200" dirty="0">
                <a:solidFill>
                  <a:schemeClr val="tx1">
                    <a:lumMod val="85000"/>
                    <a:lumOff val="15000"/>
                  </a:schemeClr>
                </a:solidFill>
              </a:rPr>
              <a:t> </a:t>
            </a:r>
            <a:r>
              <a:rPr lang="en-US" sz="3200" dirty="0" err="1">
                <a:solidFill>
                  <a:schemeClr val="tx1">
                    <a:lumMod val="85000"/>
                    <a:lumOff val="15000"/>
                  </a:schemeClr>
                </a:solidFill>
              </a:rPr>
              <a:t>giàu</a:t>
            </a:r>
            <a:r>
              <a:rPr lang="en-US" sz="3200" dirty="0">
                <a:solidFill>
                  <a:schemeClr val="tx1">
                    <a:lumMod val="85000"/>
                    <a:lumOff val="15000"/>
                  </a:schemeClr>
                </a:solidFill>
              </a:rPr>
              <a:t> </a:t>
            </a:r>
            <a:r>
              <a:rPr lang="en-US" sz="3200" dirty="0" err="1">
                <a:solidFill>
                  <a:schemeClr val="tx1">
                    <a:lumMod val="85000"/>
                    <a:lumOff val="15000"/>
                  </a:schemeClr>
                </a:solidFill>
              </a:rPr>
              <a:t>tài</a:t>
            </a:r>
            <a:r>
              <a:rPr lang="en-US" sz="3200" dirty="0">
                <a:solidFill>
                  <a:schemeClr val="tx1">
                    <a:lumMod val="85000"/>
                    <a:lumOff val="15000"/>
                  </a:schemeClr>
                </a:solidFill>
              </a:rPr>
              <a:t> </a:t>
            </a:r>
            <a:r>
              <a:rPr lang="en-US" sz="3200" dirty="0" err="1">
                <a:solidFill>
                  <a:schemeClr val="tx1">
                    <a:lumMod val="85000"/>
                    <a:lumOff val="15000"/>
                  </a:schemeClr>
                </a:solidFill>
              </a:rPr>
              <a:t>nguyên</a:t>
            </a:r>
            <a:r>
              <a:rPr lang="en-US" sz="3200" dirty="0">
                <a:solidFill>
                  <a:schemeClr val="tx1">
                    <a:lumMod val="85000"/>
                    <a:lumOff val="15000"/>
                  </a:schemeClr>
                </a:solidFill>
              </a:rPr>
              <a:t> </a:t>
            </a:r>
            <a:r>
              <a:rPr lang="en-US" sz="3200" dirty="0" err="1">
                <a:solidFill>
                  <a:schemeClr val="tx1">
                    <a:lumMod val="85000"/>
                    <a:lumOff val="15000"/>
                  </a:schemeClr>
                </a:solidFill>
              </a:rPr>
              <a:t>khoáng</a:t>
            </a:r>
            <a:r>
              <a:rPr lang="en-US" sz="3200" dirty="0">
                <a:solidFill>
                  <a:schemeClr val="tx1">
                    <a:lumMod val="85000"/>
                    <a:lumOff val="15000"/>
                  </a:schemeClr>
                </a:solidFill>
              </a:rPr>
              <a:t> </a:t>
            </a:r>
            <a:r>
              <a:rPr lang="en-US" sz="3200" dirty="0" err="1">
                <a:solidFill>
                  <a:schemeClr val="tx1">
                    <a:lumMod val="85000"/>
                    <a:lumOff val="15000"/>
                  </a:schemeClr>
                </a:solidFill>
              </a:rPr>
              <a:t>sản</a:t>
            </a:r>
            <a:r>
              <a:rPr lang="en-US" sz="3200" dirty="0">
                <a:solidFill>
                  <a:schemeClr val="tx1">
                    <a:lumMod val="85000"/>
                    <a:lumOff val="15000"/>
                  </a:schemeClr>
                </a:solidFill>
              </a:rPr>
              <a:t> </a:t>
            </a:r>
            <a:r>
              <a:rPr lang="en-US" sz="3200" dirty="0" err="1">
                <a:solidFill>
                  <a:schemeClr val="tx1">
                    <a:lumMod val="85000"/>
                    <a:lumOff val="15000"/>
                  </a:schemeClr>
                </a:solidFill>
              </a:rPr>
              <a:t>bậc</a:t>
            </a:r>
            <a:r>
              <a:rPr lang="en-US" sz="3200" dirty="0">
                <a:solidFill>
                  <a:schemeClr val="tx1">
                    <a:lumMod val="85000"/>
                    <a:lumOff val="15000"/>
                  </a:schemeClr>
                </a:solidFill>
              </a:rPr>
              <a:t> </a:t>
            </a:r>
            <a:r>
              <a:rPr lang="en-US" sz="3200" dirty="0" err="1">
                <a:solidFill>
                  <a:schemeClr val="tx1">
                    <a:lumMod val="85000"/>
                    <a:lumOff val="15000"/>
                  </a:schemeClr>
                </a:solidFill>
              </a:rPr>
              <a:t>nhất</a:t>
            </a:r>
            <a:r>
              <a:rPr lang="en-US" sz="3200" dirty="0">
                <a:solidFill>
                  <a:schemeClr val="tx1">
                    <a:lumMod val="85000"/>
                    <a:lumOff val="15000"/>
                  </a:schemeClr>
                </a:solidFill>
              </a:rPr>
              <a:t> </a:t>
            </a:r>
            <a:r>
              <a:rPr lang="en-US" sz="3200" dirty="0" err="1">
                <a:solidFill>
                  <a:schemeClr val="tx1">
                    <a:lumMod val="85000"/>
                    <a:lumOff val="15000"/>
                  </a:schemeClr>
                </a:solidFill>
              </a:rPr>
              <a:t>cả</a:t>
            </a:r>
            <a:r>
              <a:rPr lang="en-US" sz="3200" dirty="0">
                <a:solidFill>
                  <a:schemeClr val="tx1">
                    <a:lumMod val="85000"/>
                    <a:lumOff val="15000"/>
                  </a:schemeClr>
                </a:solidFill>
              </a:rPr>
              <a:t> </a:t>
            </a:r>
            <a:r>
              <a:rPr lang="en-US" sz="3200" dirty="0" err="1">
                <a:solidFill>
                  <a:schemeClr val="tx1">
                    <a:lumMod val="85000"/>
                    <a:lumOff val="15000"/>
                  </a:schemeClr>
                </a:solidFill>
              </a:rPr>
              <a:t>nước</a:t>
            </a:r>
            <a:r>
              <a:rPr lang="en-US" sz="3200" dirty="0">
                <a:solidFill>
                  <a:schemeClr val="tx1">
                    <a:lumMod val="85000"/>
                    <a:lumOff val="15000"/>
                  </a:schemeClr>
                </a:solidFill>
              </a:rPr>
              <a:t>.</a:t>
            </a:r>
          </a:p>
        </p:txBody>
      </p:sp>
      <p:sp>
        <p:nvSpPr>
          <p:cNvPr id="10" name="Flowchart: Display 9"/>
          <p:cNvSpPr/>
          <p:nvPr/>
        </p:nvSpPr>
        <p:spPr>
          <a:xfrm>
            <a:off x="10080411" y="4081758"/>
            <a:ext cx="1912032" cy="1050086"/>
          </a:xfrm>
          <a:prstGeom prst="flowChartDisplay">
            <a:avLst/>
          </a:prstGeom>
          <a:solidFill>
            <a:schemeClr val="accent2">
              <a:lumMod val="40000"/>
              <a:lumOff val="60000"/>
            </a:schemeClr>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a:solidFill>
                  <a:schemeClr val="tx1"/>
                </a:solidFill>
                <a:latin typeface="Calibri" panose="020F0502020204030204" pitchFamily="34" charset="0"/>
                <a:cs typeface="Calibri" panose="020F0502020204030204" pitchFamily="34" charset="0"/>
              </a:rPr>
              <a:t>Đúng</a:t>
            </a:r>
            <a:endParaRPr lang="en-US" sz="4000" dirty="0">
              <a:solidFill>
                <a:schemeClr val="tx1"/>
              </a:solidFill>
              <a:latin typeface="Calibri" panose="020F0502020204030204" pitchFamily="34" charset="0"/>
              <a:cs typeface="Calibri" panose="020F0502020204030204" pitchFamily="34" charset="0"/>
            </a:endParaRPr>
          </a:p>
        </p:txBody>
      </p:sp>
      <p:sp>
        <p:nvSpPr>
          <p:cNvPr id="11" name="Flowchart: Display 10"/>
          <p:cNvSpPr/>
          <p:nvPr/>
        </p:nvSpPr>
        <p:spPr>
          <a:xfrm>
            <a:off x="10080411" y="1491625"/>
            <a:ext cx="1912032" cy="1050086"/>
          </a:xfrm>
          <a:prstGeom prst="flowChartDisplay">
            <a:avLst/>
          </a:prstGeom>
          <a:solidFill>
            <a:schemeClr val="tx1">
              <a:lumMod val="85000"/>
              <a:lumOff val="15000"/>
            </a:schemeClr>
          </a:solidFill>
          <a:ln w="571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latin typeface="Calibri" panose="020F0502020204030204" pitchFamily="34" charset="0"/>
                <a:cs typeface="Calibri" panose="020F0502020204030204" pitchFamily="34" charset="0"/>
              </a:rPr>
              <a:t>Sai</a:t>
            </a:r>
          </a:p>
        </p:txBody>
      </p:sp>
      <p:sp>
        <p:nvSpPr>
          <p:cNvPr id="12" name="Flowchart: Display 11"/>
          <p:cNvSpPr/>
          <p:nvPr/>
        </p:nvSpPr>
        <p:spPr>
          <a:xfrm>
            <a:off x="10080411" y="2835307"/>
            <a:ext cx="1912032" cy="1050086"/>
          </a:xfrm>
          <a:prstGeom prst="flowChartDisplay">
            <a:avLst/>
          </a:prstGeom>
          <a:solidFill>
            <a:schemeClr val="accent2">
              <a:lumMod val="40000"/>
              <a:lumOff val="60000"/>
            </a:schemeClr>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a:solidFill>
                  <a:schemeClr val="tx1"/>
                </a:solidFill>
                <a:latin typeface="Calibri" panose="020F0502020204030204" pitchFamily="34" charset="0"/>
                <a:cs typeface="Calibri" panose="020F0502020204030204" pitchFamily="34" charset="0"/>
              </a:rPr>
              <a:t>Đúng</a:t>
            </a:r>
            <a:endParaRPr lang="en-US" sz="4000" dirty="0">
              <a:solidFill>
                <a:schemeClr val="tx1"/>
              </a:solidFill>
              <a:latin typeface="Calibri" panose="020F0502020204030204" pitchFamily="34" charset="0"/>
              <a:cs typeface="Calibri" panose="020F0502020204030204" pitchFamily="34" charset="0"/>
            </a:endParaRPr>
          </a:p>
        </p:txBody>
      </p:sp>
      <p:sp>
        <p:nvSpPr>
          <p:cNvPr id="13" name="Flowchart: Display 12"/>
          <p:cNvSpPr/>
          <p:nvPr/>
        </p:nvSpPr>
        <p:spPr>
          <a:xfrm>
            <a:off x="10080411" y="5416754"/>
            <a:ext cx="1912032" cy="1050086"/>
          </a:xfrm>
          <a:prstGeom prst="flowChartDisplay">
            <a:avLst/>
          </a:prstGeom>
          <a:solidFill>
            <a:schemeClr val="accent2">
              <a:lumMod val="40000"/>
              <a:lumOff val="60000"/>
            </a:schemeClr>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a:solidFill>
                  <a:schemeClr val="tx1"/>
                </a:solidFill>
                <a:latin typeface="Calibri" panose="020F0502020204030204" pitchFamily="34" charset="0"/>
                <a:cs typeface="Calibri" panose="020F0502020204030204" pitchFamily="34" charset="0"/>
              </a:rPr>
              <a:t>Đúng</a:t>
            </a:r>
            <a:endParaRPr lang="en-US" sz="400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5523176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2" presetClass="entr" presetSubtype="4"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ppt_x"/>
                                          </p:val>
                                        </p:tav>
                                        <p:tav tm="100000">
                                          <p:val>
                                            <p:strVal val="#ppt_x"/>
                                          </p:val>
                                        </p:tav>
                                      </p:tavLst>
                                    </p:anim>
                                    <p:anim calcmode="lin" valueType="num">
                                      <p:cBhvr additive="base">
                                        <p:cTn id="19" dur="500" fill="hold"/>
                                        <p:tgtEl>
                                          <p:spTgt spid="7"/>
                                        </p:tgtEl>
                                        <p:attrNameLst>
                                          <p:attrName>ppt_y</p:attrName>
                                        </p:attrNameLst>
                                      </p:cBhvr>
                                      <p:tavLst>
                                        <p:tav tm="0">
                                          <p:val>
                                            <p:strVal val="1+#ppt_h/2"/>
                                          </p:val>
                                        </p:tav>
                                        <p:tav tm="100000">
                                          <p:val>
                                            <p:strVal val="#ppt_y"/>
                                          </p:val>
                                        </p:tav>
                                      </p:tavLst>
                                    </p:anim>
                                  </p:childTnLst>
                                </p:cTn>
                              </p:par>
                            </p:childTnLst>
                          </p:cTn>
                        </p:par>
                        <p:par>
                          <p:cTn id="20" fill="hold">
                            <p:stCondLst>
                              <p:cond delay="1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childTnLst>
                          </p:cTn>
                        </p:par>
                        <p:par>
                          <p:cTn id="25" fill="hold">
                            <p:stCondLst>
                              <p:cond delay="1500"/>
                            </p:stCondLst>
                            <p:childTnLst>
                              <p:par>
                                <p:cTn id="26" presetID="2" presetClass="entr" presetSubtype="4" fill="hold" grpId="0" nodeType="after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additive="base">
                                        <p:cTn id="28" dur="500" fill="hold"/>
                                        <p:tgtEl>
                                          <p:spTgt spid="9"/>
                                        </p:tgtEl>
                                        <p:attrNameLst>
                                          <p:attrName>ppt_x</p:attrName>
                                        </p:attrNameLst>
                                      </p:cBhvr>
                                      <p:tavLst>
                                        <p:tav tm="0">
                                          <p:val>
                                            <p:strVal val="#ppt_x"/>
                                          </p:val>
                                        </p:tav>
                                        <p:tav tm="100000">
                                          <p:val>
                                            <p:strVal val="#ppt_x"/>
                                          </p:val>
                                        </p:tav>
                                      </p:tavLst>
                                    </p:anim>
                                    <p:anim calcmode="lin" valueType="num">
                                      <p:cBhvr additive="base">
                                        <p:cTn id="2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31" presetClass="entr" presetSubtype="0"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p:cTn id="34" dur="500" fill="hold"/>
                                        <p:tgtEl>
                                          <p:spTgt spid="11"/>
                                        </p:tgtEl>
                                        <p:attrNameLst>
                                          <p:attrName>ppt_w</p:attrName>
                                        </p:attrNameLst>
                                      </p:cBhvr>
                                      <p:tavLst>
                                        <p:tav tm="0">
                                          <p:val>
                                            <p:fltVal val="0"/>
                                          </p:val>
                                        </p:tav>
                                        <p:tav tm="100000">
                                          <p:val>
                                            <p:strVal val="#ppt_w"/>
                                          </p:val>
                                        </p:tav>
                                      </p:tavLst>
                                    </p:anim>
                                    <p:anim calcmode="lin" valueType="num">
                                      <p:cBhvr>
                                        <p:cTn id="35" dur="500" fill="hold"/>
                                        <p:tgtEl>
                                          <p:spTgt spid="11"/>
                                        </p:tgtEl>
                                        <p:attrNameLst>
                                          <p:attrName>ppt_h</p:attrName>
                                        </p:attrNameLst>
                                      </p:cBhvr>
                                      <p:tavLst>
                                        <p:tav tm="0">
                                          <p:val>
                                            <p:fltVal val="0"/>
                                          </p:val>
                                        </p:tav>
                                        <p:tav tm="100000">
                                          <p:val>
                                            <p:strVal val="#ppt_h"/>
                                          </p:val>
                                        </p:tav>
                                      </p:tavLst>
                                    </p:anim>
                                    <p:anim calcmode="lin" valueType="num">
                                      <p:cBhvr>
                                        <p:cTn id="36" dur="500" fill="hold"/>
                                        <p:tgtEl>
                                          <p:spTgt spid="11"/>
                                        </p:tgtEl>
                                        <p:attrNameLst>
                                          <p:attrName>style.rotation</p:attrName>
                                        </p:attrNameLst>
                                      </p:cBhvr>
                                      <p:tavLst>
                                        <p:tav tm="0">
                                          <p:val>
                                            <p:fltVal val="90"/>
                                          </p:val>
                                        </p:tav>
                                        <p:tav tm="100000">
                                          <p:val>
                                            <p:fltVal val="0"/>
                                          </p:val>
                                        </p:tav>
                                      </p:tavLst>
                                    </p:anim>
                                    <p:animEffect transition="in" filter="fade">
                                      <p:cBhvr>
                                        <p:cTn id="37" dur="500"/>
                                        <p:tgtEl>
                                          <p:spTgt spid="11"/>
                                        </p:tgtEl>
                                      </p:cBhvr>
                                    </p:animEffect>
                                  </p:childTnLst>
                                  <p:subTnLst>
                                    <p:audio>
                                      <p:cMediaNode>
                                        <p:cTn display="0" masterRel="sameClick">
                                          <p:stCondLst>
                                            <p:cond evt="begin" delay="0">
                                              <p:tn val="32"/>
                                            </p:cond>
                                          </p:stCondLst>
                                          <p:endCondLst>
                                            <p:cond evt="onStopAudio" delay="0">
                                              <p:tgtEl>
                                                <p:sldTgt/>
                                              </p:tgtEl>
                                            </p:cond>
                                          </p:endCondLst>
                                        </p:cTn>
                                        <p:tgtEl>
                                          <p:sndTgt r:embed="rId2" name="Fail-sound-effect-www_tiengdong_com.wav"/>
                                        </p:tgtEl>
                                      </p:cMediaNode>
                                    </p:audio>
                                  </p:subTnLst>
                                </p:cTn>
                              </p:par>
                            </p:childTnLst>
                          </p:cTn>
                        </p:par>
                      </p:childTnLst>
                    </p:cTn>
                  </p:par>
                  <p:par>
                    <p:cTn id="38" fill="hold">
                      <p:stCondLst>
                        <p:cond delay="indefinite"/>
                      </p:stCondLst>
                      <p:childTnLst>
                        <p:par>
                          <p:cTn id="39" fill="hold">
                            <p:stCondLst>
                              <p:cond delay="0"/>
                            </p:stCondLst>
                            <p:childTnLst>
                              <p:par>
                                <p:cTn id="40" presetID="31" presetClass="entr" presetSubtype="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p:cTn id="42" dur="500" fill="hold"/>
                                        <p:tgtEl>
                                          <p:spTgt spid="12"/>
                                        </p:tgtEl>
                                        <p:attrNameLst>
                                          <p:attrName>ppt_w</p:attrName>
                                        </p:attrNameLst>
                                      </p:cBhvr>
                                      <p:tavLst>
                                        <p:tav tm="0">
                                          <p:val>
                                            <p:fltVal val="0"/>
                                          </p:val>
                                        </p:tav>
                                        <p:tav tm="100000">
                                          <p:val>
                                            <p:strVal val="#ppt_w"/>
                                          </p:val>
                                        </p:tav>
                                      </p:tavLst>
                                    </p:anim>
                                    <p:anim calcmode="lin" valueType="num">
                                      <p:cBhvr>
                                        <p:cTn id="43" dur="500" fill="hold"/>
                                        <p:tgtEl>
                                          <p:spTgt spid="12"/>
                                        </p:tgtEl>
                                        <p:attrNameLst>
                                          <p:attrName>ppt_h</p:attrName>
                                        </p:attrNameLst>
                                      </p:cBhvr>
                                      <p:tavLst>
                                        <p:tav tm="0">
                                          <p:val>
                                            <p:fltVal val="0"/>
                                          </p:val>
                                        </p:tav>
                                        <p:tav tm="100000">
                                          <p:val>
                                            <p:strVal val="#ppt_h"/>
                                          </p:val>
                                        </p:tav>
                                      </p:tavLst>
                                    </p:anim>
                                    <p:anim calcmode="lin" valueType="num">
                                      <p:cBhvr>
                                        <p:cTn id="44" dur="500" fill="hold"/>
                                        <p:tgtEl>
                                          <p:spTgt spid="12"/>
                                        </p:tgtEl>
                                        <p:attrNameLst>
                                          <p:attrName>style.rotation</p:attrName>
                                        </p:attrNameLst>
                                      </p:cBhvr>
                                      <p:tavLst>
                                        <p:tav tm="0">
                                          <p:val>
                                            <p:fltVal val="90"/>
                                          </p:val>
                                        </p:tav>
                                        <p:tav tm="100000">
                                          <p:val>
                                            <p:fltVal val="0"/>
                                          </p:val>
                                        </p:tav>
                                      </p:tavLst>
                                    </p:anim>
                                    <p:animEffect transition="in" filter="fade">
                                      <p:cBhvr>
                                        <p:cTn id="45" dur="500"/>
                                        <p:tgtEl>
                                          <p:spTgt spid="12"/>
                                        </p:tgtEl>
                                      </p:cBhvr>
                                    </p:animEffect>
                                  </p:childTnLst>
                                  <p:subTnLst>
                                    <p:audio>
                                      <p:cMediaNode>
                                        <p:cTn display="0" masterRel="sameClick">
                                          <p:stCondLst>
                                            <p:cond evt="begin" delay="0">
                                              <p:tn val="40"/>
                                            </p:cond>
                                          </p:stCondLst>
                                          <p:endCondLst>
                                            <p:cond evt="onStopAudio" delay="0">
                                              <p:tgtEl>
                                                <p:sldTgt/>
                                              </p:tgtEl>
                                            </p:cond>
                                          </p:endCondLst>
                                        </p:cTn>
                                        <p:tgtEl>
                                          <p:sndTgt r:embed="rId3" name="Tieng-yeah-tre-con-www_tiengdong_com.wav"/>
                                        </p:tgtEl>
                                      </p:cMediaNode>
                                    </p:audio>
                                  </p:subTnLst>
                                </p:cTn>
                              </p:par>
                            </p:childTnLst>
                          </p:cTn>
                        </p:par>
                      </p:childTnLst>
                    </p:cTn>
                  </p:par>
                  <p:par>
                    <p:cTn id="46" fill="hold">
                      <p:stCondLst>
                        <p:cond delay="indefinite"/>
                      </p:stCondLst>
                      <p:childTnLst>
                        <p:par>
                          <p:cTn id="47" fill="hold">
                            <p:stCondLst>
                              <p:cond delay="0"/>
                            </p:stCondLst>
                            <p:childTnLst>
                              <p:par>
                                <p:cTn id="48" presetID="31" presetClass="entr" presetSubtype="0" fill="hold" grpId="0" nodeType="click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 calcmode="lin" valueType="num">
                                      <p:cBhvr>
                                        <p:cTn id="52" dur="500" fill="hold"/>
                                        <p:tgtEl>
                                          <p:spTgt spid="10"/>
                                        </p:tgtEl>
                                        <p:attrNameLst>
                                          <p:attrName>style.rotation</p:attrName>
                                        </p:attrNameLst>
                                      </p:cBhvr>
                                      <p:tavLst>
                                        <p:tav tm="0">
                                          <p:val>
                                            <p:fltVal val="90"/>
                                          </p:val>
                                        </p:tav>
                                        <p:tav tm="100000">
                                          <p:val>
                                            <p:fltVal val="0"/>
                                          </p:val>
                                        </p:tav>
                                      </p:tavLst>
                                    </p:anim>
                                    <p:animEffect transition="in" filter="fade">
                                      <p:cBhvr>
                                        <p:cTn id="53" dur="500"/>
                                        <p:tgtEl>
                                          <p:spTgt spid="10"/>
                                        </p:tgtEl>
                                      </p:cBhvr>
                                    </p:animEffect>
                                  </p:childTnLst>
                                  <p:subTnLst>
                                    <p:audio>
                                      <p:cMediaNode>
                                        <p:cTn display="0" masterRel="sameClick">
                                          <p:stCondLst>
                                            <p:cond evt="begin" delay="0">
                                              <p:tn val="48"/>
                                            </p:cond>
                                          </p:stCondLst>
                                          <p:endCondLst>
                                            <p:cond evt="onStopAudio" delay="0">
                                              <p:tgtEl>
                                                <p:sldTgt/>
                                              </p:tgtEl>
                                            </p:cond>
                                          </p:endCondLst>
                                        </p:cTn>
                                        <p:tgtEl>
                                          <p:sndTgt r:embed="rId3" name="Tieng-yeah-tre-con-www_tiengdong_com.wav"/>
                                        </p:tgtEl>
                                      </p:cMediaNode>
                                    </p:audio>
                                  </p:subTnLst>
                                </p:cTn>
                              </p:par>
                            </p:childTnLst>
                          </p:cTn>
                        </p:par>
                      </p:childTnLst>
                    </p:cTn>
                  </p:par>
                  <p:par>
                    <p:cTn id="54" fill="hold">
                      <p:stCondLst>
                        <p:cond delay="indefinite"/>
                      </p:stCondLst>
                      <p:childTnLst>
                        <p:par>
                          <p:cTn id="55" fill="hold">
                            <p:stCondLst>
                              <p:cond delay="0"/>
                            </p:stCondLst>
                            <p:childTnLst>
                              <p:par>
                                <p:cTn id="56" presetID="31" presetClass="entr" presetSubtype="0" fill="hold" grpId="0" nodeType="click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p:cTn id="58" dur="500" fill="hold"/>
                                        <p:tgtEl>
                                          <p:spTgt spid="13"/>
                                        </p:tgtEl>
                                        <p:attrNameLst>
                                          <p:attrName>ppt_w</p:attrName>
                                        </p:attrNameLst>
                                      </p:cBhvr>
                                      <p:tavLst>
                                        <p:tav tm="0">
                                          <p:val>
                                            <p:fltVal val="0"/>
                                          </p:val>
                                        </p:tav>
                                        <p:tav tm="100000">
                                          <p:val>
                                            <p:strVal val="#ppt_w"/>
                                          </p:val>
                                        </p:tav>
                                      </p:tavLst>
                                    </p:anim>
                                    <p:anim calcmode="lin" valueType="num">
                                      <p:cBhvr>
                                        <p:cTn id="59" dur="500" fill="hold"/>
                                        <p:tgtEl>
                                          <p:spTgt spid="13"/>
                                        </p:tgtEl>
                                        <p:attrNameLst>
                                          <p:attrName>ppt_h</p:attrName>
                                        </p:attrNameLst>
                                      </p:cBhvr>
                                      <p:tavLst>
                                        <p:tav tm="0">
                                          <p:val>
                                            <p:fltVal val="0"/>
                                          </p:val>
                                        </p:tav>
                                        <p:tav tm="100000">
                                          <p:val>
                                            <p:strVal val="#ppt_h"/>
                                          </p:val>
                                        </p:tav>
                                      </p:tavLst>
                                    </p:anim>
                                    <p:anim calcmode="lin" valueType="num">
                                      <p:cBhvr>
                                        <p:cTn id="60" dur="500" fill="hold"/>
                                        <p:tgtEl>
                                          <p:spTgt spid="13"/>
                                        </p:tgtEl>
                                        <p:attrNameLst>
                                          <p:attrName>style.rotation</p:attrName>
                                        </p:attrNameLst>
                                      </p:cBhvr>
                                      <p:tavLst>
                                        <p:tav tm="0">
                                          <p:val>
                                            <p:fltVal val="90"/>
                                          </p:val>
                                        </p:tav>
                                        <p:tav tm="100000">
                                          <p:val>
                                            <p:fltVal val="0"/>
                                          </p:val>
                                        </p:tav>
                                      </p:tavLst>
                                    </p:anim>
                                    <p:animEffect transition="in" filter="fade">
                                      <p:cBhvr>
                                        <p:cTn id="61" dur="500"/>
                                        <p:tgtEl>
                                          <p:spTgt spid="13"/>
                                        </p:tgtEl>
                                      </p:cBhvr>
                                    </p:animEffect>
                                  </p:childTnLst>
                                  <p:subTnLst>
                                    <p:audio>
                                      <p:cMediaNode>
                                        <p:cTn display="0" masterRel="sameClick">
                                          <p:stCondLst>
                                            <p:cond evt="begin" delay="0">
                                              <p:tn val="56"/>
                                            </p:cond>
                                          </p:stCondLst>
                                          <p:endCondLst>
                                            <p:cond evt="onStopAudio" delay="0">
                                              <p:tgtEl>
                                                <p:sldTgt/>
                                              </p:tgtEl>
                                            </p:cond>
                                          </p:endCondLst>
                                        </p:cTn>
                                        <p:tgtEl>
                                          <p:sndTgt r:embed="rId3" name="Tieng-yeah-tre-con-www_tiengdong_com.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8" grpId="0" animBg="1"/>
      <p:bldP spid="9" grpId="0" animBg="1"/>
      <p:bldP spid="10" grpId="0" animBg="1"/>
      <p:bldP spid="11" grpId="0" animBg="1"/>
      <p:bldP spid="12" grpId="0" animBg="1"/>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a:xfrm>
            <a:off x="1257495" y="0"/>
            <a:ext cx="4188265" cy="6858000"/>
          </a:xfrm>
          <a:prstGeom prst="rect">
            <a:avLst/>
          </a:prstGeom>
          <a:solidFill>
            <a:schemeClr val="bg1">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856321"/>
            <a:ext cx="6772476" cy="2164681"/>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6103" y="4312920"/>
            <a:ext cx="3531047" cy="2392680"/>
          </a:xfrm>
          <a:prstGeom prst="rect">
            <a:avLst/>
          </a:prstGeom>
        </p:spPr>
      </p:pic>
    </p:spTree>
    <p:extLst>
      <p:ext uri="{BB962C8B-B14F-4D97-AF65-F5344CB8AC3E}">
        <p14:creationId xmlns:p14="http://schemas.microsoft.com/office/powerpoint/2010/main" val="170538330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0.00273 -0.0713 L -0.00026 0.11759 " pathEditMode="relative" rAng="0" ptsTypes="AA">
                                      <p:cBhvr>
                                        <p:cTn id="6" dur="2000" fill="hold"/>
                                        <p:tgtEl>
                                          <p:spTgt spid="6"/>
                                        </p:tgtEl>
                                        <p:attrNameLst>
                                          <p:attrName>ppt_x</p:attrName>
                                          <p:attrName>ppt_y</p:attrName>
                                        </p:attrNameLst>
                                      </p:cBhvr>
                                      <p:rCtr x="117" y="9444"/>
                                    </p:animMotion>
                                  </p:childTnLst>
                                </p:cTn>
                              </p:par>
                            </p:childTnLst>
                          </p:cTn>
                        </p:par>
                        <p:par>
                          <p:cTn id="7" fill="hold">
                            <p:stCondLst>
                              <p:cond delay="2000"/>
                            </p:stCondLst>
                            <p:childTnLst>
                              <p:par>
                                <p:cTn id="8" presetID="10" presetClass="entr" presetSubtype="0" fill="hold" nodeType="after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563880" y="457200"/>
            <a:ext cx="11018520" cy="5852160"/>
          </a:xfrm>
          <a:prstGeom prst="rect">
            <a:avLst/>
          </a:prstGeom>
          <a:solidFill>
            <a:schemeClr val="bg1">
              <a:alpha val="70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563880" y="5373659"/>
            <a:ext cx="11018520" cy="923330"/>
          </a:xfrm>
          <a:prstGeom prst="rect">
            <a:avLst/>
          </a:prstGeom>
          <a:solidFill>
            <a:schemeClr val="accent4">
              <a:lumMod val="40000"/>
              <a:lumOff val="60000"/>
            </a:schemeClr>
          </a:solidFill>
        </p:spPr>
        <p:txBody>
          <a:bodyPr wrap="square" rtlCol="0">
            <a:spAutoFit/>
          </a:bodyPr>
          <a:lstStyle/>
          <a:p>
            <a:pPr algn="ctr"/>
            <a:r>
              <a:rPr lang="vi-VN" sz="5400" dirty="0"/>
              <a:t>                      </a:t>
            </a:r>
            <a:r>
              <a:rPr lang="en-US" sz="5400" dirty="0">
                <a:latin typeface="#9Slide07 SVNKG Ten Thousand Re" panose="02040603050506020204" pitchFamily="18" charset="0"/>
              </a:rPr>
              <a:t>Du </a:t>
            </a:r>
            <a:r>
              <a:rPr lang="en-US" sz="5400" dirty="0" err="1">
                <a:latin typeface="#9Slide07 SVNKG Ten Thousand Re" panose="02040603050506020204" pitchFamily="18" charset="0"/>
              </a:rPr>
              <a:t>lịch</a:t>
            </a:r>
            <a:r>
              <a:rPr lang="en-US" sz="5400" dirty="0">
                <a:latin typeface="#9Slide07 SVNKG Ten Thousand Re" panose="02040603050506020204" pitchFamily="18" charset="0"/>
              </a:rPr>
              <a:t> qua </a:t>
            </a:r>
            <a:r>
              <a:rPr lang="en-US" sz="5400" dirty="0" err="1">
                <a:latin typeface="#9Slide07 SVNKG Ten Thousand Re" panose="02040603050506020204" pitchFamily="18" charset="0"/>
              </a:rPr>
              <a:t>màn</a:t>
            </a:r>
            <a:r>
              <a:rPr lang="en-US" sz="5400" dirty="0">
                <a:latin typeface="#9Slide07 SVNKG Ten Thousand Re" panose="02040603050506020204" pitchFamily="18" charset="0"/>
              </a:rPr>
              <a:t> </a:t>
            </a:r>
            <a:r>
              <a:rPr lang="en-US" sz="5400" dirty="0" err="1">
                <a:latin typeface="#9Slide07 SVNKG Ten Thousand Re" panose="02040603050506020204" pitchFamily="18" charset="0"/>
              </a:rPr>
              <a:t>ảnh</a:t>
            </a:r>
            <a:r>
              <a:rPr lang="vi-VN" sz="5400" dirty="0"/>
              <a:t>       </a:t>
            </a:r>
            <a:endParaRPr lang="en-US" sz="5400" dirty="0">
              <a:latin typeface="#9Slide07 SVNKG Ten Thousand Re" panose="02040603050506020204" pitchFamily="18" charset="0"/>
            </a:endParaRPr>
          </a:p>
        </p:txBody>
      </p:sp>
      <p:pic>
        <p:nvPicPr>
          <p:cNvPr id="2" name="Picture 1"/>
          <p:cNvPicPr>
            <a:picLocks noChangeAspect="1"/>
          </p:cNvPicPr>
          <p:nvPr/>
        </p:nvPicPr>
        <p:blipFill>
          <a:blip r:embed="rId3">
            <a:extLst>
              <a:ext uri="{BEBA8EAE-BF5A-486C-A8C5-ECC9F3942E4B}">
                <a14:imgProps xmlns:a14="http://schemas.microsoft.com/office/drawing/2010/main">
                  <a14:imgLayer r:embed="rId4">
                    <a14:imgEffect>
                      <a14:backgroundRemoval t="0" b="100000" l="0" r="100000">
                        <a14:foregroundMark x1="51577" y1="14260" x2="55405" y2="81718"/>
                        <a14:foregroundMark x1="42342" y1="29616" x2="42342" y2="32907"/>
                        <a14:foregroundMark x1="40541" y1="26691" x2="43243" y2="28154"/>
                        <a14:foregroundMark x1="79505" y1="24863" x2="76802" y2="76600"/>
                        <a14:foregroundMark x1="94369" y1="42413" x2="95270" y2="43144"/>
                        <a14:foregroundMark x1="75676" y1="27422" x2="75901" y2="34735"/>
                        <a14:foregroundMark x1="56081" y1="92687" x2="58784" y2="94881"/>
                        <a14:foregroundMark x1="50225" y1="93419" x2="50676" y2="90128"/>
                        <a14:foregroundMark x1="48423" y1="94150" x2="57883" y2="95612"/>
                        <a14:foregroundMark x1="18919" y1="44424" x2="23086" y2="51554"/>
                        <a14:foregroundMark x1="27815" y1="82633" x2="29054" y2="93236"/>
                        <a14:foregroundMark x1="15653" y1="93601" x2="20270" y2="92505"/>
                        <a14:foregroundMark x1="15878" y1="94881" x2="36374" y2="93784"/>
                        <a14:foregroundMark x1="37387" y1="94881" x2="31982" y2="95795"/>
                        <a14:foregroundMark x1="12613" y1="94698" x2="17568" y2="95795"/>
                        <a14:foregroundMark x1="39302" y1="95795" x2="36712" y2="95795"/>
                        <a14:foregroundMark x1="11937" y1="94698" x2="11937" y2="94698"/>
                        <a14:foregroundMark x1="70045" y1="94333" x2="85473" y2="94698"/>
                        <a14:foregroundMark x1="68919" y1="95430" x2="68919" y2="95430"/>
                        <a14:foregroundMark x1="67455" y1="95247" x2="68919" y2="94333"/>
                        <a14:foregroundMark x1="85248" y1="94698" x2="86486" y2="94698"/>
                        <a14:foregroundMark x1="44369" y1="94881" x2="52815" y2="96527"/>
                        <a14:foregroundMark x1="59122" y1="94333" x2="63514" y2="94333"/>
                        <a14:foregroundMark x1="43919" y1="94698" x2="43919" y2="94698"/>
                        <a14:foregroundMark x1="64077" y1="94698" x2="64077" y2="94698"/>
                        <a14:foregroundMark x1="82432" y1="41316" x2="85135" y2="49909"/>
                      </a14:backgroundRemoval>
                    </a14:imgEffect>
                  </a14:imgLayer>
                </a14:imgProps>
              </a:ext>
            </a:extLst>
          </a:blip>
          <a:stretch>
            <a:fillRect/>
          </a:stretch>
        </p:blipFill>
        <p:spPr>
          <a:xfrm>
            <a:off x="81158" y="2951545"/>
            <a:ext cx="5661900" cy="3487680"/>
          </a:xfrm>
          <a:prstGeom prst="rect">
            <a:avLst/>
          </a:prstGeom>
        </p:spPr>
      </p:pic>
      <p:sp>
        <p:nvSpPr>
          <p:cNvPr id="3" name="Cloud 2"/>
          <p:cNvSpPr/>
          <p:nvPr/>
        </p:nvSpPr>
        <p:spPr>
          <a:xfrm>
            <a:off x="4734046" y="1036047"/>
            <a:ext cx="6331351" cy="3090440"/>
          </a:xfrm>
          <a:prstGeom prst="cloud">
            <a:avLst/>
          </a:prstGeom>
          <a:solidFill>
            <a:schemeClr val="bg1"/>
          </a:solidFill>
          <a:ln>
            <a:solidFill>
              <a:schemeClr val="tx1"/>
            </a:solidFill>
            <a:prstDash val="dashDot"/>
          </a:ln>
        </p:spPr>
        <p:style>
          <a:lnRef idx="3">
            <a:schemeClr val="lt1"/>
          </a:lnRef>
          <a:fillRef idx="1">
            <a:schemeClr val="accent2"/>
          </a:fillRef>
          <a:effectRef idx="1">
            <a:schemeClr val="accent2"/>
          </a:effectRef>
          <a:fontRef idx="minor">
            <a:schemeClr val="lt1"/>
          </a:fontRef>
        </p:style>
        <p:txBody>
          <a:bodyPr rtlCol="0" anchor="ctr"/>
          <a:lstStyle/>
          <a:p>
            <a:pPr algn="ctr"/>
            <a:r>
              <a:rPr lang="vi-VN" sz="3600" i="1" dirty="0">
                <a:solidFill>
                  <a:schemeClr val="tx1"/>
                </a:solidFill>
              </a:rPr>
              <a:t>Hãy cùng chúng tớ đến thăm thị xã </a:t>
            </a:r>
          </a:p>
          <a:p>
            <a:pPr algn="ctr"/>
            <a:r>
              <a:rPr lang="vi-VN" sz="3600" i="1" dirty="0">
                <a:solidFill>
                  <a:schemeClr val="tx1"/>
                </a:solidFill>
              </a:rPr>
              <a:t>Sa Pa nhé!</a:t>
            </a:r>
            <a:endParaRPr lang="en-US" sz="3600" i="1" dirty="0">
              <a:solidFill>
                <a:schemeClr val="tx1"/>
              </a:solidFill>
            </a:endParaRPr>
          </a:p>
        </p:txBody>
      </p:sp>
      <p:pic>
        <p:nvPicPr>
          <p:cNvPr id="7170" name="Picture 2" descr="Airplane clipart Vectors &amp; Illustrations for Free Download | Freepik"/>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100000" l="0" r="100000">
                        <a14:foregroundMark x1="3450" y1="64380" x2="10100" y2="58978"/>
                        <a14:foregroundMark x1="10000" y1="19124" x2="13900" y2="15912"/>
                        <a14:foregroundMark x1="70300" y1="13285" x2="77800" y2="10803"/>
                        <a14:foregroundMark x1="92800" y1="43212" x2="97250" y2="38832"/>
                      </a14:backgroundRemoval>
                    </a14:imgEffect>
                  </a14:imgLayer>
                </a14:imgProps>
              </a:ext>
              <a:ext uri="{28A0092B-C50C-407E-A947-70E740481C1C}">
                <a14:useLocalDpi xmlns:a14="http://schemas.microsoft.com/office/drawing/2010/main" val="0"/>
              </a:ext>
            </a:extLst>
          </a:blip>
          <a:srcRect/>
          <a:stretch>
            <a:fillRect/>
          </a:stretch>
        </p:blipFill>
        <p:spPr bwMode="auto">
          <a:xfrm rot="20382488" flipH="1">
            <a:off x="2264512" y="1049730"/>
            <a:ext cx="4618392" cy="158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371856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1+#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12" fill="hold" nodeType="clickEffect">
                                  <p:stCondLst>
                                    <p:cond delay="0"/>
                                  </p:stCondLst>
                                  <p:childTnLst>
                                    <p:set>
                                      <p:cBhvr>
                                        <p:cTn id="16" dur="1" fill="hold">
                                          <p:stCondLst>
                                            <p:cond delay="0"/>
                                          </p:stCondLst>
                                        </p:cTn>
                                        <p:tgtEl>
                                          <p:spTgt spid="7170"/>
                                        </p:tgtEl>
                                        <p:attrNameLst>
                                          <p:attrName>style.visibility</p:attrName>
                                        </p:attrNameLst>
                                      </p:cBhvr>
                                      <p:to>
                                        <p:strVal val="visible"/>
                                      </p:to>
                                    </p:set>
                                    <p:anim calcmode="lin" valueType="num">
                                      <p:cBhvr additive="base">
                                        <p:cTn id="17" dur="500" fill="hold"/>
                                        <p:tgtEl>
                                          <p:spTgt spid="7170"/>
                                        </p:tgtEl>
                                        <p:attrNameLst>
                                          <p:attrName>ppt_x</p:attrName>
                                        </p:attrNameLst>
                                      </p:cBhvr>
                                      <p:tavLst>
                                        <p:tav tm="0">
                                          <p:val>
                                            <p:strVal val="0-#ppt_w/2"/>
                                          </p:val>
                                        </p:tav>
                                        <p:tav tm="100000">
                                          <p:val>
                                            <p:strVal val="#ppt_x"/>
                                          </p:val>
                                        </p:tav>
                                      </p:tavLst>
                                    </p:anim>
                                    <p:anim calcmode="lin" valueType="num">
                                      <p:cBhvr additive="base">
                                        <p:cTn id="18" dur="500" fill="hold"/>
                                        <p:tgtEl>
                                          <p:spTgt spid="717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2" name="camera.wav"/>
                                        </p:tgtEl>
                                      </p:cMediaNode>
                                    </p:audio>
                                  </p:subTnLst>
                                </p:cTn>
                              </p:par>
                              <p:par>
                                <p:cTn id="19" presetID="2" presetClass="entr" presetSubtype="12"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500" fill="hold"/>
                                        <p:tgtEl>
                                          <p:spTgt spid="3"/>
                                        </p:tgtEl>
                                        <p:attrNameLst>
                                          <p:attrName>ppt_x</p:attrName>
                                        </p:attrNameLst>
                                      </p:cBhvr>
                                      <p:tavLst>
                                        <p:tav tm="0">
                                          <p:val>
                                            <p:strVal val="0-#ppt_w/2"/>
                                          </p:val>
                                        </p:tav>
                                        <p:tav tm="100000">
                                          <p:val>
                                            <p:strVal val="#ppt_x"/>
                                          </p:val>
                                        </p:tav>
                                      </p:tavLst>
                                    </p:anim>
                                    <p:anim calcmode="lin" valueType="num">
                                      <p:cBhvr additive="base">
                                        <p:cTn id="22" dur="500" fill="hold"/>
                                        <p:tgtEl>
                                          <p:spTgt spid="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9"/>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1462558" y="2191086"/>
            <a:ext cx="10401782" cy="1782503"/>
          </a:xfrm>
          <a:prstGeom prst="rect">
            <a:avLst/>
          </a:prstGeom>
          <a:solidFill>
            <a:schemeClr val="bg1">
              <a:alpha val="70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solidFill>
                  <a:schemeClr val="tx1">
                    <a:lumMod val="85000"/>
                    <a:lumOff val="15000"/>
                  </a:schemeClr>
                </a:solidFill>
              </a:rPr>
              <a:t>Hãy suy nghĩ, viết câu trả lời của mình vào giấy nháp</a:t>
            </a:r>
          </a:p>
          <a:p>
            <a:pPr algn="ctr"/>
            <a:r>
              <a:rPr lang="vi-VN" sz="3200" dirty="0">
                <a:solidFill>
                  <a:schemeClr val="tx1">
                    <a:lumMod val="85000"/>
                    <a:lumOff val="15000"/>
                  </a:schemeClr>
                </a:solidFill>
              </a:rPr>
              <a:t>Chia sẻ trước lớp lựa chọn và lí do bản thân </a:t>
            </a:r>
            <a:endParaRPr lang="en-US" sz="3200" dirty="0">
              <a:solidFill>
                <a:schemeClr val="tx1">
                  <a:lumMod val="85000"/>
                  <a:lumOff val="15000"/>
                </a:schemeClr>
              </a:solidFill>
            </a:endParaRPr>
          </a:p>
        </p:txBody>
      </p:sp>
      <p:sp>
        <p:nvSpPr>
          <p:cNvPr id="5" name="TextBox 4"/>
          <p:cNvSpPr txBox="1"/>
          <p:nvPr/>
        </p:nvSpPr>
        <p:spPr>
          <a:xfrm>
            <a:off x="2614721" y="824084"/>
            <a:ext cx="8305800" cy="1200329"/>
          </a:xfrm>
          <a:prstGeom prst="rect">
            <a:avLst/>
          </a:prstGeom>
          <a:solidFill>
            <a:schemeClr val="accent4">
              <a:lumMod val="40000"/>
              <a:lumOff val="60000"/>
            </a:schemeClr>
          </a:solidFill>
        </p:spPr>
        <p:txBody>
          <a:bodyPr wrap="square" rtlCol="0">
            <a:spAutoFit/>
          </a:bodyPr>
          <a:lstStyle/>
          <a:p>
            <a:pPr algn="ctr"/>
            <a:r>
              <a:rPr lang="en-US" sz="3600" dirty="0" err="1"/>
              <a:t>Nếu</a:t>
            </a:r>
            <a:r>
              <a:rPr lang="en-US" sz="3600" dirty="0"/>
              <a:t> </a:t>
            </a:r>
            <a:r>
              <a:rPr lang="en-US" sz="3600" dirty="0" err="1"/>
              <a:t>đi</a:t>
            </a:r>
            <a:r>
              <a:rPr lang="en-US" sz="3600" dirty="0"/>
              <a:t> du </a:t>
            </a:r>
            <a:r>
              <a:rPr lang="en-US" sz="3600" dirty="0" err="1"/>
              <a:t>lịch</a:t>
            </a:r>
            <a:r>
              <a:rPr lang="en-US" sz="3600" dirty="0"/>
              <a:t> ở </a:t>
            </a:r>
            <a:r>
              <a:rPr lang="en-US" sz="3600" dirty="0" err="1"/>
              <a:t>thị</a:t>
            </a:r>
            <a:r>
              <a:rPr lang="en-US" sz="3600" dirty="0"/>
              <a:t> </a:t>
            </a:r>
            <a:r>
              <a:rPr lang="en-US" sz="3600" dirty="0" err="1"/>
              <a:t>xã</a:t>
            </a:r>
            <a:r>
              <a:rPr lang="en-US" sz="3600" dirty="0"/>
              <a:t> Sa Pa, </a:t>
            </a:r>
            <a:r>
              <a:rPr lang="en-US" sz="3600" dirty="0" err="1"/>
              <a:t>em</a:t>
            </a:r>
            <a:r>
              <a:rPr lang="en-US" sz="3600" dirty="0"/>
              <a:t> </a:t>
            </a:r>
            <a:r>
              <a:rPr lang="en-US" sz="3600" dirty="0" err="1"/>
              <a:t>sẽ</a:t>
            </a:r>
            <a:r>
              <a:rPr lang="en-US" sz="3600" dirty="0"/>
              <a:t> </a:t>
            </a:r>
            <a:r>
              <a:rPr lang="en-US" sz="3600" dirty="0" err="1"/>
              <a:t>chọn</a:t>
            </a:r>
            <a:r>
              <a:rPr lang="en-US" sz="3600" dirty="0"/>
              <a:t> </a:t>
            </a:r>
            <a:r>
              <a:rPr lang="en-US" sz="3600" dirty="0" err="1"/>
              <a:t>đi</a:t>
            </a:r>
            <a:r>
              <a:rPr lang="en-US" sz="3600" dirty="0"/>
              <a:t> </a:t>
            </a:r>
            <a:r>
              <a:rPr lang="en-US" sz="3600" dirty="0" err="1"/>
              <a:t>vào</a:t>
            </a:r>
            <a:r>
              <a:rPr lang="en-US" sz="3600" dirty="0"/>
              <a:t> </a:t>
            </a:r>
            <a:r>
              <a:rPr lang="en-US" sz="3600" dirty="0" err="1"/>
              <a:t>mùa</a:t>
            </a:r>
            <a:r>
              <a:rPr lang="en-US" sz="3600" dirty="0"/>
              <a:t> </a:t>
            </a:r>
            <a:r>
              <a:rPr lang="en-US" sz="3600" dirty="0" err="1"/>
              <a:t>nào</a:t>
            </a:r>
            <a:r>
              <a:rPr lang="en-US" sz="3600" dirty="0"/>
              <a:t> </a:t>
            </a:r>
            <a:r>
              <a:rPr lang="en-US" sz="3600" dirty="0" err="1"/>
              <a:t>trong</a:t>
            </a:r>
            <a:r>
              <a:rPr lang="en-US" sz="3600" dirty="0"/>
              <a:t> </a:t>
            </a:r>
            <a:r>
              <a:rPr lang="en-US" sz="3600" dirty="0" err="1"/>
              <a:t>năm</a:t>
            </a:r>
            <a:r>
              <a:rPr lang="en-US" sz="3600" dirty="0"/>
              <a:t>? </a:t>
            </a:r>
            <a:r>
              <a:rPr lang="en-US" sz="3600" dirty="0" err="1"/>
              <a:t>Vì</a:t>
            </a:r>
            <a:r>
              <a:rPr lang="en-US" sz="3600" dirty="0"/>
              <a:t> </a:t>
            </a:r>
            <a:r>
              <a:rPr lang="en-US" sz="3600" dirty="0" err="1"/>
              <a:t>sao</a:t>
            </a:r>
            <a:r>
              <a:rPr lang="en-US" sz="3600" dirty="0"/>
              <a:t>?</a:t>
            </a:r>
          </a:p>
        </p:txBody>
      </p:sp>
    </p:spTree>
    <p:extLst>
      <p:ext uri="{BB962C8B-B14F-4D97-AF65-F5344CB8AC3E}">
        <p14:creationId xmlns:p14="http://schemas.microsoft.com/office/powerpoint/2010/main" val="92275237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 name="TextBox 24"/>
          <p:cNvSpPr txBox="1"/>
          <p:nvPr/>
        </p:nvSpPr>
        <p:spPr>
          <a:xfrm>
            <a:off x="1158323" y="-432779"/>
            <a:ext cx="7394819" cy="7755969"/>
          </a:xfrm>
          <a:prstGeom prst="rect">
            <a:avLst/>
          </a:prstGeom>
          <a:noFill/>
        </p:spPr>
        <p:txBody>
          <a:bodyPr wrap="square" rtlCol="0">
            <a:spAutoFit/>
          </a:bodyPr>
          <a:lstStyle/>
          <a:p>
            <a:pPr algn="r"/>
            <a:r>
              <a:rPr lang="vi-VN" sz="16600" dirty="0">
                <a:solidFill>
                  <a:srgbClr val="FF0000"/>
                </a:solidFill>
                <a:latin typeface="Times New Roman (Headings)"/>
              </a:rPr>
              <a:t>TẠM</a:t>
            </a:r>
            <a:r>
              <a:rPr lang="en-US" sz="16600" dirty="0">
                <a:solidFill>
                  <a:srgbClr val="FF0000"/>
                </a:solidFill>
                <a:latin typeface="Times New Roman (Headings)"/>
              </a:rPr>
              <a:t> BIỆT </a:t>
            </a:r>
            <a:r>
              <a:rPr lang="vi-VN" sz="16600" dirty="0">
                <a:solidFill>
                  <a:srgbClr val="FF0000"/>
                </a:solidFill>
                <a:latin typeface="Times New Roman (Headings)"/>
              </a:rPr>
              <a:t>  NHÉ!</a:t>
            </a:r>
            <a:endParaRPr lang="en-US" sz="9600" dirty="0">
              <a:solidFill>
                <a:srgbClr val="FF0000"/>
              </a:solidFill>
              <a:latin typeface="Times New Roman (Headings)"/>
            </a:endParaRPr>
          </a:p>
        </p:txBody>
      </p:sp>
      <p:sp>
        <p:nvSpPr>
          <p:cNvPr id="4" name="Freeform 5"/>
          <p:cNvSpPr/>
          <p:nvPr/>
        </p:nvSpPr>
        <p:spPr>
          <a:xfrm>
            <a:off x="8684518" y="1457340"/>
            <a:ext cx="2081055" cy="5302802"/>
          </a:xfrm>
          <a:custGeom>
            <a:avLst/>
            <a:gdLst/>
            <a:ahLst/>
            <a:cxnLst/>
            <a:rect l="l" t="t" r="r" b="b"/>
            <a:pathLst>
              <a:path w="2798064" h="8229600">
                <a:moveTo>
                  <a:pt x="0" y="0"/>
                </a:moveTo>
                <a:lnTo>
                  <a:pt x="2798064" y="0"/>
                </a:lnTo>
                <a:lnTo>
                  <a:pt x="2798064" y="8229600"/>
                </a:lnTo>
                <a:lnTo>
                  <a:pt x="0" y="8229600"/>
                </a:lnTo>
                <a:lnTo>
                  <a:pt x="0" y="0"/>
                </a:lnTo>
                <a:close/>
              </a:path>
            </a:pathLst>
          </a:custGeom>
          <a:blipFill>
            <a:blip r:embed="rId2"/>
            <a:stretch>
              <a:fillRect/>
            </a:stretch>
          </a:blipFill>
        </p:spPr>
        <p:txBody>
          <a:bodyPr/>
          <a:lstStyle/>
          <a:p>
            <a:endParaRPr lang="en-US"/>
          </a:p>
        </p:txBody>
      </p:sp>
    </p:spTree>
    <p:extLst>
      <p:ext uri="{BB962C8B-B14F-4D97-AF65-F5344CB8AC3E}">
        <p14:creationId xmlns:p14="http://schemas.microsoft.com/office/powerpoint/2010/main" val="72104432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a:xfrm>
            <a:off x="1257495" y="0"/>
            <a:ext cx="4188265" cy="6858000"/>
          </a:xfrm>
          <a:prstGeom prst="rect">
            <a:avLst/>
          </a:prstGeom>
          <a:solidFill>
            <a:schemeClr val="bg1">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5457" y="83219"/>
            <a:ext cx="3701562" cy="255584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164681"/>
            <a:ext cx="6772476" cy="2164681"/>
          </a:xfrm>
          <a:prstGeom prst="rect">
            <a:avLst/>
          </a:prstGeom>
        </p:spPr>
      </p:pic>
    </p:spTree>
    <p:extLst>
      <p:ext uri="{BB962C8B-B14F-4D97-AF65-F5344CB8AC3E}">
        <p14:creationId xmlns:p14="http://schemas.microsoft.com/office/powerpoint/2010/main" val="108888237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4.375E-6 3.7037E-7 L -0.00026 0.33125 " pathEditMode="relative" rAng="0" ptsTypes="AA">
                                      <p:cBhvr>
                                        <p:cTn id="6" dur="2000" fill="hold"/>
                                        <p:tgtEl>
                                          <p:spTgt spid="6"/>
                                        </p:tgtEl>
                                        <p:attrNameLst>
                                          <p:attrName>ppt_x</p:attrName>
                                          <p:attrName>ppt_y</p:attrName>
                                        </p:attrNameLst>
                                      </p:cBhvr>
                                      <p:rCtr x="-13" y="16551"/>
                                    </p:animMotion>
                                  </p:childTnLst>
                                </p:cTn>
                              </p:par>
                            </p:childTnLst>
                          </p:cTn>
                        </p:par>
                        <p:par>
                          <p:cTn id="7" fill="hold">
                            <p:stCondLst>
                              <p:cond delay="2000"/>
                            </p:stCondLst>
                            <p:childTnLst>
                              <p:par>
                                <p:cTn id="8" presetID="1" presetClass="entr" presetSubtype="0" fill="hold" nodeType="afterEffect">
                                  <p:stCondLst>
                                    <p:cond delay="0"/>
                                  </p:stCondLst>
                                  <p:childTnLst>
                                    <p:set>
                                      <p:cBhvr>
                                        <p:cTn id="9"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a:xfrm>
            <a:off x="1257495" y="0"/>
            <a:ext cx="4188265" cy="6858000"/>
          </a:xfrm>
          <a:prstGeom prst="rect">
            <a:avLst/>
          </a:prstGeom>
          <a:solidFill>
            <a:schemeClr val="bg1">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611" y="0"/>
            <a:ext cx="6772476" cy="2164681"/>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8849" y="1222187"/>
            <a:ext cx="4234777" cy="2886202"/>
          </a:xfrm>
          <a:prstGeom prst="rect">
            <a:avLst/>
          </a:prstGeom>
        </p:spPr>
      </p:pic>
    </p:spTree>
    <p:extLst>
      <p:ext uri="{BB962C8B-B14F-4D97-AF65-F5344CB8AC3E}">
        <p14:creationId xmlns:p14="http://schemas.microsoft.com/office/powerpoint/2010/main" val="243805208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2.08333E-7 -3.7037E-7 L 0.00013 0.24444 " pathEditMode="relative" rAng="0" ptsTypes="AA">
                                      <p:cBhvr>
                                        <p:cTn id="6" dur="2000" fill="hold"/>
                                        <p:tgtEl>
                                          <p:spTgt spid="8"/>
                                        </p:tgtEl>
                                        <p:attrNameLst>
                                          <p:attrName>ppt_x</p:attrName>
                                          <p:attrName>ppt_y</p:attrName>
                                        </p:attrNameLst>
                                      </p:cBhvr>
                                      <p:rCtr x="0" y="12222"/>
                                    </p:animMotion>
                                  </p:childTnLst>
                                </p:cTn>
                              </p:par>
                            </p:childTnLst>
                          </p:cTn>
                        </p:par>
                        <p:par>
                          <p:cTn id="7" fill="hold">
                            <p:stCondLst>
                              <p:cond delay="2000"/>
                            </p:stCondLst>
                            <p:childTnLst>
                              <p:par>
                                <p:cTn id="8" presetID="2" presetClass="entr" presetSubtype="4" fill="hold" nodeType="afterEffect">
                                  <p:stCondLst>
                                    <p:cond delay="0"/>
                                  </p:stCondLst>
                                  <p:childTnLst>
                                    <p:set>
                                      <p:cBhvr>
                                        <p:cTn id="9" dur="1" fill="hold">
                                          <p:stCondLst>
                                            <p:cond delay="0"/>
                                          </p:stCondLst>
                                        </p:cTn>
                                        <p:tgtEl>
                                          <p:spTgt spid="9"/>
                                        </p:tgtEl>
                                        <p:attrNameLst>
                                          <p:attrName>style.visibility</p:attrName>
                                        </p:attrNameLst>
                                      </p:cBhvr>
                                      <p:to>
                                        <p:strVal val="visible"/>
                                      </p:to>
                                    </p:set>
                                    <p:anim calcmode="lin" valueType="num">
                                      <p:cBhvr additive="base">
                                        <p:cTn id="10" dur="500" fill="hold"/>
                                        <p:tgtEl>
                                          <p:spTgt spid="9"/>
                                        </p:tgtEl>
                                        <p:attrNameLst>
                                          <p:attrName>ppt_x</p:attrName>
                                        </p:attrNameLst>
                                      </p:cBhvr>
                                      <p:tavLst>
                                        <p:tav tm="0">
                                          <p:val>
                                            <p:strVal val="#ppt_x"/>
                                          </p:val>
                                        </p:tav>
                                        <p:tav tm="100000">
                                          <p:val>
                                            <p:strVal val="#ppt_x"/>
                                          </p:val>
                                        </p:tav>
                                      </p:tavLst>
                                    </p:anim>
                                    <p:anim calcmode="lin" valueType="num">
                                      <p:cBhvr additive="base">
                                        <p:cTn id="11"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ounded Rectangle 3"/>
          <p:cNvSpPr/>
          <p:nvPr/>
        </p:nvSpPr>
        <p:spPr>
          <a:xfrm>
            <a:off x="416560" y="934720"/>
            <a:ext cx="11460480" cy="5760720"/>
          </a:xfrm>
          <a:prstGeom prst="roundRect">
            <a:avLst>
              <a:gd name="adj" fmla="val 343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1076960" y="182880"/>
            <a:ext cx="10139680" cy="62992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a:solidFill>
                  <a:srgbClr val="C00000"/>
                </a:solidFill>
                <a:latin typeface="#9Slide07 SVNKG Ten Thousand Re" panose="02040603050506020204" pitchFamily="18" charset="0"/>
              </a:rPr>
              <a:t>4. </a:t>
            </a:r>
            <a:r>
              <a:rPr lang="en-US" sz="3600" b="1" dirty="0" err="1">
                <a:solidFill>
                  <a:srgbClr val="C00000"/>
                </a:solidFill>
                <a:latin typeface="#9Slide07 SVNKG Ten Thousand Re" panose="02040603050506020204" pitchFamily="18" charset="0"/>
              </a:rPr>
              <a:t>Biện</a:t>
            </a:r>
            <a:r>
              <a:rPr lang="en-US" sz="3600" b="1" dirty="0">
                <a:solidFill>
                  <a:srgbClr val="C00000"/>
                </a:solidFill>
                <a:latin typeface="#9Slide07 SVNKG Ten Thousand Re" panose="02040603050506020204" pitchFamily="18" charset="0"/>
              </a:rPr>
              <a:t> </a:t>
            </a:r>
            <a:r>
              <a:rPr lang="en-US" sz="3600" b="1" dirty="0" err="1">
                <a:solidFill>
                  <a:srgbClr val="C00000"/>
                </a:solidFill>
                <a:latin typeface="#9Slide07 SVNKG Ten Thousand Re" panose="02040603050506020204" pitchFamily="18" charset="0"/>
              </a:rPr>
              <a:t>pháp</a:t>
            </a:r>
            <a:r>
              <a:rPr lang="en-US" sz="3600" b="1" dirty="0">
                <a:solidFill>
                  <a:srgbClr val="C00000"/>
                </a:solidFill>
                <a:latin typeface="#9Slide07 SVNKG Ten Thousand Re" panose="02040603050506020204" pitchFamily="18" charset="0"/>
              </a:rPr>
              <a:t> </a:t>
            </a:r>
            <a:r>
              <a:rPr lang="en-US" sz="3600" b="1" dirty="0" err="1">
                <a:solidFill>
                  <a:srgbClr val="C00000"/>
                </a:solidFill>
                <a:latin typeface="#9Slide07 SVNKG Ten Thousand Re" panose="02040603050506020204" pitchFamily="18" charset="0"/>
              </a:rPr>
              <a:t>bảo</a:t>
            </a:r>
            <a:r>
              <a:rPr lang="en-US" sz="3600" b="1" dirty="0">
                <a:solidFill>
                  <a:srgbClr val="C00000"/>
                </a:solidFill>
                <a:latin typeface="#9Slide07 SVNKG Ten Thousand Re" panose="02040603050506020204" pitchFamily="18" charset="0"/>
              </a:rPr>
              <a:t> </a:t>
            </a:r>
            <a:r>
              <a:rPr lang="en-US" sz="3600" b="1" dirty="0" err="1">
                <a:solidFill>
                  <a:srgbClr val="C00000"/>
                </a:solidFill>
                <a:latin typeface="#9Slide07 SVNKG Ten Thousand Re" panose="02040603050506020204" pitchFamily="18" charset="0"/>
              </a:rPr>
              <a:t>vệ</a:t>
            </a:r>
            <a:r>
              <a:rPr lang="en-US" sz="3600" b="1" dirty="0">
                <a:solidFill>
                  <a:srgbClr val="C00000"/>
                </a:solidFill>
                <a:latin typeface="#9Slide07 SVNKG Ten Thousand Re" panose="02040603050506020204" pitchFamily="18" charset="0"/>
              </a:rPr>
              <a:t> </a:t>
            </a:r>
            <a:r>
              <a:rPr lang="en-US" sz="3600" b="1" dirty="0" err="1">
                <a:solidFill>
                  <a:srgbClr val="C00000"/>
                </a:solidFill>
                <a:latin typeface="#9Slide07 SVNKG Ten Thousand Re" panose="02040603050506020204" pitchFamily="18" charset="0"/>
              </a:rPr>
              <a:t>thiên</a:t>
            </a:r>
            <a:r>
              <a:rPr lang="en-US" sz="3600" b="1" dirty="0">
                <a:solidFill>
                  <a:srgbClr val="C00000"/>
                </a:solidFill>
                <a:latin typeface="#9Slide07 SVNKG Ten Thousand Re" panose="02040603050506020204" pitchFamily="18" charset="0"/>
              </a:rPr>
              <a:t> </a:t>
            </a:r>
            <a:r>
              <a:rPr lang="en-US" sz="3600" b="1" dirty="0" err="1">
                <a:solidFill>
                  <a:srgbClr val="C00000"/>
                </a:solidFill>
                <a:latin typeface="#9Slide07 SVNKG Ten Thousand Re" panose="02040603050506020204" pitchFamily="18" charset="0"/>
              </a:rPr>
              <a:t>nhiên</a:t>
            </a:r>
            <a:r>
              <a:rPr lang="en-US" sz="3600" b="1" dirty="0">
                <a:solidFill>
                  <a:srgbClr val="C00000"/>
                </a:solidFill>
                <a:latin typeface="#9Slide07 SVNKG Ten Thousand Re" panose="02040603050506020204" pitchFamily="18" charset="0"/>
              </a:rPr>
              <a:t> </a:t>
            </a:r>
            <a:r>
              <a:rPr lang="en-US" sz="3600" b="1" dirty="0" err="1">
                <a:solidFill>
                  <a:srgbClr val="C00000"/>
                </a:solidFill>
                <a:latin typeface="#9Slide07 SVNKG Ten Thousand Re" panose="02040603050506020204" pitchFamily="18" charset="0"/>
              </a:rPr>
              <a:t>và</a:t>
            </a:r>
            <a:r>
              <a:rPr lang="en-US" sz="3600" b="1" dirty="0">
                <a:solidFill>
                  <a:srgbClr val="C00000"/>
                </a:solidFill>
                <a:latin typeface="#9Slide07 SVNKG Ten Thousand Re" panose="02040603050506020204" pitchFamily="18" charset="0"/>
              </a:rPr>
              <a:t> </a:t>
            </a:r>
            <a:r>
              <a:rPr lang="en-US" sz="3600" b="1" dirty="0" err="1">
                <a:solidFill>
                  <a:srgbClr val="C00000"/>
                </a:solidFill>
                <a:latin typeface="#9Slide07 SVNKG Ten Thousand Re" panose="02040603050506020204" pitchFamily="18" charset="0"/>
              </a:rPr>
              <a:t>phòng</a:t>
            </a:r>
            <a:r>
              <a:rPr lang="en-US" sz="3600" b="1" dirty="0">
                <a:solidFill>
                  <a:srgbClr val="C00000"/>
                </a:solidFill>
                <a:latin typeface="#9Slide07 SVNKG Ten Thousand Re" panose="02040603050506020204" pitchFamily="18" charset="0"/>
              </a:rPr>
              <a:t>, </a:t>
            </a:r>
            <a:r>
              <a:rPr lang="en-US" sz="3600" b="1" dirty="0" err="1">
                <a:solidFill>
                  <a:srgbClr val="C00000"/>
                </a:solidFill>
                <a:latin typeface="#9Slide07 SVNKG Ten Thousand Re" panose="02040603050506020204" pitchFamily="18" charset="0"/>
              </a:rPr>
              <a:t>chống</a:t>
            </a:r>
            <a:r>
              <a:rPr lang="en-US" sz="3600" b="1" dirty="0">
                <a:solidFill>
                  <a:srgbClr val="C00000"/>
                </a:solidFill>
                <a:latin typeface="#9Slide07 SVNKG Ten Thousand Re" panose="02040603050506020204" pitchFamily="18" charset="0"/>
              </a:rPr>
              <a:t> </a:t>
            </a:r>
            <a:r>
              <a:rPr lang="en-US" sz="3600" b="1" dirty="0" err="1">
                <a:solidFill>
                  <a:srgbClr val="C00000"/>
                </a:solidFill>
                <a:latin typeface="#9Slide07 SVNKG Ten Thousand Re" panose="02040603050506020204" pitchFamily="18" charset="0"/>
              </a:rPr>
              <a:t>thiên</a:t>
            </a:r>
            <a:r>
              <a:rPr lang="en-US" sz="3600" b="1" dirty="0">
                <a:solidFill>
                  <a:srgbClr val="C00000"/>
                </a:solidFill>
                <a:latin typeface="#9Slide07 SVNKG Ten Thousand Re" panose="02040603050506020204" pitchFamily="18" charset="0"/>
              </a:rPr>
              <a:t> tai</a:t>
            </a:r>
          </a:p>
        </p:txBody>
      </p:sp>
      <p:sp>
        <p:nvSpPr>
          <p:cNvPr id="7" name="Rounded Rectangle 6"/>
          <p:cNvSpPr/>
          <p:nvPr/>
        </p:nvSpPr>
        <p:spPr>
          <a:xfrm>
            <a:off x="650240" y="1056640"/>
            <a:ext cx="10932160" cy="207264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buAutoNum type="arabicPeriod"/>
            </a:pPr>
            <a:r>
              <a:rPr lang="en-US" sz="4000" dirty="0">
                <a:solidFill>
                  <a:schemeClr val="tx1"/>
                </a:solidFill>
              </a:rPr>
              <a:t>  </a:t>
            </a:r>
            <a:r>
              <a:rPr lang="en-US" sz="4000" dirty="0" err="1">
                <a:solidFill>
                  <a:schemeClr val="tx1"/>
                </a:solidFill>
              </a:rPr>
              <a:t>Dựa</a:t>
            </a:r>
            <a:r>
              <a:rPr lang="en-US" sz="4000" dirty="0">
                <a:solidFill>
                  <a:schemeClr val="tx1"/>
                </a:solidFill>
              </a:rPr>
              <a:t> </a:t>
            </a:r>
            <a:r>
              <a:rPr lang="en-US" sz="4000" dirty="0" err="1">
                <a:solidFill>
                  <a:schemeClr val="tx1"/>
                </a:solidFill>
              </a:rPr>
              <a:t>vào</a:t>
            </a:r>
            <a:r>
              <a:rPr lang="en-US" sz="4000" dirty="0">
                <a:solidFill>
                  <a:schemeClr val="tx1"/>
                </a:solidFill>
              </a:rPr>
              <a:t> </a:t>
            </a:r>
            <a:r>
              <a:rPr lang="en-US" sz="4000" dirty="0" err="1">
                <a:solidFill>
                  <a:schemeClr val="tx1"/>
                </a:solidFill>
              </a:rPr>
              <a:t>kiến</a:t>
            </a:r>
            <a:r>
              <a:rPr lang="en-US" sz="4000" dirty="0">
                <a:solidFill>
                  <a:schemeClr val="tx1"/>
                </a:solidFill>
              </a:rPr>
              <a:t> </a:t>
            </a:r>
            <a:r>
              <a:rPr lang="en-US" sz="4000" dirty="0" err="1">
                <a:solidFill>
                  <a:schemeClr val="tx1"/>
                </a:solidFill>
              </a:rPr>
              <a:t>thức</a:t>
            </a:r>
            <a:r>
              <a:rPr lang="en-US" sz="4000" dirty="0">
                <a:solidFill>
                  <a:schemeClr val="tx1"/>
                </a:solidFill>
              </a:rPr>
              <a:t> </a:t>
            </a:r>
            <a:r>
              <a:rPr lang="en-US" sz="4000" dirty="0" err="1">
                <a:solidFill>
                  <a:schemeClr val="tx1"/>
                </a:solidFill>
              </a:rPr>
              <a:t>đã</a:t>
            </a:r>
            <a:r>
              <a:rPr lang="en-US" sz="4000" dirty="0">
                <a:solidFill>
                  <a:schemeClr val="tx1"/>
                </a:solidFill>
              </a:rPr>
              <a:t> </a:t>
            </a:r>
            <a:r>
              <a:rPr lang="en-US" sz="4000" dirty="0" err="1">
                <a:solidFill>
                  <a:schemeClr val="tx1"/>
                </a:solidFill>
              </a:rPr>
              <a:t>học</a:t>
            </a:r>
            <a:r>
              <a:rPr lang="en-US" sz="4000" dirty="0">
                <a:solidFill>
                  <a:schemeClr val="tx1"/>
                </a:solidFill>
              </a:rPr>
              <a:t>, </a:t>
            </a:r>
            <a:r>
              <a:rPr lang="en-US" sz="4000" dirty="0" err="1">
                <a:solidFill>
                  <a:schemeClr val="tx1"/>
                </a:solidFill>
              </a:rPr>
              <a:t>em</a:t>
            </a:r>
            <a:r>
              <a:rPr lang="en-US" sz="4000" dirty="0">
                <a:solidFill>
                  <a:schemeClr val="tx1"/>
                </a:solidFill>
              </a:rPr>
              <a:t> </a:t>
            </a:r>
            <a:r>
              <a:rPr lang="en-US" sz="4000" dirty="0" err="1">
                <a:solidFill>
                  <a:schemeClr val="tx1"/>
                </a:solidFill>
              </a:rPr>
              <a:t>hãy</a:t>
            </a:r>
            <a:r>
              <a:rPr lang="en-US" sz="4000" dirty="0">
                <a:solidFill>
                  <a:schemeClr val="tx1"/>
                </a:solidFill>
              </a:rPr>
              <a:t> </a:t>
            </a:r>
            <a:r>
              <a:rPr lang="en-US" sz="4000" b="1" dirty="0" err="1">
                <a:solidFill>
                  <a:schemeClr val="accent2">
                    <a:lumMod val="75000"/>
                  </a:schemeClr>
                </a:solidFill>
              </a:rPr>
              <a:t>kể</a:t>
            </a:r>
            <a:r>
              <a:rPr lang="en-US" sz="4000" b="1" dirty="0">
                <a:solidFill>
                  <a:schemeClr val="accent2">
                    <a:lumMod val="75000"/>
                  </a:schemeClr>
                </a:solidFill>
              </a:rPr>
              <a:t> </a:t>
            </a:r>
            <a:r>
              <a:rPr lang="en-US" sz="4000" b="1" dirty="0" err="1">
                <a:solidFill>
                  <a:schemeClr val="accent2">
                    <a:lumMod val="75000"/>
                  </a:schemeClr>
                </a:solidFill>
              </a:rPr>
              <a:t>tên</a:t>
            </a:r>
            <a:r>
              <a:rPr lang="en-US" sz="4000" b="1" dirty="0">
                <a:solidFill>
                  <a:schemeClr val="accent2">
                    <a:lumMod val="75000"/>
                  </a:schemeClr>
                </a:solidFill>
              </a:rPr>
              <a:t> </a:t>
            </a:r>
            <a:r>
              <a:rPr lang="en-US" sz="4000" b="1" dirty="0" err="1">
                <a:solidFill>
                  <a:schemeClr val="accent2">
                    <a:lumMod val="75000"/>
                  </a:schemeClr>
                </a:solidFill>
              </a:rPr>
              <a:t>một</a:t>
            </a:r>
            <a:r>
              <a:rPr lang="en-US" sz="4000" b="1" dirty="0">
                <a:solidFill>
                  <a:schemeClr val="accent2">
                    <a:lumMod val="75000"/>
                  </a:schemeClr>
                </a:solidFill>
              </a:rPr>
              <a:t> </a:t>
            </a:r>
            <a:r>
              <a:rPr lang="en-US" sz="4000" b="1" dirty="0" err="1">
                <a:solidFill>
                  <a:schemeClr val="accent2">
                    <a:lumMod val="75000"/>
                  </a:schemeClr>
                </a:solidFill>
              </a:rPr>
              <a:t>số</a:t>
            </a:r>
            <a:r>
              <a:rPr lang="en-US" sz="4000" b="1" dirty="0">
                <a:solidFill>
                  <a:schemeClr val="accent2">
                    <a:lumMod val="75000"/>
                  </a:schemeClr>
                </a:solidFill>
              </a:rPr>
              <a:t> </a:t>
            </a:r>
            <a:r>
              <a:rPr lang="en-US" sz="4000" b="1" dirty="0" err="1">
                <a:solidFill>
                  <a:schemeClr val="accent2">
                    <a:lumMod val="75000"/>
                  </a:schemeClr>
                </a:solidFill>
              </a:rPr>
              <a:t>thiên</a:t>
            </a:r>
            <a:r>
              <a:rPr lang="en-US" sz="4000" b="1" dirty="0">
                <a:solidFill>
                  <a:schemeClr val="accent2">
                    <a:lumMod val="75000"/>
                  </a:schemeClr>
                </a:solidFill>
              </a:rPr>
              <a:t> tai </a:t>
            </a:r>
            <a:r>
              <a:rPr lang="en-US" sz="4000" b="1" dirty="0" err="1">
                <a:solidFill>
                  <a:schemeClr val="accent2">
                    <a:lumMod val="75000"/>
                  </a:schemeClr>
                </a:solidFill>
              </a:rPr>
              <a:t>thường</a:t>
            </a:r>
            <a:r>
              <a:rPr lang="en-US" sz="4000" b="1" dirty="0">
                <a:solidFill>
                  <a:schemeClr val="accent2">
                    <a:lumMod val="75000"/>
                  </a:schemeClr>
                </a:solidFill>
              </a:rPr>
              <a:t> </a:t>
            </a:r>
            <a:r>
              <a:rPr lang="en-US" sz="4000" b="1" dirty="0" err="1">
                <a:solidFill>
                  <a:schemeClr val="accent2">
                    <a:lumMod val="75000"/>
                  </a:schemeClr>
                </a:solidFill>
              </a:rPr>
              <a:t>xảy</a:t>
            </a:r>
            <a:r>
              <a:rPr lang="en-US" sz="4000" b="1" dirty="0">
                <a:solidFill>
                  <a:schemeClr val="accent2">
                    <a:lumMod val="75000"/>
                  </a:schemeClr>
                </a:solidFill>
              </a:rPr>
              <a:t> </a:t>
            </a:r>
            <a:r>
              <a:rPr lang="en-US" sz="4000" b="1" dirty="0" err="1">
                <a:solidFill>
                  <a:schemeClr val="accent2">
                    <a:lumMod val="75000"/>
                  </a:schemeClr>
                </a:solidFill>
              </a:rPr>
              <a:t>ra</a:t>
            </a:r>
            <a:r>
              <a:rPr lang="en-US" sz="4000" b="1" dirty="0">
                <a:solidFill>
                  <a:schemeClr val="accent2">
                    <a:lumMod val="75000"/>
                  </a:schemeClr>
                </a:solidFill>
              </a:rPr>
              <a:t> ở </a:t>
            </a:r>
            <a:r>
              <a:rPr lang="en-US" sz="4000" b="1" dirty="0" err="1">
                <a:solidFill>
                  <a:schemeClr val="accent2">
                    <a:lumMod val="75000"/>
                  </a:schemeClr>
                </a:solidFill>
              </a:rPr>
              <a:t>vùng</a:t>
            </a:r>
            <a:r>
              <a:rPr lang="en-US" sz="4000" b="1" dirty="0">
                <a:solidFill>
                  <a:schemeClr val="accent2">
                    <a:lumMod val="75000"/>
                  </a:schemeClr>
                </a:solidFill>
              </a:rPr>
              <a:t> </a:t>
            </a:r>
            <a:r>
              <a:rPr lang="en-US" sz="4000" b="1" dirty="0" err="1">
                <a:solidFill>
                  <a:schemeClr val="accent2">
                    <a:lumMod val="75000"/>
                  </a:schemeClr>
                </a:solidFill>
              </a:rPr>
              <a:t>Trung</a:t>
            </a:r>
            <a:r>
              <a:rPr lang="en-US" sz="4000" b="1" dirty="0">
                <a:solidFill>
                  <a:schemeClr val="accent2">
                    <a:lumMod val="75000"/>
                  </a:schemeClr>
                </a:solidFill>
              </a:rPr>
              <a:t> du </a:t>
            </a:r>
            <a:r>
              <a:rPr lang="en-US" sz="4000" b="1" dirty="0" err="1">
                <a:solidFill>
                  <a:schemeClr val="accent2">
                    <a:lumMod val="75000"/>
                  </a:schemeClr>
                </a:solidFill>
              </a:rPr>
              <a:t>và</a:t>
            </a:r>
            <a:r>
              <a:rPr lang="en-US" sz="4000" b="1" dirty="0">
                <a:solidFill>
                  <a:schemeClr val="accent2">
                    <a:lumMod val="75000"/>
                  </a:schemeClr>
                </a:solidFill>
              </a:rPr>
              <a:t> </a:t>
            </a:r>
            <a:r>
              <a:rPr lang="en-US" sz="4000" b="1" dirty="0" err="1">
                <a:solidFill>
                  <a:schemeClr val="accent2">
                    <a:lumMod val="75000"/>
                  </a:schemeClr>
                </a:solidFill>
              </a:rPr>
              <a:t>miền</a:t>
            </a:r>
            <a:r>
              <a:rPr lang="en-US" sz="4000" b="1" dirty="0">
                <a:solidFill>
                  <a:schemeClr val="accent2">
                    <a:lumMod val="75000"/>
                  </a:schemeClr>
                </a:solidFill>
              </a:rPr>
              <a:t> </a:t>
            </a:r>
            <a:r>
              <a:rPr lang="en-US" sz="4000" b="1" dirty="0" err="1">
                <a:solidFill>
                  <a:schemeClr val="accent2">
                    <a:lumMod val="75000"/>
                  </a:schemeClr>
                </a:solidFill>
              </a:rPr>
              <a:t>núi</a:t>
            </a:r>
            <a:r>
              <a:rPr lang="en-US" sz="4000" b="1" dirty="0">
                <a:solidFill>
                  <a:schemeClr val="accent2">
                    <a:lumMod val="75000"/>
                  </a:schemeClr>
                </a:solidFill>
              </a:rPr>
              <a:t> </a:t>
            </a:r>
            <a:r>
              <a:rPr lang="en-US" sz="4000" b="1" dirty="0" err="1">
                <a:solidFill>
                  <a:schemeClr val="accent2">
                    <a:lumMod val="75000"/>
                  </a:schemeClr>
                </a:solidFill>
              </a:rPr>
              <a:t>Bắc</a:t>
            </a:r>
            <a:r>
              <a:rPr lang="en-US" sz="4000" b="1" dirty="0">
                <a:solidFill>
                  <a:schemeClr val="accent2">
                    <a:lumMod val="75000"/>
                  </a:schemeClr>
                </a:solidFill>
              </a:rPr>
              <a:t> </a:t>
            </a:r>
            <a:r>
              <a:rPr lang="en-US" sz="4000" b="1" dirty="0" err="1">
                <a:solidFill>
                  <a:schemeClr val="accent2">
                    <a:lumMod val="75000"/>
                  </a:schemeClr>
                </a:solidFill>
              </a:rPr>
              <a:t>Bộ</a:t>
            </a:r>
            <a:r>
              <a:rPr lang="en-US" sz="4000" b="1" dirty="0">
                <a:solidFill>
                  <a:schemeClr val="accent2">
                    <a:lumMod val="75000"/>
                  </a:schemeClr>
                </a:solidFill>
              </a:rPr>
              <a:t>.</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6560" y="3002069"/>
            <a:ext cx="5262880" cy="3884839"/>
          </a:xfrm>
          <a:prstGeom prst="rect">
            <a:avLst/>
          </a:prstGeom>
        </p:spPr>
      </p:pic>
      <p:sp>
        <p:nvSpPr>
          <p:cNvPr id="9" name="Rectangle 8"/>
          <p:cNvSpPr/>
          <p:nvPr/>
        </p:nvSpPr>
        <p:spPr>
          <a:xfrm>
            <a:off x="5781040" y="3168749"/>
            <a:ext cx="5872480" cy="3170099"/>
          </a:xfrm>
          <a:prstGeom prst="rect">
            <a:avLst/>
          </a:prstGeom>
        </p:spPr>
        <p:txBody>
          <a:bodyPr wrap="square">
            <a:spAutoFit/>
          </a:bodyPr>
          <a:lstStyle/>
          <a:p>
            <a:pPr algn="just"/>
            <a:r>
              <a:rPr lang="en-US" sz="4000" dirty="0"/>
              <a:t>2. </a:t>
            </a:r>
            <a:r>
              <a:rPr lang="en-US" sz="4000" b="1" i="1" dirty="0" err="1">
                <a:solidFill>
                  <a:srgbClr val="C00000"/>
                </a:solidFill>
              </a:rPr>
              <a:t>Đọc</a:t>
            </a:r>
            <a:r>
              <a:rPr lang="en-US" sz="4000" b="1" i="1" dirty="0">
                <a:solidFill>
                  <a:srgbClr val="C00000"/>
                </a:solidFill>
              </a:rPr>
              <a:t> </a:t>
            </a:r>
            <a:r>
              <a:rPr lang="en-US" sz="4000" b="1" i="1" dirty="0" err="1">
                <a:solidFill>
                  <a:srgbClr val="C00000"/>
                </a:solidFill>
              </a:rPr>
              <a:t>thông</a:t>
            </a:r>
            <a:r>
              <a:rPr lang="en-US" sz="4000" b="1" i="1" dirty="0">
                <a:solidFill>
                  <a:srgbClr val="C00000"/>
                </a:solidFill>
              </a:rPr>
              <a:t> tin </a:t>
            </a:r>
            <a:r>
              <a:rPr lang="en-US" sz="4000" b="1" i="1" dirty="0" err="1">
                <a:solidFill>
                  <a:srgbClr val="C00000"/>
                </a:solidFill>
              </a:rPr>
              <a:t>và</a:t>
            </a:r>
            <a:r>
              <a:rPr lang="en-US" sz="4000" b="1" i="1" dirty="0">
                <a:solidFill>
                  <a:srgbClr val="C00000"/>
                </a:solidFill>
              </a:rPr>
              <a:t> </a:t>
            </a:r>
            <a:r>
              <a:rPr lang="en-US" sz="4000" b="1" i="1" dirty="0" err="1">
                <a:solidFill>
                  <a:srgbClr val="C00000"/>
                </a:solidFill>
              </a:rPr>
              <a:t>sơ</a:t>
            </a:r>
            <a:r>
              <a:rPr lang="en-US" sz="4000" b="1" i="1" dirty="0">
                <a:solidFill>
                  <a:srgbClr val="C00000"/>
                </a:solidFill>
              </a:rPr>
              <a:t> </a:t>
            </a:r>
            <a:r>
              <a:rPr lang="en-US" sz="4000" b="1" i="1" dirty="0" err="1">
                <a:solidFill>
                  <a:srgbClr val="C00000"/>
                </a:solidFill>
              </a:rPr>
              <a:t>đồ</a:t>
            </a:r>
            <a:r>
              <a:rPr lang="en-US" sz="4000" b="1" i="1" dirty="0">
                <a:solidFill>
                  <a:srgbClr val="C00000"/>
                </a:solidFill>
              </a:rPr>
              <a:t> </a:t>
            </a:r>
            <a:r>
              <a:rPr lang="en-US" sz="4000" b="1" i="1" dirty="0" err="1">
                <a:solidFill>
                  <a:srgbClr val="C00000"/>
                </a:solidFill>
              </a:rPr>
              <a:t>hình</a:t>
            </a:r>
            <a:r>
              <a:rPr lang="en-US" sz="4000" b="1" i="1" dirty="0">
                <a:solidFill>
                  <a:srgbClr val="C00000"/>
                </a:solidFill>
              </a:rPr>
              <a:t> 15</a:t>
            </a:r>
            <a:r>
              <a:rPr lang="en-US" sz="4000" dirty="0"/>
              <a:t>, </a:t>
            </a:r>
            <a:r>
              <a:rPr lang="en-US" sz="4000" dirty="0" err="1"/>
              <a:t>em</a:t>
            </a:r>
            <a:r>
              <a:rPr lang="en-US" sz="4000" dirty="0"/>
              <a:t> </a:t>
            </a:r>
            <a:r>
              <a:rPr lang="en-US" sz="4000" dirty="0" err="1"/>
              <a:t>hãy</a:t>
            </a:r>
            <a:r>
              <a:rPr lang="en-US" sz="4000" dirty="0"/>
              <a:t> </a:t>
            </a:r>
            <a:r>
              <a:rPr lang="en-US" sz="4000" dirty="0" err="1"/>
              <a:t>nêu</a:t>
            </a:r>
            <a:r>
              <a:rPr lang="en-US" sz="4000" dirty="0"/>
              <a:t> </a:t>
            </a:r>
            <a:r>
              <a:rPr lang="en-US" sz="4000" b="1" dirty="0" err="1">
                <a:solidFill>
                  <a:schemeClr val="accent5">
                    <a:lumMod val="50000"/>
                  </a:schemeClr>
                </a:solidFill>
              </a:rPr>
              <a:t>một</a:t>
            </a:r>
            <a:r>
              <a:rPr lang="en-US" sz="4000" b="1" dirty="0">
                <a:solidFill>
                  <a:schemeClr val="accent5">
                    <a:lumMod val="50000"/>
                  </a:schemeClr>
                </a:solidFill>
              </a:rPr>
              <a:t> </a:t>
            </a:r>
            <a:r>
              <a:rPr lang="en-US" sz="4000" b="1" dirty="0" err="1">
                <a:solidFill>
                  <a:schemeClr val="accent5">
                    <a:lumMod val="50000"/>
                  </a:schemeClr>
                </a:solidFill>
              </a:rPr>
              <a:t>số</a:t>
            </a:r>
            <a:r>
              <a:rPr lang="en-US" sz="4000" b="1" dirty="0">
                <a:solidFill>
                  <a:schemeClr val="accent5">
                    <a:lumMod val="50000"/>
                  </a:schemeClr>
                </a:solidFill>
              </a:rPr>
              <a:t> </a:t>
            </a:r>
            <a:r>
              <a:rPr lang="en-US" sz="4000" b="1" dirty="0" err="1">
                <a:solidFill>
                  <a:schemeClr val="accent5">
                    <a:lumMod val="50000"/>
                  </a:schemeClr>
                </a:solidFill>
              </a:rPr>
              <a:t>biện</a:t>
            </a:r>
            <a:r>
              <a:rPr lang="en-US" sz="4000" b="1" dirty="0">
                <a:solidFill>
                  <a:schemeClr val="accent5">
                    <a:lumMod val="50000"/>
                  </a:schemeClr>
                </a:solidFill>
              </a:rPr>
              <a:t> </a:t>
            </a:r>
            <a:r>
              <a:rPr lang="en-US" sz="4000" b="1" dirty="0" err="1">
                <a:solidFill>
                  <a:schemeClr val="accent5">
                    <a:lumMod val="50000"/>
                  </a:schemeClr>
                </a:solidFill>
              </a:rPr>
              <a:t>pháp</a:t>
            </a:r>
            <a:r>
              <a:rPr lang="en-US" sz="4000" b="1" dirty="0">
                <a:solidFill>
                  <a:schemeClr val="accent5">
                    <a:lumMod val="50000"/>
                  </a:schemeClr>
                </a:solidFill>
              </a:rPr>
              <a:t> </a:t>
            </a:r>
            <a:r>
              <a:rPr lang="en-US" sz="4000" b="1" dirty="0" err="1">
                <a:solidFill>
                  <a:schemeClr val="accent5">
                    <a:lumMod val="50000"/>
                  </a:schemeClr>
                </a:solidFill>
              </a:rPr>
              <a:t>góp</a:t>
            </a:r>
            <a:r>
              <a:rPr lang="en-US" sz="4000" b="1" dirty="0">
                <a:solidFill>
                  <a:schemeClr val="accent5">
                    <a:lumMod val="50000"/>
                  </a:schemeClr>
                </a:solidFill>
              </a:rPr>
              <a:t> </a:t>
            </a:r>
            <a:r>
              <a:rPr lang="en-US" sz="4000" b="1" dirty="0" err="1">
                <a:solidFill>
                  <a:schemeClr val="accent5">
                    <a:lumMod val="50000"/>
                  </a:schemeClr>
                </a:solidFill>
              </a:rPr>
              <a:t>phần</a:t>
            </a:r>
            <a:r>
              <a:rPr lang="en-US" sz="4000" b="1" dirty="0">
                <a:solidFill>
                  <a:schemeClr val="accent5">
                    <a:lumMod val="50000"/>
                  </a:schemeClr>
                </a:solidFill>
              </a:rPr>
              <a:t> </a:t>
            </a:r>
            <a:r>
              <a:rPr lang="en-US" sz="4000" b="1" dirty="0" err="1">
                <a:solidFill>
                  <a:schemeClr val="accent5">
                    <a:lumMod val="50000"/>
                  </a:schemeClr>
                </a:solidFill>
              </a:rPr>
              <a:t>bảo</a:t>
            </a:r>
            <a:r>
              <a:rPr lang="en-US" sz="4000" b="1" dirty="0">
                <a:solidFill>
                  <a:schemeClr val="accent5">
                    <a:lumMod val="50000"/>
                  </a:schemeClr>
                </a:solidFill>
              </a:rPr>
              <a:t> </a:t>
            </a:r>
            <a:r>
              <a:rPr lang="en-US" sz="4000" b="1" dirty="0" err="1">
                <a:solidFill>
                  <a:schemeClr val="accent5">
                    <a:lumMod val="50000"/>
                  </a:schemeClr>
                </a:solidFill>
              </a:rPr>
              <a:t>vệ</a:t>
            </a:r>
            <a:r>
              <a:rPr lang="en-US" sz="4000" b="1" dirty="0">
                <a:solidFill>
                  <a:schemeClr val="accent5">
                    <a:lumMod val="50000"/>
                  </a:schemeClr>
                </a:solidFill>
              </a:rPr>
              <a:t> </a:t>
            </a:r>
            <a:r>
              <a:rPr lang="en-US" sz="4000" b="1" dirty="0" err="1">
                <a:solidFill>
                  <a:schemeClr val="accent5">
                    <a:lumMod val="50000"/>
                  </a:schemeClr>
                </a:solidFill>
              </a:rPr>
              <a:t>thiên</a:t>
            </a:r>
            <a:r>
              <a:rPr lang="en-US" sz="4000" b="1" dirty="0">
                <a:solidFill>
                  <a:schemeClr val="accent5">
                    <a:lumMod val="50000"/>
                  </a:schemeClr>
                </a:solidFill>
              </a:rPr>
              <a:t> </a:t>
            </a:r>
            <a:r>
              <a:rPr lang="en-US" sz="4000" b="1" dirty="0" err="1">
                <a:solidFill>
                  <a:schemeClr val="accent5">
                    <a:lumMod val="50000"/>
                  </a:schemeClr>
                </a:solidFill>
              </a:rPr>
              <a:t>nhiên</a:t>
            </a:r>
            <a:r>
              <a:rPr lang="en-US" sz="4000" b="1" dirty="0">
                <a:solidFill>
                  <a:schemeClr val="accent5">
                    <a:lumMod val="50000"/>
                  </a:schemeClr>
                </a:solidFill>
              </a:rPr>
              <a:t> </a:t>
            </a:r>
            <a:r>
              <a:rPr lang="en-US" sz="4000" b="1" dirty="0" err="1">
                <a:solidFill>
                  <a:schemeClr val="accent5">
                    <a:lumMod val="50000"/>
                  </a:schemeClr>
                </a:solidFill>
              </a:rPr>
              <a:t>và</a:t>
            </a:r>
            <a:r>
              <a:rPr lang="en-US" sz="4000" b="1" dirty="0">
                <a:solidFill>
                  <a:schemeClr val="accent5">
                    <a:lumMod val="50000"/>
                  </a:schemeClr>
                </a:solidFill>
              </a:rPr>
              <a:t> </a:t>
            </a:r>
            <a:r>
              <a:rPr lang="en-US" sz="4000" b="1" dirty="0" err="1">
                <a:solidFill>
                  <a:schemeClr val="accent5">
                    <a:lumMod val="50000"/>
                  </a:schemeClr>
                </a:solidFill>
              </a:rPr>
              <a:t>phòng</a:t>
            </a:r>
            <a:r>
              <a:rPr lang="en-US" sz="4000" b="1" dirty="0">
                <a:solidFill>
                  <a:schemeClr val="accent5">
                    <a:lumMod val="50000"/>
                  </a:schemeClr>
                </a:solidFill>
              </a:rPr>
              <a:t>, </a:t>
            </a:r>
            <a:r>
              <a:rPr lang="en-US" sz="4000" b="1" dirty="0" err="1">
                <a:solidFill>
                  <a:schemeClr val="accent5">
                    <a:lumMod val="50000"/>
                  </a:schemeClr>
                </a:solidFill>
              </a:rPr>
              <a:t>chống</a:t>
            </a:r>
            <a:r>
              <a:rPr lang="en-US" sz="4000" b="1" dirty="0">
                <a:solidFill>
                  <a:schemeClr val="accent5">
                    <a:lumMod val="50000"/>
                  </a:schemeClr>
                </a:solidFill>
              </a:rPr>
              <a:t> </a:t>
            </a:r>
            <a:r>
              <a:rPr lang="en-US" sz="4000" b="1" dirty="0" err="1">
                <a:solidFill>
                  <a:schemeClr val="accent5">
                    <a:lumMod val="50000"/>
                  </a:schemeClr>
                </a:solidFill>
              </a:rPr>
              <a:t>thiên</a:t>
            </a:r>
            <a:r>
              <a:rPr lang="en-US" sz="4000" b="1" dirty="0">
                <a:solidFill>
                  <a:schemeClr val="accent5">
                    <a:lumMod val="50000"/>
                  </a:schemeClr>
                </a:solidFill>
              </a:rPr>
              <a:t> tai.</a:t>
            </a:r>
          </a:p>
        </p:txBody>
      </p:sp>
    </p:spTree>
    <p:extLst>
      <p:ext uri="{BB962C8B-B14F-4D97-AF65-F5344CB8AC3E}">
        <p14:creationId xmlns:p14="http://schemas.microsoft.com/office/powerpoint/2010/main" val="169996227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randombar(horizontal)">
                                      <p:cBhvr>
                                        <p:cTn id="15" dur="500"/>
                                        <p:tgtEl>
                                          <p:spTgt spid="7"/>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randombar(horizontal)">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ounded Rectangle 3"/>
          <p:cNvSpPr/>
          <p:nvPr/>
        </p:nvSpPr>
        <p:spPr>
          <a:xfrm>
            <a:off x="416560" y="934720"/>
            <a:ext cx="11460480" cy="5639368"/>
          </a:xfrm>
          <a:prstGeom prst="roundRect">
            <a:avLst>
              <a:gd name="adj" fmla="val 3439"/>
            </a:avLst>
          </a:prstGeom>
          <a:solidFill>
            <a:schemeClr val="bg1"/>
          </a:solidFill>
          <a:ln w="57150">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1076960" y="182880"/>
            <a:ext cx="10139680" cy="629920"/>
          </a:xfrm>
          <a:prstGeom prst="round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a:solidFill>
                  <a:srgbClr val="C00000"/>
                </a:solidFill>
                <a:latin typeface="#9Slide07 SVNKG Ten Thousand Re" panose="02040603050506020204" pitchFamily="18" charset="0"/>
              </a:rPr>
              <a:t>4. </a:t>
            </a:r>
            <a:r>
              <a:rPr lang="en-US" sz="3600" b="1" dirty="0" err="1">
                <a:solidFill>
                  <a:srgbClr val="C00000"/>
                </a:solidFill>
                <a:latin typeface="#9Slide07 SVNKG Ten Thousand Re" panose="02040603050506020204" pitchFamily="18" charset="0"/>
              </a:rPr>
              <a:t>Biện</a:t>
            </a:r>
            <a:r>
              <a:rPr lang="en-US" sz="3600" b="1" dirty="0">
                <a:solidFill>
                  <a:srgbClr val="C00000"/>
                </a:solidFill>
                <a:latin typeface="#9Slide07 SVNKG Ten Thousand Re" panose="02040603050506020204" pitchFamily="18" charset="0"/>
              </a:rPr>
              <a:t> </a:t>
            </a:r>
            <a:r>
              <a:rPr lang="en-US" sz="3600" b="1" dirty="0" err="1">
                <a:solidFill>
                  <a:srgbClr val="C00000"/>
                </a:solidFill>
                <a:latin typeface="#9Slide07 SVNKG Ten Thousand Re" panose="02040603050506020204" pitchFamily="18" charset="0"/>
              </a:rPr>
              <a:t>pháp</a:t>
            </a:r>
            <a:r>
              <a:rPr lang="en-US" sz="3600" b="1" dirty="0">
                <a:solidFill>
                  <a:srgbClr val="C00000"/>
                </a:solidFill>
                <a:latin typeface="#9Slide07 SVNKG Ten Thousand Re" panose="02040603050506020204" pitchFamily="18" charset="0"/>
              </a:rPr>
              <a:t> </a:t>
            </a:r>
            <a:r>
              <a:rPr lang="en-US" sz="3600" b="1" dirty="0" err="1">
                <a:solidFill>
                  <a:srgbClr val="C00000"/>
                </a:solidFill>
                <a:latin typeface="#9Slide07 SVNKG Ten Thousand Re" panose="02040603050506020204" pitchFamily="18" charset="0"/>
              </a:rPr>
              <a:t>bảo</a:t>
            </a:r>
            <a:r>
              <a:rPr lang="en-US" sz="3600" b="1" dirty="0">
                <a:solidFill>
                  <a:srgbClr val="C00000"/>
                </a:solidFill>
                <a:latin typeface="#9Slide07 SVNKG Ten Thousand Re" panose="02040603050506020204" pitchFamily="18" charset="0"/>
              </a:rPr>
              <a:t> </a:t>
            </a:r>
            <a:r>
              <a:rPr lang="en-US" sz="3600" b="1" dirty="0" err="1">
                <a:solidFill>
                  <a:srgbClr val="C00000"/>
                </a:solidFill>
                <a:latin typeface="#9Slide07 SVNKG Ten Thousand Re" panose="02040603050506020204" pitchFamily="18" charset="0"/>
              </a:rPr>
              <a:t>vệ</a:t>
            </a:r>
            <a:r>
              <a:rPr lang="en-US" sz="3600" b="1" dirty="0">
                <a:solidFill>
                  <a:srgbClr val="C00000"/>
                </a:solidFill>
                <a:latin typeface="#9Slide07 SVNKG Ten Thousand Re" panose="02040603050506020204" pitchFamily="18" charset="0"/>
              </a:rPr>
              <a:t> </a:t>
            </a:r>
            <a:r>
              <a:rPr lang="en-US" sz="3600" b="1" dirty="0" err="1">
                <a:solidFill>
                  <a:srgbClr val="C00000"/>
                </a:solidFill>
                <a:latin typeface="#9Slide07 SVNKG Ten Thousand Re" panose="02040603050506020204" pitchFamily="18" charset="0"/>
              </a:rPr>
              <a:t>thiên</a:t>
            </a:r>
            <a:r>
              <a:rPr lang="en-US" sz="3600" b="1" dirty="0">
                <a:solidFill>
                  <a:srgbClr val="C00000"/>
                </a:solidFill>
                <a:latin typeface="#9Slide07 SVNKG Ten Thousand Re" panose="02040603050506020204" pitchFamily="18" charset="0"/>
              </a:rPr>
              <a:t> </a:t>
            </a:r>
            <a:r>
              <a:rPr lang="en-US" sz="3600" b="1" dirty="0" err="1">
                <a:solidFill>
                  <a:srgbClr val="C00000"/>
                </a:solidFill>
                <a:latin typeface="#9Slide07 SVNKG Ten Thousand Re" panose="02040603050506020204" pitchFamily="18" charset="0"/>
              </a:rPr>
              <a:t>nhiên</a:t>
            </a:r>
            <a:r>
              <a:rPr lang="en-US" sz="3600" b="1" dirty="0">
                <a:solidFill>
                  <a:srgbClr val="C00000"/>
                </a:solidFill>
                <a:latin typeface="#9Slide07 SVNKG Ten Thousand Re" panose="02040603050506020204" pitchFamily="18" charset="0"/>
              </a:rPr>
              <a:t> </a:t>
            </a:r>
            <a:r>
              <a:rPr lang="en-US" sz="3600" b="1" dirty="0" err="1">
                <a:solidFill>
                  <a:srgbClr val="C00000"/>
                </a:solidFill>
                <a:latin typeface="#9Slide07 SVNKG Ten Thousand Re" panose="02040603050506020204" pitchFamily="18" charset="0"/>
              </a:rPr>
              <a:t>và</a:t>
            </a:r>
            <a:r>
              <a:rPr lang="en-US" sz="3600" b="1" dirty="0">
                <a:solidFill>
                  <a:srgbClr val="C00000"/>
                </a:solidFill>
                <a:latin typeface="#9Slide07 SVNKG Ten Thousand Re" panose="02040603050506020204" pitchFamily="18" charset="0"/>
              </a:rPr>
              <a:t> </a:t>
            </a:r>
            <a:r>
              <a:rPr lang="en-US" sz="3600" b="1" dirty="0" err="1">
                <a:solidFill>
                  <a:srgbClr val="C00000"/>
                </a:solidFill>
                <a:latin typeface="#9Slide07 SVNKG Ten Thousand Re" panose="02040603050506020204" pitchFamily="18" charset="0"/>
              </a:rPr>
              <a:t>phòng</a:t>
            </a:r>
            <a:r>
              <a:rPr lang="en-US" sz="3600" b="1" dirty="0">
                <a:solidFill>
                  <a:srgbClr val="C00000"/>
                </a:solidFill>
                <a:latin typeface="#9Slide07 SVNKG Ten Thousand Re" panose="02040603050506020204" pitchFamily="18" charset="0"/>
              </a:rPr>
              <a:t>, </a:t>
            </a:r>
            <a:r>
              <a:rPr lang="en-US" sz="3600" b="1" dirty="0" err="1">
                <a:solidFill>
                  <a:srgbClr val="C00000"/>
                </a:solidFill>
                <a:latin typeface="#9Slide07 SVNKG Ten Thousand Re" panose="02040603050506020204" pitchFamily="18" charset="0"/>
              </a:rPr>
              <a:t>chống</a:t>
            </a:r>
            <a:r>
              <a:rPr lang="en-US" sz="3600" b="1" dirty="0">
                <a:solidFill>
                  <a:srgbClr val="C00000"/>
                </a:solidFill>
                <a:latin typeface="#9Slide07 SVNKG Ten Thousand Re" panose="02040603050506020204" pitchFamily="18" charset="0"/>
              </a:rPr>
              <a:t> </a:t>
            </a:r>
            <a:r>
              <a:rPr lang="en-US" sz="3600" b="1" dirty="0" err="1">
                <a:solidFill>
                  <a:srgbClr val="C00000"/>
                </a:solidFill>
                <a:latin typeface="#9Slide07 SVNKG Ten Thousand Re" panose="02040603050506020204" pitchFamily="18" charset="0"/>
              </a:rPr>
              <a:t>thiên</a:t>
            </a:r>
            <a:r>
              <a:rPr lang="en-US" sz="3600" b="1" dirty="0">
                <a:solidFill>
                  <a:srgbClr val="C00000"/>
                </a:solidFill>
                <a:latin typeface="#9Slide07 SVNKG Ten Thousand Re" panose="02040603050506020204" pitchFamily="18" charset="0"/>
              </a:rPr>
              <a:t> tai</a:t>
            </a:r>
          </a:p>
        </p:txBody>
      </p:sp>
      <p:sp>
        <p:nvSpPr>
          <p:cNvPr id="7" name="Rounded Rectangle 6"/>
          <p:cNvSpPr/>
          <p:nvPr/>
        </p:nvSpPr>
        <p:spPr>
          <a:xfrm>
            <a:off x="680720" y="898917"/>
            <a:ext cx="10932160" cy="135186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 </a:t>
            </a:r>
            <a:r>
              <a:rPr lang="en-US" sz="3200" b="1" dirty="0" err="1">
                <a:solidFill>
                  <a:schemeClr val="tx1"/>
                </a:solidFill>
              </a:rPr>
              <a:t>Một</a:t>
            </a:r>
            <a:r>
              <a:rPr lang="en-US" sz="3200" b="1" dirty="0">
                <a:solidFill>
                  <a:schemeClr val="tx1"/>
                </a:solidFill>
              </a:rPr>
              <a:t> </a:t>
            </a:r>
            <a:r>
              <a:rPr lang="en-US" sz="3200" b="1" dirty="0" err="1">
                <a:solidFill>
                  <a:schemeClr val="tx1"/>
                </a:solidFill>
              </a:rPr>
              <a:t>số</a:t>
            </a:r>
            <a:r>
              <a:rPr lang="en-US" sz="3200" b="1" dirty="0">
                <a:solidFill>
                  <a:schemeClr val="tx1"/>
                </a:solidFill>
              </a:rPr>
              <a:t> </a:t>
            </a:r>
            <a:r>
              <a:rPr lang="en-US" sz="3200" b="1" dirty="0" err="1">
                <a:solidFill>
                  <a:schemeClr val="tx1"/>
                </a:solidFill>
              </a:rPr>
              <a:t>thiên</a:t>
            </a:r>
            <a:r>
              <a:rPr lang="en-US" sz="3200" b="1" dirty="0">
                <a:solidFill>
                  <a:schemeClr val="tx1"/>
                </a:solidFill>
              </a:rPr>
              <a:t> tai </a:t>
            </a:r>
            <a:r>
              <a:rPr lang="en-US" sz="3200" b="1" dirty="0" err="1">
                <a:solidFill>
                  <a:schemeClr val="tx1"/>
                </a:solidFill>
              </a:rPr>
              <a:t>thường</a:t>
            </a:r>
            <a:r>
              <a:rPr lang="en-US" sz="3200" b="1" dirty="0">
                <a:solidFill>
                  <a:schemeClr val="tx1"/>
                </a:solidFill>
              </a:rPr>
              <a:t> </a:t>
            </a:r>
            <a:r>
              <a:rPr lang="en-US" sz="3200" b="1" dirty="0" err="1">
                <a:solidFill>
                  <a:schemeClr val="tx1"/>
                </a:solidFill>
              </a:rPr>
              <a:t>xảy</a:t>
            </a:r>
            <a:r>
              <a:rPr lang="en-US" sz="3200" b="1" dirty="0">
                <a:solidFill>
                  <a:schemeClr val="tx1"/>
                </a:solidFill>
              </a:rPr>
              <a:t> </a:t>
            </a:r>
            <a:r>
              <a:rPr lang="en-US" sz="3200" b="1" dirty="0" err="1">
                <a:solidFill>
                  <a:schemeClr val="tx1"/>
                </a:solidFill>
              </a:rPr>
              <a:t>ra</a:t>
            </a:r>
            <a:r>
              <a:rPr lang="en-US" sz="3200" b="1" dirty="0">
                <a:solidFill>
                  <a:schemeClr val="tx1"/>
                </a:solidFill>
              </a:rPr>
              <a:t> ở </a:t>
            </a:r>
            <a:r>
              <a:rPr lang="en-US" sz="3200" b="1" dirty="0" err="1">
                <a:solidFill>
                  <a:schemeClr val="tx1"/>
                </a:solidFill>
              </a:rPr>
              <a:t>vùng</a:t>
            </a:r>
            <a:r>
              <a:rPr lang="en-US" sz="3200" b="1" dirty="0">
                <a:solidFill>
                  <a:schemeClr val="tx1"/>
                </a:solidFill>
              </a:rPr>
              <a:t> </a:t>
            </a:r>
            <a:r>
              <a:rPr lang="en-US" sz="3200" b="1" dirty="0" err="1">
                <a:solidFill>
                  <a:schemeClr val="tx1"/>
                </a:solidFill>
              </a:rPr>
              <a:t>Trung</a:t>
            </a:r>
            <a:r>
              <a:rPr lang="en-US" sz="3200" b="1" dirty="0">
                <a:solidFill>
                  <a:schemeClr val="tx1"/>
                </a:solidFill>
              </a:rPr>
              <a:t> du </a:t>
            </a:r>
          </a:p>
          <a:p>
            <a:pPr algn="ctr"/>
            <a:r>
              <a:rPr lang="en-US" sz="3200" b="1" dirty="0" err="1">
                <a:solidFill>
                  <a:schemeClr val="tx1"/>
                </a:solidFill>
              </a:rPr>
              <a:t>và</a:t>
            </a:r>
            <a:r>
              <a:rPr lang="en-US" sz="3200" b="1" dirty="0">
                <a:solidFill>
                  <a:schemeClr val="tx1"/>
                </a:solidFill>
              </a:rPr>
              <a:t> </a:t>
            </a:r>
            <a:r>
              <a:rPr lang="en-US" sz="3200" b="1" dirty="0" err="1">
                <a:solidFill>
                  <a:schemeClr val="tx1"/>
                </a:solidFill>
              </a:rPr>
              <a:t>miền</a:t>
            </a:r>
            <a:r>
              <a:rPr lang="en-US" sz="3200" b="1" dirty="0">
                <a:solidFill>
                  <a:schemeClr val="tx1"/>
                </a:solidFill>
              </a:rPr>
              <a:t> </a:t>
            </a:r>
            <a:r>
              <a:rPr lang="en-US" sz="3200" b="1" dirty="0" err="1">
                <a:solidFill>
                  <a:schemeClr val="tx1"/>
                </a:solidFill>
              </a:rPr>
              <a:t>núi</a:t>
            </a:r>
            <a:r>
              <a:rPr lang="en-US" sz="3200" b="1" dirty="0">
                <a:solidFill>
                  <a:schemeClr val="tx1"/>
                </a:solidFill>
              </a:rPr>
              <a:t> </a:t>
            </a:r>
            <a:r>
              <a:rPr lang="en-US" sz="3200" b="1" dirty="0" err="1">
                <a:solidFill>
                  <a:schemeClr val="tx1"/>
                </a:solidFill>
              </a:rPr>
              <a:t>Bắc</a:t>
            </a:r>
            <a:r>
              <a:rPr lang="en-US" sz="3200" b="1" dirty="0">
                <a:solidFill>
                  <a:schemeClr val="tx1"/>
                </a:solidFill>
              </a:rPr>
              <a:t> </a:t>
            </a:r>
            <a:r>
              <a:rPr lang="en-US" sz="3200" b="1" dirty="0" err="1">
                <a:solidFill>
                  <a:schemeClr val="tx1"/>
                </a:solidFill>
              </a:rPr>
              <a:t>Bộ</a:t>
            </a:r>
            <a:r>
              <a:rPr lang="en-US" sz="3200" b="1" dirty="0">
                <a:solidFill>
                  <a:schemeClr val="tx1"/>
                </a:solidFill>
              </a:rPr>
              <a:t>.</a:t>
            </a:r>
          </a:p>
        </p:txBody>
      </p:sp>
      <p:sp>
        <p:nvSpPr>
          <p:cNvPr id="9" name="Rectangle 8"/>
          <p:cNvSpPr/>
          <p:nvPr/>
        </p:nvSpPr>
        <p:spPr>
          <a:xfrm>
            <a:off x="4470400" y="3916765"/>
            <a:ext cx="5892800" cy="2246769"/>
          </a:xfrm>
          <a:prstGeom prst="rect">
            <a:avLst/>
          </a:prstGeom>
          <a:solidFill>
            <a:schemeClr val="accent1">
              <a:lumMod val="50000"/>
            </a:schemeClr>
          </a:solidFill>
          <a:ln w="57150">
            <a:solidFill>
              <a:schemeClr val="tx1"/>
            </a:solidFill>
          </a:ln>
        </p:spPr>
        <p:txBody>
          <a:bodyPr wrap="square">
            <a:spAutoFit/>
          </a:bodyPr>
          <a:lstStyle/>
          <a:p>
            <a:pPr algn="just"/>
            <a:r>
              <a:rPr lang="en-US" sz="2800" i="1" dirty="0">
                <a:solidFill>
                  <a:schemeClr val="bg1"/>
                </a:solidFill>
              </a:rPr>
              <a:t>T</a:t>
            </a:r>
            <a:r>
              <a:rPr lang="vi-VN" sz="2800" i="1" dirty="0">
                <a:solidFill>
                  <a:schemeClr val="bg1"/>
                </a:solidFill>
              </a:rPr>
              <a:t>hiên tai là hiện tượng tự nhiên bất thường có thể gây thiệt hại về người, tài sản, môi trường, điều kiện sống và các hoạt động kinh tế – xã hộ</a:t>
            </a:r>
            <a:r>
              <a:rPr lang="en-US" sz="2800" i="1" dirty="0" err="1">
                <a:solidFill>
                  <a:schemeClr val="bg1"/>
                </a:solidFill>
              </a:rPr>
              <a:t>i</a:t>
            </a:r>
            <a:r>
              <a:rPr lang="en-US" sz="2800" i="1" dirty="0">
                <a:solidFill>
                  <a:schemeClr val="bg1"/>
                </a:solidFill>
              </a:rPr>
              <a:t>,…</a:t>
            </a:r>
            <a:endParaRPr lang="en-US" sz="5400" i="1" dirty="0">
              <a:solidFill>
                <a:schemeClr val="bg1"/>
              </a:solidFill>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5257" y="3250631"/>
            <a:ext cx="3259544" cy="3323457"/>
          </a:xfrm>
          <a:prstGeom prst="rect">
            <a:avLst/>
          </a:prstGeom>
        </p:spPr>
      </p:pic>
      <p:pic>
        <p:nvPicPr>
          <p:cNvPr id="3" name="Picture 2"/>
          <p:cNvPicPr>
            <a:picLocks noChangeAspect="1"/>
          </p:cNvPicPr>
          <p:nvPr/>
        </p:nvPicPr>
        <p:blipFill>
          <a:blip r:embed="rId5">
            <a:extLst>
              <a:ext uri="{BEBA8EAE-BF5A-486C-A8C5-ECC9F3942E4B}">
                <a14:imgProps xmlns:a14="http://schemas.microsoft.com/office/drawing/2010/main">
                  <a14:imgLayer r:embed="rId6">
                    <a14:imgEffect>
                      <a14:backgroundRemoval t="8876" b="100000" l="0" r="100000"/>
                    </a14:imgEffect>
                  </a14:imgLayer>
                </a14:imgProps>
              </a:ext>
            </a:extLst>
          </a:blip>
          <a:stretch>
            <a:fillRect/>
          </a:stretch>
        </p:blipFill>
        <p:spPr>
          <a:xfrm>
            <a:off x="10058400" y="4771218"/>
            <a:ext cx="2174239" cy="1597593"/>
          </a:xfrm>
          <a:prstGeom prst="rect">
            <a:avLst/>
          </a:prstGeom>
        </p:spPr>
      </p:pic>
      <p:pic>
        <p:nvPicPr>
          <p:cNvPr id="10" name="Picture 9"/>
          <p:cNvPicPr>
            <a:picLocks noChangeAspect="1"/>
          </p:cNvPicPr>
          <p:nvPr/>
        </p:nvPicPr>
        <p:blipFill>
          <a:blip r:embed="rId7"/>
          <a:stretch>
            <a:fillRect/>
          </a:stretch>
        </p:blipFill>
        <p:spPr>
          <a:xfrm>
            <a:off x="4143202" y="2960993"/>
            <a:ext cx="3621338" cy="1182727"/>
          </a:xfrm>
          <a:prstGeom prst="rect">
            <a:avLst/>
          </a:prstGeom>
        </p:spPr>
      </p:pic>
      <p:pic>
        <p:nvPicPr>
          <p:cNvPr id="1026" name="Picture 2" descr="Điện Biên: Nhiều thiệt hại sau lũ ống, lũ quét | Báo Dân tộc và Phát triển"/>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85647" y="2092485"/>
            <a:ext cx="3290815" cy="207287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2865183" y="2085942"/>
            <a:ext cx="1280800" cy="523220"/>
          </a:xfrm>
          <a:prstGeom prst="rect">
            <a:avLst/>
          </a:prstGeom>
          <a:noFill/>
          <a:ln w="38100">
            <a:noFill/>
          </a:ln>
        </p:spPr>
        <p:txBody>
          <a:bodyPr wrap="none" rtlCol="0">
            <a:spAutoFit/>
          </a:bodyPr>
          <a:lstStyle/>
          <a:p>
            <a:r>
              <a:rPr lang="en-US" sz="2800" dirty="0" err="1">
                <a:solidFill>
                  <a:schemeClr val="bg1"/>
                </a:solidFill>
                <a:effectLst>
                  <a:glow rad="139700">
                    <a:schemeClr val="accent2">
                      <a:satMod val="175000"/>
                      <a:alpha val="40000"/>
                    </a:schemeClr>
                  </a:glow>
                </a:effectLst>
              </a:rPr>
              <a:t>Lũ</a:t>
            </a:r>
            <a:r>
              <a:rPr lang="en-US" sz="2800" dirty="0">
                <a:solidFill>
                  <a:schemeClr val="bg1"/>
                </a:solidFill>
                <a:effectLst>
                  <a:glow rad="139700">
                    <a:schemeClr val="accent2">
                      <a:satMod val="175000"/>
                      <a:alpha val="40000"/>
                    </a:schemeClr>
                  </a:glow>
                </a:effectLst>
              </a:rPr>
              <a:t> </a:t>
            </a:r>
            <a:r>
              <a:rPr lang="en-US" sz="2800" dirty="0" err="1">
                <a:solidFill>
                  <a:schemeClr val="bg1"/>
                </a:solidFill>
                <a:effectLst>
                  <a:glow rad="139700">
                    <a:schemeClr val="accent2">
                      <a:satMod val="175000"/>
                      <a:alpha val="40000"/>
                    </a:schemeClr>
                  </a:glow>
                </a:effectLst>
              </a:rPr>
              <a:t>quét</a:t>
            </a:r>
            <a:endParaRPr lang="en-US" sz="2800" dirty="0">
              <a:solidFill>
                <a:schemeClr val="bg1"/>
              </a:solidFill>
              <a:effectLst>
                <a:glow rad="139700">
                  <a:schemeClr val="accent2">
                    <a:satMod val="175000"/>
                    <a:alpha val="40000"/>
                  </a:schemeClr>
                </a:glow>
              </a:effectLst>
            </a:endParaRPr>
          </a:p>
        </p:txBody>
      </p:sp>
      <p:pic>
        <p:nvPicPr>
          <p:cNvPr id="1028" name="Picture 4" descr="Cảnh báo mưa lớn, nguy cơ cao lũ quét, sạt lở đất ở vùng núi và Trung du  Bắc bộ | Báo Dân tộc và Phát triển"/>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409827" y="2092485"/>
            <a:ext cx="3327399" cy="207287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6125519" y="2086312"/>
            <a:ext cx="1579022" cy="523220"/>
          </a:xfrm>
          <a:prstGeom prst="rect">
            <a:avLst/>
          </a:prstGeom>
          <a:noFill/>
          <a:ln w="38100">
            <a:noFill/>
          </a:ln>
        </p:spPr>
        <p:txBody>
          <a:bodyPr wrap="none" rtlCol="0">
            <a:spAutoFit/>
          </a:bodyPr>
          <a:lstStyle/>
          <a:p>
            <a:r>
              <a:rPr lang="en-US" sz="2800" dirty="0" err="1">
                <a:solidFill>
                  <a:schemeClr val="bg1"/>
                </a:solidFill>
                <a:effectLst>
                  <a:glow rad="139700">
                    <a:schemeClr val="accent2">
                      <a:satMod val="175000"/>
                      <a:alpha val="40000"/>
                    </a:schemeClr>
                  </a:glow>
                </a:effectLst>
              </a:rPr>
              <a:t>Sạt</a:t>
            </a:r>
            <a:r>
              <a:rPr lang="en-US" sz="2800" dirty="0">
                <a:solidFill>
                  <a:schemeClr val="bg1"/>
                </a:solidFill>
                <a:effectLst>
                  <a:glow rad="139700">
                    <a:schemeClr val="accent2">
                      <a:satMod val="175000"/>
                      <a:alpha val="40000"/>
                    </a:schemeClr>
                  </a:glow>
                </a:effectLst>
              </a:rPr>
              <a:t> </a:t>
            </a:r>
            <a:r>
              <a:rPr lang="en-US" sz="2800" dirty="0" err="1">
                <a:solidFill>
                  <a:schemeClr val="bg1"/>
                </a:solidFill>
                <a:effectLst>
                  <a:glow rad="139700">
                    <a:schemeClr val="accent2">
                      <a:satMod val="175000"/>
                      <a:alpha val="40000"/>
                    </a:schemeClr>
                  </a:glow>
                </a:effectLst>
              </a:rPr>
              <a:t>lở</a:t>
            </a:r>
            <a:r>
              <a:rPr lang="en-US" sz="2800" dirty="0">
                <a:solidFill>
                  <a:schemeClr val="bg1"/>
                </a:solidFill>
                <a:effectLst>
                  <a:glow rad="139700">
                    <a:schemeClr val="accent2">
                      <a:satMod val="175000"/>
                      <a:alpha val="40000"/>
                    </a:schemeClr>
                  </a:glow>
                </a:effectLst>
              </a:rPr>
              <a:t> </a:t>
            </a:r>
            <a:r>
              <a:rPr lang="en-US" sz="2800" dirty="0" err="1">
                <a:solidFill>
                  <a:schemeClr val="bg1"/>
                </a:solidFill>
                <a:effectLst>
                  <a:glow rad="139700">
                    <a:schemeClr val="accent2">
                      <a:satMod val="175000"/>
                      <a:alpha val="40000"/>
                    </a:schemeClr>
                  </a:glow>
                </a:effectLst>
              </a:rPr>
              <a:t>đất</a:t>
            </a:r>
            <a:endParaRPr lang="en-US" sz="2800" dirty="0">
              <a:solidFill>
                <a:schemeClr val="bg1"/>
              </a:solidFill>
              <a:effectLst>
                <a:glow rad="139700">
                  <a:schemeClr val="accent2">
                    <a:satMod val="175000"/>
                    <a:alpha val="40000"/>
                  </a:schemeClr>
                </a:glow>
              </a:effectLst>
            </a:endParaRPr>
          </a:p>
        </p:txBody>
      </p:sp>
      <p:pic>
        <p:nvPicPr>
          <p:cNvPr id="1030" name="Picture 6" descr="Vùng núi cao có khả năng xuất hiện băng giá và sương muối"/>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915026" y="2080154"/>
            <a:ext cx="3327419" cy="209753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9353025" y="2058422"/>
            <a:ext cx="1960793" cy="523220"/>
          </a:xfrm>
          <a:prstGeom prst="rect">
            <a:avLst/>
          </a:prstGeom>
          <a:noFill/>
          <a:ln w="38100">
            <a:noFill/>
          </a:ln>
        </p:spPr>
        <p:txBody>
          <a:bodyPr wrap="none" rtlCol="0">
            <a:spAutoFit/>
          </a:bodyPr>
          <a:lstStyle/>
          <a:p>
            <a:r>
              <a:rPr lang="en-US" sz="2800" dirty="0" err="1">
                <a:solidFill>
                  <a:schemeClr val="bg1"/>
                </a:solidFill>
                <a:effectLst>
                  <a:glow rad="139700">
                    <a:schemeClr val="accent2">
                      <a:satMod val="175000"/>
                      <a:alpha val="40000"/>
                    </a:schemeClr>
                  </a:glow>
                </a:effectLst>
              </a:rPr>
              <a:t>Sương</a:t>
            </a:r>
            <a:r>
              <a:rPr lang="en-US" sz="2800" dirty="0">
                <a:solidFill>
                  <a:schemeClr val="bg1"/>
                </a:solidFill>
                <a:effectLst>
                  <a:glow rad="139700">
                    <a:schemeClr val="accent2">
                      <a:satMod val="175000"/>
                      <a:alpha val="40000"/>
                    </a:schemeClr>
                  </a:glow>
                </a:effectLst>
              </a:rPr>
              <a:t> </a:t>
            </a:r>
            <a:r>
              <a:rPr lang="en-US" sz="2800" dirty="0" err="1">
                <a:solidFill>
                  <a:schemeClr val="bg1"/>
                </a:solidFill>
                <a:effectLst>
                  <a:glow rad="139700">
                    <a:schemeClr val="accent2">
                      <a:satMod val="175000"/>
                      <a:alpha val="40000"/>
                    </a:schemeClr>
                  </a:glow>
                </a:effectLst>
              </a:rPr>
              <a:t>muối</a:t>
            </a:r>
            <a:endParaRPr lang="en-US" sz="2800" dirty="0">
              <a:solidFill>
                <a:schemeClr val="bg1"/>
              </a:solidFill>
              <a:effectLst>
                <a:glow rad="139700">
                  <a:schemeClr val="accent2">
                    <a:satMod val="175000"/>
                    <a:alpha val="40000"/>
                  </a:schemeClr>
                </a:glow>
              </a:effectLst>
            </a:endParaRPr>
          </a:p>
        </p:txBody>
      </p:sp>
      <p:pic>
        <p:nvPicPr>
          <p:cNvPr id="1032" name="Picture 8" descr="Bắc Bộ rét đậm, rét hại, vùng núi có nơi 0 độ C - Báo Hải Quân Việt Nam"/>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627607" y="4325522"/>
            <a:ext cx="3531973" cy="214705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34" name="Picture 10" descr="Các tỉnh, thành miền Bắc tăng cường phòng, chống rét đậm, rét hại - Báo Đại  biểu Nhân dân"/>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207552" y="4325522"/>
            <a:ext cx="3414948" cy="212681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4812828" y="5974218"/>
            <a:ext cx="2521396" cy="523220"/>
          </a:xfrm>
          <a:prstGeom prst="rect">
            <a:avLst/>
          </a:prstGeom>
          <a:noFill/>
          <a:ln w="38100">
            <a:noFill/>
          </a:ln>
        </p:spPr>
        <p:txBody>
          <a:bodyPr wrap="none" rtlCol="0">
            <a:spAutoFit/>
          </a:bodyPr>
          <a:lstStyle/>
          <a:p>
            <a:r>
              <a:rPr lang="en-US" sz="2800" dirty="0" err="1">
                <a:solidFill>
                  <a:schemeClr val="bg1"/>
                </a:solidFill>
                <a:effectLst>
                  <a:glow rad="139700">
                    <a:schemeClr val="accent2">
                      <a:satMod val="175000"/>
                      <a:alpha val="40000"/>
                    </a:schemeClr>
                  </a:glow>
                </a:effectLst>
              </a:rPr>
              <a:t>Rét</a:t>
            </a:r>
            <a:r>
              <a:rPr lang="en-US" sz="2800" dirty="0">
                <a:solidFill>
                  <a:schemeClr val="bg1"/>
                </a:solidFill>
                <a:effectLst>
                  <a:glow rad="139700">
                    <a:schemeClr val="accent2">
                      <a:satMod val="175000"/>
                      <a:alpha val="40000"/>
                    </a:schemeClr>
                  </a:glow>
                </a:effectLst>
              </a:rPr>
              <a:t> </a:t>
            </a:r>
            <a:r>
              <a:rPr lang="en-US" sz="2800" dirty="0" err="1">
                <a:solidFill>
                  <a:schemeClr val="bg1"/>
                </a:solidFill>
                <a:effectLst>
                  <a:glow rad="139700">
                    <a:schemeClr val="accent2">
                      <a:satMod val="175000"/>
                      <a:alpha val="40000"/>
                    </a:schemeClr>
                  </a:glow>
                </a:effectLst>
              </a:rPr>
              <a:t>đậm</a:t>
            </a:r>
            <a:r>
              <a:rPr lang="en-US" sz="2800" dirty="0">
                <a:solidFill>
                  <a:schemeClr val="bg1"/>
                </a:solidFill>
                <a:effectLst>
                  <a:glow rad="139700">
                    <a:schemeClr val="accent2">
                      <a:satMod val="175000"/>
                      <a:alpha val="40000"/>
                    </a:schemeClr>
                  </a:glow>
                </a:effectLst>
              </a:rPr>
              <a:t>, </a:t>
            </a:r>
            <a:r>
              <a:rPr lang="en-US" sz="2800" dirty="0" err="1">
                <a:solidFill>
                  <a:schemeClr val="bg1"/>
                </a:solidFill>
                <a:effectLst>
                  <a:glow rad="139700">
                    <a:schemeClr val="accent2">
                      <a:satMod val="175000"/>
                      <a:alpha val="40000"/>
                    </a:schemeClr>
                  </a:glow>
                </a:effectLst>
              </a:rPr>
              <a:t>rét</a:t>
            </a:r>
            <a:r>
              <a:rPr lang="en-US" sz="2800" dirty="0">
                <a:solidFill>
                  <a:schemeClr val="bg1"/>
                </a:solidFill>
                <a:effectLst>
                  <a:glow rad="139700">
                    <a:schemeClr val="accent2">
                      <a:satMod val="175000"/>
                      <a:alpha val="40000"/>
                    </a:schemeClr>
                  </a:glow>
                </a:effectLst>
              </a:rPr>
              <a:t> </a:t>
            </a:r>
            <a:r>
              <a:rPr lang="en-US" sz="2800" dirty="0" err="1">
                <a:solidFill>
                  <a:schemeClr val="bg1"/>
                </a:solidFill>
                <a:effectLst>
                  <a:glow rad="139700">
                    <a:schemeClr val="accent2">
                      <a:satMod val="175000"/>
                      <a:alpha val="40000"/>
                    </a:schemeClr>
                  </a:glow>
                </a:effectLst>
              </a:rPr>
              <a:t>hại</a:t>
            </a:r>
            <a:endParaRPr lang="en-US" sz="2800" dirty="0">
              <a:solidFill>
                <a:schemeClr val="bg1"/>
              </a:solidFill>
              <a:effectLst>
                <a:glow rad="139700">
                  <a:schemeClr val="accent2">
                    <a:satMod val="175000"/>
                    <a:alpha val="40000"/>
                  </a:schemeClr>
                </a:glow>
              </a:effectLst>
            </a:endParaRPr>
          </a:p>
        </p:txBody>
      </p:sp>
    </p:spTree>
    <p:extLst>
      <p:ext uri="{BB962C8B-B14F-4D97-AF65-F5344CB8AC3E}">
        <p14:creationId xmlns:p14="http://schemas.microsoft.com/office/powerpoint/2010/main" val="363450377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subTnLst>
                                    <p:audio>
                                      <p:cMediaNode>
                                        <p:cTn display="0" masterRel="sameClick">
                                          <p:stCondLst>
                                            <p:cond evt="begin" delay="0">
                                              <p:tn val="11"/>
                                            </p:cond>
                                          </p:stCondLst>
                                          <p:endCondLst>
                                            <p:cond evt="onStopAudio" delay="0">
                                              <p:tgtEl>
                                                <p:sldTgt/>
                                              </p:tgtEl>
                                            </p:cond>
                                          </p:endCondLst>
                                        </p:cTn>
                                        <p:tgtEl>
                                          <p:sndTgt r:embed="rId2" name="click.wav"/>
                                        </p:tgtEl>
                                      </p:cMediaNode>
                                    </p:audio>
                                  </p:subTnLst>
                                </p:cTn>
                              </p:par>
                              <p:par>
                                <p:cTn id="14" presetID="10"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randombar(horizontal)">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2"/>
                                        </p:tgtEl>
                                        <p:attrNameLst>
                                          <p:attrName>style.visibility</p:attrName>
                                        </p:attrNameLst>
                                      </p:cBhvr>
                                      <p:to>
                                        <p:strVal val="visible"/>
                                      </p:to>
                                    </p:set>
                                    <p:anim calcmode="lin" valueType="num">
                                      <p:cBhvr additive="base">
                                        <p:cTn id="26" dur="500" fill="hold"/>
                                        <p:tgtEl>
                                          <p:spTgt spid="2"/>
                                        </p:tgtEl>
                                        <p:attrNameLst>
                                          <p:attrName>ppt_x</p:attrName>
                                        </p:attrNameLst>
                                      </p:cBhvr>
                                      <p:tavLst>
                                        <p:tav tm="0">
                                          <p:val>
                                            <p:strVal val="#ppt_x"/>
                                          </p:val>
                                        </p:tav>
                                        <p:tav tm="100000">
                                          <p:val>
                                            <p:strVal val="#ppt_x"/>
                                          </p:val>
                                        </p:tav>
                                      </p:tavLst>
                                    </p:anim>
                                    <p:anim calcmode="lin" valueType="num">
                                      <p:cBhvr additive="base">
                                        <p:cTn id="27"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10"/>
                                        </p:tgtEl>
                                      </p:cBhvr>
                                    </p:animEffect>
                                    <p:set>
                                      <p:cBhvr>
                                        <p:cTn id="32" dur="1" fill="hold">
                                          <p:stCondLst>
                                            <p:cond delay="499"/>
                                          </p:stCondLst>
                                        </p:cTn>
                                        <p:tgtEl>
                                          <p:spTgt spid="10"/>
                                        </p:tgtEl>
                                        <p:attrNameLst>
                                          <p:attrName>style.visibility</p:attrName>
                                        </p:attrNameLst>
                                      </p:cBhvr>
                                      <p:to>
                                        <p:strVal val="hidden"/>
                                      </p:to>
                                    </p:set>
                                  </p:childTnLst>
                                </p:cTn>
                              </p:par>
                              <p:par>
                                <p:cTn id="33" presetID="10" presetClass="exit" presetSubtype="0" fill="hold" nodeType="withEffect">
                                  <p:stCondLst>
                                    <p:cond delay="0"/>
                                  </p:stCondLst>
                                  <p:childTnLst>
                                    <p:animEffect transition="out" filter="fade">
                                      <p:cBhvr>
                                        <p:cTn id="34" dur="500"/>
                                        <p:tgtEl>
                                          <p:spTgt spid="3"/>
                                        </p:tgtEl>
                                      </p:cBhvr>
                                    </p:animEffect>
                                    <p:set>
                                      <p:cBhvr>
                                        <p:cTn id="35" dur="1" fill="hold">
                                          <p:stCondLst>
                                            <p:cond delay="499"/>
                                          </p:stCondLst>
                                        </p:cTn>
                                        <p:tgtEl>
                                          <p:spTgt spid="3"/>
                                        </p:tgtEl>
                                        <p:attrNameLst>
                                          <p:attrName>style.visibility</p:attrName>
                                        </p:attrNameLst>
                                      </p:cBhvr>
                                      <p:to>
                                        <p:strVal val="hidden"/>
                                      </p:to>
                                    </p:set>
                                  </p:childTnLst>
                                </p:cTn>
                              </p:par>
                              <p:par>
                                <p:cTn id="36" presetID="10" presetClass="exit" presetSubtype="0" fill="hold" grpId="1" nodeType="withEffect">
                                  <p:stCondLst>
                                    <p:cond delay="0"/>
                                  </p:stCondLst>
                                  <p:childTnLst>
                                    <p:animEffect transition="out" filter="fade">
                                      <p:cBhvr>
                                        <p:cTn id="37" dur="500"/>
                                        <p:tgtEl>
                                          <p:spTgt spid="9"/>
                                        </p:tgtEl>
                                      </p:cBhvr>
                                    </p:animEffect>
                                    <p:set>
                                      <p:cBhvr>
                                        <p:cTn id="38" dur="1" fill="hold">
                                          <p:stCondLst>
                                            <p:cond delay="499"/>
                                          </p:stCondLst>
                                        </p:cTn>
                                        <p:tgtEl>
                                          <p:spTgt spid="9"/>
                                        </p:tgtEl>
                                        <p:attrNameLst>
                                          <p:attrName>style.visibility</p:attrName>
                                        </p:attrNameLst>
                                      </p:cBhvr>
                                      <p:to>
                                        <p:strVal val="hidden"/>
                                      </p:to>
                                    </p:set>
                                  </p:childTnLst>
                                </p:cTn>
                              </p:par>
                              <p:par>
                                <p:cTn id="39" presetID="10" presetClass="exit" presetSubtype="0" fill="hold" nodeType="withEffect">
                                  <p:stCondLst>
                                    <p:cond delay="0"/>
                                  </p:stCondLst>
                                  <p:childTnLst>
                                    <p:animEffect transition="out" filter="fade">
                                      <p:cBhvr>
                                        <p:cTn id="40" dur="500"/>
                                        <p:tgtEl>
                                          <p:spTgt spid="2"/>
                                        </p:tgtEl>
                                      </p:cBhvr>
                                    </p:animEffect>
                                    <p:set>
                                      <p:cBhvr>
                                        <p:cTn id="41" dur="1" fill="hold">
                                          <p:stCondLst>
                                            <p:cond delay="499"/>
                                          </p:stCondLst>
                                        </p:cTn>
                                        <p:tgtEl>
                                          <p:spTgt spid="2"/>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1026"/>
                                        </p:tgtEl>
                                        <p:attrNameLst>
                                          <p:attrName>style.visibility</p:attrName>
                                        </p:attrNameLst>
                                      </p:cBhvr>
                                      <p:to>
                                        <p:strVal val="visible"/>
                                      </p:to>
                                    </p:set>
                                    <p:anim calcmode="lin" valueType="num">
                                      <p:cBhvr additive="base">
                                        <p:cTn id="46" dur="500" fill="hold"/>
                                        <p:tgtEl>
                                          <p:spTgt spid="1026"/>
                                        </p:tgtEl>
                                        <p:attrNameLst>
                                          <p:attrName>ppt_x</p:attrName>
                                        </p:attrNameLst>
                                      </p:cBhvr>
                                      <p:tavLst>
                                        <p:tav tm="0">
                                          <p:val>
                                            <p:strVal val="#ppt_x"/>
                                          </p:val>
                                        </p:tav>
                                        <p:tav tm="100000">
                                          <p:val>
                                            <p:strVal val="#ppt_x"/>
                                          </p:val>
                                        </p:tav>
                                      </p:tavLst>
                                    </p:anim>
                                    <p:anim calcmode="lin" valueType="num">
                                      <p:cBhvr additive="base">
                                        <p:cTn id="47" dur="500" fill="hold"/>
                                        <p:tgtEl>
                                          <p:spTgt spid="102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4"/>
                                            </p:cond>
                                          </p:stCondLst>
                                          <p:endCondLst>
                                            <p:cond evt="onStopAudio" delay="0">
                                              <p:tgtEl>
                                                <p:sldTgt/>
                                              </p:tgtEl>
                                            </p:cond>
                                          </p:endCondLst>
                                        </p:cTn>
                                        <p:tgtEl>
                                          <p:sndTgt r:embed="rId3" name="whoosh.wav"/>
                                        </p:tgtEl>
                                      </p:cMediaNode>
                                    </p:audio>
                                  </p:subTnLst>
                                </p:cTn>
                              </p:par>
                              <p:par>
                                <p:cTn id="48" presetID="2" presetClass="entr" presetSubtype="4" fill="hold" grpId="0" nodeType="withEffect">
                                  <p:stCondLst>
                                    <p:cond delay="0"/>
                                  </p:stCondLst>
                                  <p:childTnLst>
                                    <p:set>
                                      <p:cBhvr>
                                        <p:cTn id="49" dur="1" fill="hold">
                                          <p:stCondLst>
                                            <p:cond delay="0"/>
                                          </p:stCondLst>
                                        </p:cTn>
                                        <p:tgtEl>
                                          <p:spTgt spid="11"/>
                                        </p:tgtEl>
                                        <p:attrNameLst>
                                          <p:attrName>style.visibility</p:attrName>
                                        </p:attrNameLst>
                                      </p:cBhvr>
                                      <p:to>
                                        <p:strVal val="visible"/>
                                      </p:to>
                                    </p:set>
                                    <p:anim calcmode="lin" valueType="num">
                                      <p:cBhvr additive="base">
                                        <p:cTn id="50" dur="500" fill="hold"/>
                                        <p:tgtEl>
                                          <p:spTgt spid="11"/>
                                        </p:tgtEl>
                                        <p:attrNameLst>
                                          <p:attrName>ppt_x</p:attrName>
                                        </p:attrNameLst>
                                      </p:cBhvr>
                                      <p:tavLst>
                                        <p:tav tm="0">
                                          <p:val>
                                            <p:strVal val="#ppt_x"/>
                                          </p:val>
                                        </p:tav>
                                        <p:tav tm="100000">
                                          <p:val>
                                            <p:strVal val="#ppt_x"/>
                                          </p:val>
                                        </p:tav>
                                      </p:tavLst>
                                    </p:anim>
                                    <p:anim calcmode="lin" valueType="num">
                                      <p:cBhvr additive="base">
                                        <p:cTn id="51" dur="500" fill="hold"/>
                                        <p:tgtEl>
                                          <p:spTgt spid="1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8"/>
                                            </p:cond>
                                          </p:stCondLst>
                                          <p:endCondLst>
                                            <p:cond evt="onStopAudio" delay="0">
                                              <p:tgtEl>
                                                <p:sldTgt/>
                                              </p:tgtEl>
                                            </p:cond>
                                          </p:endCondLst>
                                        </p:cTn>
                                        <p:tgtEl>
                                          <p:sndTgt r:embed="rId3" name="whoosh.wav"/>
                                        </p:tgtEl>
                                      </p:cMediaNode>
                                    </p:audio>
                                  </p:subTnLst>
                                </p:cTn>
                              </p:par>
                            </p:childTnLst>
                          </p:cTn>
                        </p:par>
                      </p:childTnLst>
                    </p:cTn>
                  </p:par>
                  <p:par>
                    <p:cTn id="52" fill="hold">
                      <p:stCondLst>
                        <p:cond delay="indefinite"/>
                      </p:stCondLst>
                      <p:childTnLst>
                        <p:par>
                          <p:cTn id="53" fill="hold">
                            <p:stCondLst>
                              <p:cond delay="0"/>
                            </p:stCondLst>
                            <p:childTnLst>
                              <p:par>
                                <p:cTn id="54" presetID="2" presetClass="entr" presetSubtype="1" fill="hold" nodeType="clickEffect">
                                  <p:stCondLst>
                                    <p:cond delay="0"/>
                                  </p:stCondLst>
                                  <p:childTnLst>
                                    <p:set>
                                      <p:cBhvr>
                                        <p:cTn id="55" dur="1" fill="hold">
                                          <p:stCondLst>
                                            <p:cond delay="0"/>
                                          </p:stCondLst>
                                        </p:cTn>
                                        <p:tgtEl>
                                          <p:spTgt spid="1028"/>
                                        </p:tgtEl>
                                        <p:attrNameLst>
                                          <p:attrName>style.visibility</p:attrName>
                                        </p:attrNameLst>
                                      </p:cBhvr>
                                      <p:to>
                                        <p:strVal val="visible"/>
                                      </p:to>
                                    </p:set>
                                    <p:anim calcmode="lin" valueType="num">
                                      <p:cBhvr additive="base">
                                        <p:cTn id="56" dur="500" fill="hold"/>
                                        <p:tgtEl>
                                          <p:spTgt spid="1028"/>
                                        </p:tgtEl>
                                        <p:attrNameLst>
                                          <p:attrName>ppt_x</p:attrName>
                                        </p:attrNameLst>
                                      </p:cBhvr>
                                      <p:tavLst>
                                        <p:tav tm="0">
                                          <p:val>
                                            <p:strVal val="#ppt_x"/>
                                          </p:val>
                                        </p:tav>
                                        <p:tav tm="100000">
                                          <p:val>
                                            <p:strVal val="#ppt_x"/>
                                          </p:val>
                                        </p:tav>
                                      </p:tavLst>
                                    </p:anim>
                                    <p:anim calcmode="lin" valueType="num">
                                      <p:cBhvr additive="base">
                                        <p:cTn id="57" dur="500" fill="hold"/>
                                        <p:tgtEl>
                                          <p:spTgt spid="1028"/>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4"/>
                                            </p:cond>
                                          </p:stCondLst>
                                          <p:endCondLst>
                                            <p:cond evt="onStopAudio" delay="0">
                                              <p:tgtEl>
                                                <p:sldTgt/>
                                              </p:tgtEl>
                                            </p:cond>
                                          </p:endCondLst>
                                        </p:cTn>
                                        <p:tgtEl>
                                          <p:sndTgt r:embed="rId3" name="whoosh.wav"/>
                                        </p:tgtEl>
                                      </p:cMediaNode>
                                    </p:audio>
                                  </p:subTnLst>
                                </p:cTn>
                              </p:par>
                              <p:par>
                                <p:cTn id="58" presetID="2" presetClass="entr" presetSubtype="1" fill="hold" grpId="0" nodeType="withEffect">
                                  <p:stCondLst>
                                    <p:cond delay="0"/>
                                  </p:stCondLst>
                                  <p:childTnLst>
                                    <p:set>
                                      <p:cBhvr>
                                        <p:cTn id="59" dur="1" fill="hold">
                                          <p:stCondLst>
                                            <p:cond delay="0"/>
                                          </p:stCondLst>
                                        </p:cTn>
                                        <p:tgtEl>
                                          <p:spTgt spid="14"/>
                                        </p:tgtEl>
                                        <p:attrNameLst>
                                          <p:attrName>style.visibility</p:attrName>
                                        </p:attrNameLst>
                                      </p:cBhvr>
                                      <p:to>
                                        <p:strVal val="visible"/>
                                      </p:to>
                                    </p:set>
                                    <p:anim calcmode="lin" valueType="num">
                                      <p:cBhvr additive="base">
                                        <p:cTn id="60" dur="500" fill="hold"/>
                                        <p:tgtEl>
                                          <p:spTgt spid="14"/>
                                        </p:tgtEl>
                                        <p:attrNameLst>
                                          <p:attrName>ppt_x</p:attrName>
                                        </p:attrNameLst>
                                      </p:cBhvr>
                                      <p:tavLst>
                                        <p:tav tm="0">
                                          <p:val>
                                            <p:strVal val="#ppt_x"/>
                                          </p:val>
                                        </p:tav>
                                        <p:tav tm="100000">
                                          <p:val>
                                            <p:strVal val="#ppt_x"/>
                                          </p:val>
                                        </p:tav>
                                      </p:tavLst>
                                    </p:anim>
                                    <p:anim calcmode="lin" valueType="num">
                                      <p:cBhvr additive="base">
                                        <p:cTn id="61" dur="500" fill="hold"/>
                                        <p:tgtEl>
                                          <p:spTgt spid="14"/>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8"/>
                                            </p:cond>
                                          </p:stCondLst>
                                          <p:endCondLst>
                                            <p:cond evt="onStopAudio" delay="0">
                                              <p:tgtEl>
                                                <p:sldTgt/>
                                              </p:tgtEl>
                                            </p:cond>
                                          </p:endCondLst>
                                        </p:cTn>
                                        <p:tgtEl>
                                          <p:sndTgt r:embed="rId3" name="whoosh.wav"/>
                                        </p:tgtEl>
                                      </p:cMediaNode>
                                    </p:audio>
                                  </p:subTnLst>
                                </p:cTn>
                              </p:par>
                            </p:childTnLst>
                          </p:cTn>
                        </p:par>
                      </p:childTnLst>
                    </p:cTn>
                  </p:par>
                  <p:par>
                    <p:cTn id="62" fill="hold">
                      <p:stCondLst>
                        <p:cond delay="indefinite"/>
                      </p:stCondLst>
                      <p:childTnLst>
                        <p:par>
                          <p:cTn id="63" fill="hold">
                            <p:stCondLst>
                              <p:cond delay="0"/>
                            </p:stCondLst>
                            <p:childTnLst>
                              <p:par>
                                <p:cTn id="64" presetID="2" presetClass="entr" presetSubtype="2" fill="hold" nodeType="clickEffect">
                                  <p:stCondLst>
                                    <p:cond delay="0"/>
                                  </p:stCondLst>
                                  <p:childTnLst>
                                    <p:set>
                                      <p:cBhvr>
                                        <p:cTn id="65" dur="1" fill="hold">
                                          <p:stCondLst>
                                            <p:cond delay="0"/>
                                          </p:stCondLst>
                                        </p:cTn>
                                        <p:tgtEl>
                                          <p:spTgt spid="1030"/>
                                        </p:tgtEl>
                                        <p:attrNameLst>
                                          <p:attrName>style.visibility</p:attrName>
                                        </p:attrNameLst>
                                      </p:cBhvr>
                                      <p:to>
                                        <p:strVal val="visible"/>
                                      </p:to>
                                    </p:set>
                                    <p:anim calcmode="lin" valueType="num">
                                      <p:cBhvr additive="base">
                                        <p:cTn id="66" dur="500" fill="hold"/>
                                        <p:tgtEl>
                                          <p:spTgt spid="1030"/>
                                        </p:tgtEl>
                                        <p:attrNameLst>
                                          <p:attrName>ppt_x</p:attrName>
                                        </p:attrNameLst>
                                      </p:cBhvr>
                                      <p:tavLst>
                                        <p:tav tm="0">
                                          <p:val>
                                            <p:strVal val="1+#ppt_w/2"/>
                                          </p:val>
                                        </p:tav>
                                        <p:tav tm="100000">
                                          <p:val>
                                            <p:strVal val="#ppt_x"/>
                                          </p:val>
                                        </p:tav>
                                      </p:tavLst>
                                    </p:anim>
                                    <p:anim calcmode="lin" valueType="num">
                                      <p:cBhvr additive="base">
                                        <p:cTn id="67" dur="500" fill="hold"/>
                                        <p:tgtEl>
                                          <p:spTgt spid="103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4"/>
                                            </p:cond>
                                          </p:stCondLst>
                                          <p:endCondLst>
                                            <p:cond evt="onStopAudio" delay="0">
                                              <p:tgtEl>
                                                <p:sldTgt/>
                                              </p:tgtEl>
                                            </p:cond>
                                          </p:endCondLst>
                                        </p:cTn>
                                        <p:tgtEl>
                                          <p:sndTgt r:embed="rId3" name="whoosh.wav"/>
                                        </p:tgtEl>
                                      </p:cMediaNode>
                                    </p:audio>
                                  </p:subTnLst>
                                </p:cTn>
                              </p:par>
                              <p:par>
                                <p:cTn id="68" presetID="2" presetClass="entr" presetSubtype="2" fill="hold" grpId="0" nodeType="withEffect">
                                  <p:stCondLst>
                                    <p:cond delay="0"/>
                                  </p:stCondLst>
                                  <p:childTnLst>
                                    <p:set>
                                      <p:cBhvr>
                                        <p:cTn id="69" dur="1" fill="hold">
                                          <p:stCondLst>
                                            <p:cond delay="0"/>
                                          </p:stCondLst>
                                        </p:cTn>
                                        <p:tgtEl>
                                          <p:spTgt spid="16"/>
                                        </p:tgtEl>
                                        <p:attrNameLst>
                                          <p:attrName>style.visibility</p:attrName>
                                        </p:attrNameLst>
                                      </p:cBhvr>
                                      <p:to>
                                        <p:strVal val="visible"/>
                                      </p:to>
                                    </p:set>
                                    <p:anim calcmode="lin" valueType="num">
                                      <p:cBhvr additive="base">
                                        <p:cTn id="70" dur="500" fill="hold"/>
                                        <p:tgtEl>
                                          <p:spTgt spid="16"/>
                                        </p:tgtEl>
                                        <p:attrNameLst>
                                          <p:attrName>ppt_x</p:attrName>
                                        </p:attrNameLst>
                                      </p:cBhvr>
                                      <p:tavLst>
                                        <p:tav tm="0">
                                          <p:val>
                                            <p:strVal val="1+#ppt_w/2"/>
                                          </p:val>
                                        </p:tav>
                                        <p:tav tm="100000">
                                          <p:val>
                                            <p:strVal val="#ppt_x"/>
                                          </p:val>
                                        </p:tav>
                                      </p:tavLst>
                                    </p:anim>
                                    <p:anim calcmode="lin" valueType="num">
                                      <p:cBhvr additive="base">
                                        <p:cTn id="71" dur="500" fill="hold"/>
                                        <p:tgtEl>
                                          <p:spTgt spid="1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8"/>
                                            </p:cond>
                                          </p:stCondLst>
                                          <p:endCondLst>
                                            <p:cond evt="onStopAudio" delay="0">
                                              <p:tgtEl>
                                                <p:sldTgt/>
                                              </p:tgtEl>
                                            </p:cond>
                                          </p:endCondLst>
                                        </p:cTn>
                                        <p:tgtEl>
                                          <p:sndTgt r:embed="rId3" name="whoosh.wav"/>
                                        </p:tgtEl>
                                      </p:cMediaNode>
                                    </p:audio>
                                  </p:subTnLst>
                                </p:cTn>
                              </p:par>
                            </p:childTnLst>
                          </p:cTn>
                        </p:par>
                      </p:childTnLst>
                    </p:cTn>
                  </p:par>
                  <p:par>
                    <p:cTn id="72" fill="hold">
                      <p:stCondLst>
                        <p:cond delay="indefinite"/>
                      </p:stCondLst>
                      <p:childTnLst>
                        <p:par>
                          <p:cTn id="73" fill="hold">
                            <p:stCondLst>
                              <p:cond delay="0"/>
                            </p:stCondLst>
                            <p:childTnLst>
                              <p:par>
                                <p:cTn id="74" presetID="2" presetClass="entr" presetSubtype="8" fill="hold" nodeType="clickEffect">
                                  <p:stCondLst>
                                    <p:cond delay="0"/>
                                  </p:stCondLst>
                                  <p:childTnLst>
                                    <p:set>
                                      <p:cBhvr>
                                        <p:cTn id="75" dur="1" fill="hold">
                                          <p:stCondLst>
                                            <p:cond delay="0"/>
                                          </p:stCondLst>
                                        </p:cTn>
                                        <p:tgtEl>
                                          <p:spTgt spid="1032"/>
                                        </p:tgtEl>
                                        <p:attrNameLst>
                                          <p:attrName>style.visibility</p:attrName>
                                        </p:attrNameLst>
                                      </p:cBhvr>
                                      <p:to>
                                        <p:strVal val="visible"/>
                                      </p:to>
                                    </p:set>
                                    <p:anim calcmode="lin" valueType="num">
                                      <p:cBhvr additive="base">
                                        <p:cTn id="76" dur="500" fill="hold"/>
                                        <p:tgtEl>
                                          <p:spTgt spid="1032"/>
                                        </p:tgtEl>
                                        <p:attrNameLst>
                                          <p:attrName>ppt_x</p:attrName>
                                        </p:attrNameLst>
                                      </p:cBhvr>
                                      <p:tavLst>
                                        <p:tav tm="0">
                                          <p:val>
                                            <p:strVal val="0-#ppt_w/2"/>
                                          </p:val>
                                        </p:tav>
                                        <p:tav tm="100000">
                                          <p:val>
                                            <p:strVal val="#ppt_x"/>
                                          </p:val>
                                        </p:tav>
                                      </p:tavLst>
                                    </p:anim>
                                    <p:anim calcmode="lin" valueType="num">
                                      <p:cBhvr additive="base">
                                        <p:cTn id="77" dur="500" fill="hold"/>
                                        <p:tgtEl>
                                          <p:spTgt spid="103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74"/>
                                            </p:cond>
                                          </p:stCondLst>
                                          <p:endCondLst>
                                            <p:cond evt="onStopAudio" delay="0">
                                              <p:tgtEl>
                                                <p:sldTgt/>
                                              </p:tgtEl>
                                            </p:cond>
                                          </p:endCondLst>
                                        </p:cTn>
                                        <p:tgtEl>
                                          <p:sndTgt r:embed="rId3" name="whoosh.wav"/>
                                        </p:tgtEl>
                                      </p:cMediaNode>
                                    </p:audio>
                                  </p:subTnLst>
                                </p:cTn>
                              </p:par>
                              <p:par>
                                <p:cTn id="78" presetID="2" presetClass="entr" presetSubtype="8" fill="hold" nodeType="withEffect">
                                  <p:stCondLst>
                                    <p:cond delay="0"/>
                                  </p:stCondLst>
                                  <p:childTnLst>
                                    <p:set>
                                      <p:cBhvr>
                                        <p:cTn id="79" dur="1" fill="hold">
                                          <p:stCondLst>
                                            <p:cond delay="0"/>
                                          </p:stCondLst>
                                        </p:cTn>
                                        <p:tgtEl>
                                          <p:spTgt spid="1034"/>
                                        </p:tgtEl>
                                        <p:attrNameLst>
                                          <p:attrName>style.visibility</p:attrName>
                                        </p:attrNameLst>
                                      </p:cBhvr>
                                      <p:to>
                                        <p:strVal val="visible"/>
                                      </p:to>
                                    </p:set>
                                    <p:anim calcmode="lin" valueType="num">
                                      <p:cBhvr additive="base">
                                        <p:cTn id="80" dur="500" fill="hold"/>
                                        <p:tgtEl>
                                          <p:spTgt spid="1034"/>
                                        </p:tgtEl>
                                        <p:attrNameLst>
                                          <p:attrName>ppt_x</p:attrName>
                                        </p:attrNameLst>
                                      </p:cBhvr>
                                      <p:tavLst>
                                        <p:tav tm="0">
                                          <p:val>
                                            <p:strVal val="0-#ppt_w/2"/>
                                          </p:val>
                                        </p:tav>
                                        <p:tav tm="100000">
                                          <p:val>
                                            <p:strVal val="#ppt_x"/>
                                          </p:val>
                                        </p:tav>
                                      </p:tavLst>
                                    </p:anim>
                                    <p:anim calcmode="lin" valueType="num">
                                      <p:cBhvr additive="base">
                                        <p:cTn id="81" dur="500" fill="hold"/>
                                        <p:tgtEl>
                                          <p:spTgt spid="103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78"/>
                                            </p:cond>
                                          </p:stCondLst>
                                          <p:endCondLst>
                                            <p:cond evt="onStopAudio" delay="0">
                                              <p:tgtEl>
                                                <p:sldTgt/>
                                              </p:tgtEl>
                                            </p:cond>
                                          </p:endCondLst>
                                        </p:cTn>
                                        <p:tgtEl>
                                          <p:sndTgt r:embed="rId3" name="whoosh.wav"/>
                                        </p:tgtEl>
                                      </p:cMediaNode>
                                    </p:audio>
                                  </p:subTnLst>
                                </p:cTn>
                              </p:par>
                              <p:par>
                                <p:cTn id="82" presetID="2" presetClass="entr" presetSubtype="8" fill="hold" grpId="0" nodeType="withEffect">
                                  <p:stCondLst>
                                    <p:cond delay="0"/>
                                  </p:stCondLst>
                                  <p:childTnLst>
                                    <p:set>
                                      <p:cBhvr>
                                        <p:cTn id="83" dur="1" fill="hold">
                                          <p:stCondLst>
                                            <p:cond delay="0"/>
                                          </p:stCondLst>
                                        </p:cTn>
                                        <p:tgtEl>
                                          <p:spTgt spid="19"/>
                                        </p:tgtEl>
                                        <p:attrNameLst>
                                          <p:attrName>style.visibility</p:attrName>
                                        </p:attrNameLst>
                                      </p:cBhvr>
                                      <p:to>
                                        <p:strVal val="visible"/>
                                      </p:to>
                                    </p:set>
                                    <p:anim calcmode="lin" valueType="num">
                                      <p:cBhvr additive="base">
                                        <p:cTn id="84" dur="500" fill="hold"/>
                                        <p:tgtEl>
                                          <p:spTgt spid="19"/>
                                        </p:tgtEl>
                                        <p:attrNameLst>
                                          <p:attrName>ppt_x</p:attrName>
                                        </p:attrNameLst>
                                      </p:cBhvr>
                                      <p:tavLst>
                                        <p:tav tm="0">
                                          <p:val>
                                            <p:strVal val="0-#ppt_w/2"/>
                                          </p:val>
                                        </p:tav>
                                        <p:tav tm="100000">
                                          <p:val>
                                            <p:strVal val="#ppt_x"/>
                                          </p:val>
                                        </p:tav>
                                      </p:tavLst>
                                    </p:anim>
                                    <p:anim calcmode="lin" valueType="num">
                                      <p:cBhvr additive="base">
                                        <p:cTn id="85" dur="500" fill="hold"/>
                                        <p:tgtEl>
                                          <p:spTgt spid="1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82"/>
                                            </p:cond>
                                          </p:stCondLst>
                                          <p:endCondLst>
                                            <p:cond evt="onStopAudio" delay="0">
                                              <p:tgtEl>
                                                <p:sldTgt/>
                                              </p:tgtEl>
                                            </p:cond>
                                          </p:endCondLst>
                                        </p:cTn>
                                        <p:tgtEl>
                                          <p:sndTgt r:embed="rId3"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9" grpId="1" animBg="1"/>
      <p:bldP spid="11" grpId="0"/>
      <p:bldP spid="14" grpId="0"/>
      <p:bldP spid="16" grpId="0"/>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ounded Rectangle 3"/>
          <p:cNvSpPr/>
          <p:nvPr/>
        </p:nvSpPr>
        <p:spPr>
          <a:xfrm>
            <a:off x="416560" y="934720"/>
            <a:ext cx="11460480" cy="5639368"/>
          </a:xfrm>
          <a:prstGeom prst="roundRect">
            <a:avLst>
              <a:gd name="adj" fmla="val 3439"/>
            </a:avLst>
          </a:prstGeom>
          <a:solidFill>
            <a:schemeClr val="bg1"/>
          </a:solidFill>
          <a:ln w="57150">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1076960" y="182880"/>
            <a:ext cx="10139680" cy="629920"/>
          </a:xfrm>
          <a:prstGeom prst="round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a:solidFill>
                  <a:srgbClr val="C00000"/>
                </a:solidFill>
                <a:latin typeface="#9Slide07 SVNKG Ten Thousand Re" panose="02040603050506020204" pitchFamily="18" charset="0"/>
              </a:rPr>
              <a:t>4. </a:t>
            </a:r>
            <a:r>
              <a:rPr lang="en-US" sz="3600" b="1" dirty="0" err="1">
                <a:solidFill>
                  <a:srgbClr val="C00000"/>
                </a:solidFill>
                <a:latin typeface="#9Slide07 SVNKG Ten Thousand Re" panose="02040603050506020204" pitchFamily="18" charset="0"/>
              </a:rPr>
              <a:t>Biện</a:t>
            </a:r>
            <a:r>
              <a:rPr lang="en-US" sz="3600" b="1" dirty="0">
                <a:solidFill>
                  <a:srgbClr val="C00000"/>
                </a:solidFill>
                <a:latin typeface="#9Slide07 SVNKG Ten Thousand Re" panose="02040603050506020204" pitchFamily="18" charset="0"/>
              </a:rPr>
              <a:t> </a:t>
            </a:r>
            <a:r>
              <a:rPr lang="en-US" sz="3600" b="1" dirty="0" err="1">
                <a:solidFill>
                  <a:srgbClr val="C00000"/>
                </a:solidFill>
                <a:latin typeface="#9Slide07 SVNKG Ten Thousand Re" panose="02040603050506020204" pitchFamily="18" charset="0"/>
              </a:rPr>
              <a:t>pháp</a:t>
            </a:r>
            <a:r>
              <a:rPr lang="en-US" sz="3600" b="1" dirty="0">
                <a:solidFill>
                  <a:srgbClr val="C00000"/>
                </a:solidFill>
                <a:latin typeface="#9Slide07 SVNKG Ten Thousand Re" panose="02040603050506020204" pitchFamily="18" charset="0"/>
              </a:rPr>
              <a:t> </a:t>
            </a:r>
            <a:r>
              <a:rPr lang="en-US" sz="3600" b="1" dirty="0" err="1">
                <a:solidFill>
                  <a:srgbClr val="C00000"/>
                </a:solidFill>
                <a:latin typeface="#9Slide07 SVNKG Ten Thousand Re" panose="02040603050506020204" pitchFamily="18" charset="0"/>
              </a:rPr>
              <a:t>bảo</a:t>
            </a:r>
            <a:r>
              <a:rPr lang="en-US" sz="3600" b="1" dirty="0">
                <a:solidFill>
                  <a:srgbClr val="C00000"/>
                </a:solidFill>
                <a:latin typeface="#9Slide07 SVNKG Ten Thousand Re" panose="02040603050506020204" pitchFamily="18" charset="0"/>
              </a:rPr>
              <a:t> </a:t>
            </a:r>
            <a:r>
              <a:rPr lang="en-US" sz="3600" b="1" dirty="0" err="1">
                <a:solidFill>
                  <a:srgbClr val="C00000"/>
                </a:solidFill>
                <a:latin typeface="#9Slide07 SVNKG Ten Thousand Re" panose="02040603050506020204" pitchFamily="18" charset="0"/>
              </a:rPr>
              <a:t>vệ</a:t>
            </a:r>
            <a:r>
              <a:rPr lang="en-US" sz="3600" b="1" dirty="0">
                <a:solidFill>
                  <a:srgbClr val="C00000"/>
                </a:solidFill>
                <a:latin typeface="#9Slide07 SVNKG Ten Thousand Re" panose="02040603050506020204" pitchFamily="18" charset="0"/>
              </a:rPr>
              <a:t> </a:t>
            </a:r>
            <a:r>
              <a:rPr lang="en-US" sz="3600" b="1" dirty="0" err="1">
                <a:solidFill>
                  <a:srgbClr val="C00000"/>
                </a:solidFill>
                <a:latin typeface="#9Slide07 SVNKG Ten Thousand Re" panose="02040603050506020204" pitchFamily="18" charset="0"/>
              </a:rPr>
              <a:t>thiên</a:t>
            </a:r>
            <a:r>
              <a:rPr lang="en-US" sz="3600" b="1" dirty="0">
                <a:solidFill>
                  <a:srgbClr val="C00000"/>
                </a:solidFill>
                <a:latin typeface="#9Slide07 SVNKG Ten Thousand Re" panose="02040603050506020204" pitchFamily="18" charset="0"/>
              </a:rPr>
              <a:t> </a:t>
            </a:r>
            <a:r>
              <a:rPr lang="en-US" sz="3600" b="1" dirty="0" err="1">
                <a:solidFill>
                  <a:srgbClr val="C00000"/>
                </a:solidFill>
                <a:latin typeface="#9Slide07 SVNKG Ten Thousand Re" panose="02040603050506020204" pitchFamily="18" charset="0"/>
              </a:rPr>
              <a:t>nhiên</a:t>
            </a:r>
            <a:r>
              <a:rPr lang="en-US" sz="3600" b="1" dirty="0">
                <a:solidFill>
                  <a:srgbClr val="C00000"/>
                </a:solidFill>
                <a:latin typeface="#9Slide07 SVNKG Ten Thousand Re" panose="02040603050506020204" pitchFamily="18" charset="0"/>
              </a:rPr>
              <a:t> </a:t>
            </a:r>
            <a:r>
              <a:rPr lang="en-US" sz="3600" b="1" dirty="0" err="1">
                <a:solidFill>
                  <a:srgbClr val="C00000"/>
                </a:solidFill>
                <a:latin typeface="#9Slide07 SVNKG Ten Thousand Re" panose="02040603050506020204" pitchFamily="18" charset="0"/>
              </a:rPr>
              <a:t>và</a:t>
            </a:r>
            <a:r>
              <a:rPr lang="en-US" sz="3600" b="1" dirty="0">
                <a:solidFill>
                  <a:srgbClr val="C00000"/>
                </a:solidFill>
                <a:latin typeface="#9Slide07 SVNKG Ten Thousand Re" panose="02040603050506020204" pitchFamily="18" charset="0"/>
              </a:rPr>
              <a:t> </a:t>
            </a:r>
            <a:r>
              <a:rPr lang="en-US" sz="3600" b="1" dirty="0" err="1">
                <a:solidFill>
                  <a:srgbClr val="C00000"/>
                </a:solidFill>
                <a:latin typeface="#9Slide07 SVNKG Ten Thousand Re" panose="02040603050506020204" pitchFamily="18" charset="0"/>
              </a:rPr>
              <a:t>phòng</a:t>
            </a:r>
            <a:r>
              <a:rPr lang="en-US" sz="3600" b="1" dirty="0">
                <a:solidFill>
                  <a:srgbClr val="C00000"/>
                </a:solidFill>
                <a:latin typeface="#9Slide07 SVNKG Ten Thousand Re" panose="02040603050506020204" pitchFamily="18" charset="0"/>
              </a:rPr>
              <a:t>, </a:t>
            </a:r>
            <a:r>
              <a:rPr lang="en-US" sz="3600" b="1" dirty="0" err="1">
                <a:solidFill>
                  <a:srgbClr val="C00000"/>
                </a:solidFill>
                <a:latin typeface="#9Slide07 SVNKG Ten Thousand Re" panose="02040603050506020204" pitchFamily="18" charset="0"/>
              </a:rPr>
              <a:t>chống</a:t>
            </a:r>
            <a:r>
              <a:rPr lang="en-US" sz="3600" b="1" dirty="0">
                <a:solidFill>
                  <a:srgbClr val="C00000"/>
                </a:solidFill>
                <a:latin typeface="#9Slide07 SVNKG Ten Thousand Re" panose="02040603050506020204" pitchFamily="18" charset="0"/>
              </a:rPr>
              <a:t> </a:t>
            </a:r>
            <a:r>
              <a:rPr lang="en-US" sz="3600" b="1" dirty="0" err="1">
                <a:solidFill>
                  <a:srgbClr val="C00000"/>
                </a:solidFill>
                <a:latin typeface="#9Slide07 SVNKG Ten Thousand Re" panose="02040603050506020204" pitchFamily="18" charset="0"/>
              </a:rPr>
              <a:t>thiên</a:t>
            </a:r>
            <a:r>
              <a:rPr lang="en-US" sz="3600" b="1" dirty="0">
                <a:solidFill>
                  <a:srgbClr val="C00000"/>
                </a:solidFill>
                <a:latin typeface="#9Slide07 SVNKG Ten Thousand Re" panose="02040603050506020204" pitchFamily="18" charset="0"/>
              </a:rPr>
              <a:t> tai</a:t>
            </a:r>
          </a:p>
        </p:txBody>
      </p:sp>
      <p:sp>
        <p:nvSpPr>
          <p:cNvPr id="7" name="Rounded Rectangle 6"/>
          <p:cNvSpPr/>
          <p:nvPr/>
        </p:nvSpPr>
        <p:spPr>
          <a:xfrm>
            <a:off x="660656" y="3041757"/>
            <a:ext cx="6505555" cy="135186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000" b="1" dirty="0" err="1">
                <a:solidFill>
                  <a:schemeClr val="tx1"/>
                </a:solidFill>
              </a:rPr>
              <a:t>Trung</a:t>
            </a:r>
            <a:r>
              <a:rPr lang="en-US" sz="4000" b="1" dirty="0">
                <a:solidFill>
                  <a:schemeClr val="tx1"/>
                </a:solidFill>
              </a:rPr>
              <a:t> du </a:t>
            </a:r>
            <a:r>
              <a:rPr lang="en-US" sz="4000" b="1" dirty="0" err="1">
                <a:solidFill>
                  <a:schemeClr val="tx1"/>
                </a:solidFill>
              </a:rPr>
              <a:t>và</a:t>
            </a:r>
            <a:r>
              <a:rPr lang="en-US" sz="4000" b="1" dirty="0">
                <a:solidFill>
                  <a:schemeClr val="tx1"/>
                </a:solidFill>
              </a:rPr>
              <a:t> </a:t>
            </a:r>
            <a:r>
              <a:rPr lang="en-US" sz="4000" b="1" dirty="0" err="1">
                <a:solidFill>
                  <a:schemeClr val="tx1"/>
                </a:solidFill>
              </a:rPr>
              <a:t>miền</a:t>
            </a:r>
            <a:r>
              <a:rPr lang="en-US" sz="4000" b="1" dirty="0">
                <a:solidFill>
                  <a:schemeClr val="tx1"/>
                </a:solidFill>
              </a:rPr>
              <a:t> </a:t>
            </a:r>
            <a:r>
              <a:rPr lang="en-US" sz="4000" b="1" dirty="0" err="1">
                <a:solidFill>
                  <a:schemeClr val="tx1"/>
                </a:solidFill>
              </a:rPr>
              <a:t>núi</a:t>
            </a:r>
            <a:r>
              <a:rPr lang="en-US" sz="4000" b="1" dirty="0">
                <a:solidFill>
                  <a:schemeClr val="tx1"/>
                </a:solidFill>
              </a:rPr>
              <a:t> </a:t>
            </a:r>
            <a:r>
              <a:rPr lang="en-US" sz="4000" b="1" dirty="0" err="1">
                <a:solidFill>
                  <a:schemeClr val="tx1"/>
                </a:solidFill>
              </a:rPr>
              <a:t>Bắc</a:t>
            </a:r>
            <a:r>
              <a:rPr lang="en-US" sz="4000" b="1" dirty="0">
                <a:solidFill>
                  <a:schemeClr val="tx1"/>
                </a:solidFill>
              </a:rPr>
              <a:t> </a:t>
            </a:r>
            <a:r>
              <a:rPr lang="en-US" sz="4000" b="1" dirty="0" err="1">
                <a:solidFill>
                  <a:schemeClr val="tx1"/>
                </a:solidFill>
              </a:rPr>
              <a:t>Bộ</a:t>
            </a:r>
            <a:r>
              <a:rPr lang="en-US" sz="4000" b="1" dirty="0">
                <a:solidFill>
                  <a:schemeClr val="tx1"/>
                </a:solidFill>
              </a:rPr>
              <a:t> </a:t>
            </a:r>
            <a:r>
              <a:rPr lang="en-US" sz="4000" b="1" dirty="0" err="1">
                <a:solidFill>
                  <a:schemeClr val="tx1"/>
                </a:solidFill>
              </a:rPr>
              <a:t>là</a:t>
            </a:r>
            <a:r>
              <a:rPr lang="en-US" sz="4000" b="1" dirty="0">
                <a:solidFill>
                  <a:schemeClr val="tx1"/>
                </a:solidFill>
              </a:rPr>
              <a:t> </a:t>
            </a:r>
            <a:r>
              <a:rPr lang="en-US" sz="4000" b="1" dirty="0" err="1">
                <a:solidFill>
                  <a:schemeClr val="tx1"/>
                </a:solidFill>
              </a:rPr>
              <a:t>vùng</a:t>
            </a:r>
            <a:r>
              <a:rPr lang="en-US" sz="4000" b="1" dirty="0">
                <a:solidFill>
                  <a:schemeClr val="tx1"/>
                </a:solidFill>
              </a:rPr>
              <a:t> </a:t>
            </a:r>
            <a:r>
              <a:rPr lang="en-US" sz="4000" b="1" dirty="0" err="1">
                <a:solidFill>
                  <a:schemeClr val="tx1"/>
                </a:solidFill>
              </a:rPr>
              <a:t>chịu</a:t>
            </a:r>
            <a:r>
              <a:rPr lang="en-US" sz="4000" b="1" dirty="0">
                <a:solidFill>
                  <a:schemeClr val="tx1"/>
                </a:solidFill>
              </a:rPr>
              <a:t> </a:t>
            </a:r>
            <a:r>
              <a:rPr lang="en-US" sz="4000" b="1" dirty="0" err="1">
                <a:solidFill>
                  <a:schemeClr val="tx1"/>
                </a:solidFill>
              </a:rPr>
              <a:t>ảnh</a:t>
            </a:r>
            <a:r>
              <a:rPr lang="en-US" sz="4000" b="1" dirty="0">
                <a:solidFill>
                  <a:schemeClr val="tx1"/>
                </a:solidFill>
              </a:rPr>
              <a:t> </a:t>
            </a:r>
            <a:r>
              <a:rPr lang="en-US" sz="4000" b="1" dirty="0" err="1">
                <a:solidFill>
                  <a:schemeClr val="tx1"/>
                </a:solidFill>
              </a:rPr>
              <a:t>hưởng</a:t>
            </a:r>
            <a:r>
              <a:rPr lang="en-US" sz="4000" b="1" dirty="0">
                <a:solidFill>
                  <a:schemeClr val="tx1"/>
                </a:solidFill>
              </a:rPr>
              <a:t> </a:t>
            </a:r>
            <a:r>
              <a:rPr lang="en-US" sz="4000" b="1" dirty="0" err="1">
                <a:solidFill>
                  <a:schemeClr val="tx1"/>
                </a:solidFill>
              </a:rPr>
              <a:t>của</a:t>
            </a:r>
            <a:r>
              <a:rPr lang="en-US" sz="4000" b="1" dirty="0">
                <a:solidFill>
                  <a:schemeClr val="tx1"/>
                </a:solidFill>
              </a:rPr>
              <a:t> </a:t>
            </a:r>
            <a:r>
              <a:rPr lang="en-US" sz="4000" b="1" dirty="0" err="1">
                <a:solidFill>
                  <a:schemeClr val="tx1"/>
                </a:solidFill>
              </a:rPr>
              <a:t>các</a:t>
            </a:r>
            <a:r>
              <a:rPr lang="en-US" sz="4000" b="1" dirty="0">
                <a:solidFill>
                  <a:schemeClr val="tx1"/>
                </a:solidFill>
              </a:rPr>
              <a:t> </a:t>
            </a:r>
            <a:r>
              <a:rPr lang="en-US" sz="4000" b="1" dirty="0" err="1">
                <a:solidFill>
                  <a:schemeClr val="tx1"/>
                </a:solidFill>
              </a:rPr>
              <a:t>thiên</a:t>
            </a:r>
            <a:r>
              <a:rPr lang="en-US" sz="4000" b="1" dirty="0">
                <a:solidFill>
                  <a:schemeClr val="tx1"/>
                </a:solidFill>
              </a:rPr>
              <a:t> tai, </a:t>
            </a:r>
            <a:r>
              <a:rPr lang="en-US" sz="4000" b="1" dirty="0" err="1">
                <a:solidFill>
                  <a:schemeClr val="tx1"/>
                </a:solidFill>
              </a:rPr>
              <a:t>gây</a:t>
            </a:r>
            <a:r>
              <a:rPr lang="en-US" sz="4000" b="1" dirty="0">
                <a:solidFill>
                  <a:schemeClr val="tx1"/>
                </a:solidFill>
              </a:rPr>
              <a:t> </a:t>
            </a:r>
            <a:r>
              <a:rPr lang="en-US" sz="4000" b="1" dirty="0" err="1">
                <a:solidFill>
                  <a:schemeClr val="tx1"/>
                </a:solidFill>
              </a:rPr>
              <a:t>thiệt</a:t>
            </a:r>
            <a:r>
              <a:rPr lang="en-US" sz="4000" b="1" dirty="0">
                <a:solidFill>
                  <a:schemeClr val="tx1"/>
                </a:solidFill>
              </a:rPr>
              <a:t> </a:t>
            </a:r>
            <a:r>
              <a:rPr lang="en-US" sz="4000" b="1" dirty="0" err="1">
                <a:solidFill>
                  <a:schemeClr val="tx1"/>
                </a:solidFill>
              </a:rPr>
              <a:t>hại</a:t>
            </a:r>
            <a:r>
              <a:rPr lang="en-US" sz="4000" b="1" dirty="0">
                <a:solidFill>
                  <a:schemeClr val="tx1"/>
                </a:solidFill>
              </a:rPr>
              <a:t> </a:t>
            </a:r>
            <a:r>
              <a:rPr lang="en-US" sz="4000" b="1" dirty="0" err="1">
                <a:solidFill>
                  <a:schemeClr val="tx1"/>
                </a:solidFill>
              </a:rPr>
              <a:t>về</a:t>
            </a:r>
            <a:r>
              <a:rPr lang="en-US" sz="4000" b="1" dirty="0">
                <a:solidFill>
                  <a:schemeClr val="tx1"/>
                </a:solidFill>
              </a:rPr>
              <a:t> </a:t>
            </a:r>
            <a:r>
              <a:rPr lang="en-US" sz="4000" b="1" dirty="0" err="1">
                <a:solidFill>
                  <a:schemeClr val="tx1"/>
                </a:solidFill>
              </a:rPr>
              <a:t>người</a:t>
            </a:r>
            <a:r>
              <a:rPr lang="en-US" sz="4000" b="1" dirty="0">
                <a:solidFill>
                  <a:schemeClr val="tx1"/>
                </a:solidFill>
              </a:rPr>
              <a:t> </a:t>
            </a:r>
            <a:r>
              <a:rPr lang="en-US" sz="4000" b="1" dirty="0" err="1">
                <a:solidFill>
                  <a:schemeClr val="tx1"/>
                </a:solidFill>
              </a:rPr>
              <a:t>và</a:t>
            </a:r>
            <a:r>
              <a:rPr lang="en-US" sz="4000" b="1" dirty="0">
                <a:solidFill>
                  <a:schemeClr val="tx1"/>
                </a:solidFill>
              </a:rPr>
              <a:t> </a:t>
            </a:r>
            <a:r>
              <a:rPr lang="en-US" sz="4000" b="1" dirty="0" err="1">
                <a:solidFill>
                  <a:schemeClr val="tx1"/>
                </a:solidFill>
              </a:rPr>
              <a:t>tài</a:t>
            </a:r>
            <a:r>
              <a:rPr lang="en-US" sz="4000" b="1" dirty="0">
                <a:solidFill>
                  <a:schemeClr val="tx1"/>
                </a:solidFill>
              </a:rPr>
              <a:t> </a:t>
            </a:r>
            <a:r>
              <a:rPr lang="en-US" sz="4000" b="1" dirty="0" err="1">
                <a:solidFill>
                  <a:schemeClr val="tx1"/>
                </a:solidFill>
              </a:rPr>
              <a:t>sản</a:t>
            </a:r>
            <a:r>
              <a:rPr lang="en-US" sz="4000" b="1" dirty="0">
                <a:solidFill>
                  <a:schemeClr val="tx1"/>
                </a:solidFill>
              </a:rPr>
              <a:t>. </a:t>
            </a:r>
            <a:r>
              <a:rPr lang="en-US" sz="4000" b="1" dirty="0" err="1">
                <a:solidFill>
                  <a:schemeClr val="tx1"/>
                </a:solidFill>
              </a:rPr>
              <a:t>Vì</a:t>
            </a:r>
            <a:r>
              <a:rPr lang="en-US" sz="4000" b="1" dirty="0">
                <a:solidFill>
                  <a:schemeClr val="tx1"/>
                </a:solidFill>
              </a:rPr>
              <a:t> </a:t>
            </a:r>
            <a:r>
              <a:rPr lang="en-US" sz="4000" b="1" dirty="0" err="1">
                <a:solidFill>
                  <a:schemeClr val="tx1"/>
                </a:solidFill>
              </a:rPr>
              <a:t>vậy</a:t>
            </a:r>
            <a:r>
              <a:rPr lang="en-US" sz="4000" b="1" dirty="0">
                <a:solidFill>
                  <a:schemeClr val="tx1"/>
                </a:solidFill>
              </a:rPr>
              <a:t>, </a:t>
            </a:r>
            <a:r>
              <a:rPr lang="en-US" sz="4000" b="1" dirty="0" err="1">
                <a:solidFill>
                  <a:schemeClr val="tx1"/>
                </a:solidFill>
              </a:rPr>
              <a:t>cần</a:t>
            </a:r>
            <a:r>
              <a:rPr lang="en-US" sz="4000" b="1" dirty="0">
                <a:solidFill>
                  <a:schemeClr val="tx1"/>
                </a:solidFill>
              </a:rPr>
              <a:t> </a:t>
            </a:r>
            <a:r>
              <a:rPr lang="en-US" sz="4000" b="1" dirty="0" err="1">
                <a:solidFill>
                  <a:schemeClr val="tx1"/>
                </a:solidFill>
              </a:rPr>
              <a:t>thức</a:t>
            </a:r>
            <a:r>
              <a:rPr lang="en-US" sz="4000" b="1" dirty="0">
                <a:solidFill>
                  <a:schemeClr val="tx1"/>
                </a:solidFill>
              </a:rPr>
              <a:t> </a:t>
            </a:r>
            <a:r>
              <a:rPr lang="en-US" sz="4000" b="1" dirty="0" err="1">
                <a:solidFill>
                  <a:schemeClr val="tx1"/>
                </a:solidFill>
              </a:rPr>
              <a:t>hiện</a:t>
            </a:r>
            <a:r>
              <a:rPr lang="en-US" sz="4000" b="1" dirty="0">
                <a:solidFill>
                  <a:schemeClr val="tx1"/>
                </a:solidFill>
              </a:rPr>
              <a:t> </a:t>
            </a:r>
            <a:r>
              <a:rPr lang="en-US" sz="4000" b="1" dirty="0" err="1">
                <a:solidFill>
                  <a:schemeClr val="tx1"/>
                </a:solidFill>
              </a:rPr>
              <a:t>các</a:t>
            </a:r>
            <a:r>
              <a:rPr lang="en-US" sz="4000" b="1" dirty="0">
                <a:solidFill>
                  <a:schemeClr val="tx1"/>
                </a:solidFill>
              </a:rPr>
              <a:t> </a:t>
            </a:r>
            <a:r>
              <a:rPr lang="en-US" sz="4000" b="1" dirty="0" err="1">
                <a:solidFill>
                  <a:schemeClr val="tx1"/>
                </a:solidFill>
              </a:rPr>
              <a:t>biện</a:t>
            </a:r>
            <a:r>
              <a:rPr lang="en-US" sz="4000" b="1" dirty="0">
                <a:solidFill>
                  <a:schemeClr val="tx1"/>
                </a:solidFill>
              </a:rPr>
              <a:t> </a:t>
            </a:r>
            <a:r>
              <a:rPr lang="en-US" sz="4000" b="1" dirty="0" err="1">
                <a:solidFill>
                  <a:schemeClr val="tx1"/>
                </a:solidFill>
              </a:rPr>
              <a:t>pháp</a:t>
            </a:r>
            <a:r>
              <a:rPr lang="en-US" sz="4000" b="1" dirty="0">
                <a:solidFill>
                  <a:schemeClr val="tx1"/>
                </a:solidFill>
              </a:rPr>
              <a:t> </a:t>
            </a:r>
            <a:r>
              <a:rPr lang="en-US" sz="4000" b="1" dirty="0" err="1">
                <a:solidFill>
                  <a:schemeClr val="tx1"/>
                </a:solidFill>
              </a:rPr>
              <a:t>để</a:t>
            </a:r>
            <a:r>
              <a:rPr lang="en-US" sz="4000" b="1" dirty="0">
                <a:solidFill>
                  <a:schemeClr val="tx1"/>
                </a:solidFill>
              </a:rPr>
              <a:t> </a:t>
            </a:r>
            <a:r>
              <a:rPr lang="en-US" sz="4000" b="1" dirty="0" err="1">
                <a:solidFill>
                  <a:schemeClr val="tx1"/>
                </a:solidFill>
              </a:rPr>
              <a:t>bảo</a:t>
            </a:r>
            <a:r>
              <a:rPr lang="en-US" sz="4000" b="1" dirty="0">
                <a:solidFill>
                  <a:schemeClr val="tx1"/>
                </a:solidFill>
              </a:rPr>
              <a:t> </a:t>
            </a:r>
            <a:r>
              <a:rPr lang="en-US" sz="4000" b="1" dirty="0" err="1">
                <a:solidFill>
                  <a:schemeClr val="tx1"/>
                </a:solidFill>
              </a:rPr>
              <a:t>vệ</a:t>
            </a:r>
            <a:r>
              <a:rPr lang="en-US" sz="4000" b="1" dirty="0">
                <a:solidFill>
                  <a:schemeClr val="tx1"/>
                </a:solidFill>
              </a:rPr>
              <a:t> </a:t>
            </a:r>
            <a:r>
              <a:rPr lang="en-US" sz="4000" b="1" dirty="0" err="1">
                <a:solidFill>
                  <a:schemeClr val="tx1"/>
                </a:solidFill>
              </a:rPr>
              <a:t>thiên</a:t>
            </a:r>
            <a:r>
              <a:rPr lang="en-US" sz="4000" b="1" dirty="0">
                <a:solidFill>
                  <a:schemeClr val="tx1"/>
                </a:solidFill>
              </a:rPr>
              <a:t> </a:t>
            </a:r>
            <a:r>
              <a:rPr lang="en-US" sz="4000" b="1" dirty="0" err="1">
                <a:solidFill>
                  <a:schemeClr val="tx1"/>
                </a:solidFill>
              </a:rPr>
              <a:t>nhiên</a:t>
            </a:r>
            <a:r>
              <a:rPr lang="en-US" sz="4000" b="1" dirty="0">
                <a:solidFill>
                  <a:schemeClr val="tx1"/>
                </a:solidFill>
              </a:rPr>
              <a:t> </a:t>
            </a:r>
            <a:r>
              <a:rPr lang="en-US" sz="4000" b="1" dirty="0" err="1">
                <a:solidFill>
                  <a:schemeClr val="tx1"/>
                </a:solidFill>
              </a:rPr>
              <a:t>và</a:t>
            </a:r>
            <a:r>
              <a:rPr lang="en-US" sz="4000" b="1" dirty="0">
                <a:solidFill>
                  <a:schemeClr val="tx1"/>
                </a:solidFill>
              </a:rPr>
              <a:t> </a:t>
            </a:r>
            <a:r>
              <a:rPr lang="en-US" sz="4000" b="1" dirty="0" err="1">
                <a:solidFill>
                  <a:schemeClr val="tx1"/>
                </a:solidFill>
              </a:rPr>
              <a:t>phòng</a:t>
            </a:r>
            <a:r>
              <a:rPr lang="en-US" sz="4000" b="1" dirty="0">
                <a:solidFill>
                  <a:schemeClr val="tx1"/>
                </a:solidFill>
              </a:rPr>
              <a:t>, </a:t>
            </a:r>
            <a:r>
              <a:rPr lang="en-US" sz="4000" b="1" dirty="0" err="1">
                <a:solidFill>
                  <a:schemeClr val="tx1"/>
                </a:solidFill>
              </a:rPr>
              <a:t>chống</a:t>
            </a:r>
            <a:r>
              <a:rPr lang="en-US" sz="4000" b="1" dirty="0">
                <a:solidFill>
                  <a:schemeClr val="tx1"/>
                </a:solidFill>
              </a:rPr>
              <a:t> </a:t>
            </a:r>
            <a:r>
              <a:rPr lang="en-US" sz="4000" b="1" dirty="0" err="1">
                <a:solidFill>
                  <a:schemeClr val="tx1"/>
                </a:solidFill>
              </a:rPr>
              <a:t>thiên</a:t>
            </a:r>
            <a:r>
              <a:rPr lang="en-US" sz="4000" b="1" dirty="0">
                <a:solidFill>
                  <a:schemeClr val="tx1"/>
                </a:solidFill>
              </a:rPr>
              <a:t> tai.</a:t>
            </a:r>
          </a:p>
        </p:txBody>
      </p:sp>
      <p:pic>
        <p:nvPicPr>
          <p:cNvPr id="1026" name="Picture 2" descr="Điện Biên: Nhiều thiệt hại sau lũ ống, lũ quét | Báo Dân tộc và Phát triể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32868" y="1447987"/>
            <a:ext cx="1936268" cy="140853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28" name="Picture 4" descr="Cảnh báo mưa lớn, nguy cơ cao lũ quét, sạt lở đất ở vùng núi và Trung du  Bắc bộ | Báo Dân tộc và Phát triể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82580" y="1447987"/>
            <a:ext cx="1957793" cy="140853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30" name="Picture 6" descr="Vùng núi cao có khả năng xuất hiện băng giá và sương muối"/>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07996" y="3041757"/>
            <a:ext cx="1957806" cy="142529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32" name="Picture 8" descr="Bắc Bộ rét đậm, rét hại, vùng núi có nơi 0 độ C - Báo Hải Quân Việt Nam"/>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73005" y="4652284"/>
            <a:ext cx="1992798" cy="144337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34" name="Picture 10" descr="Các tỉnh, thành miền Bắc tăng cường phòng, chống rét đậm, rét hại - Báo Đại  biểu Nhân dân"/>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607587" y="3041757"/>
            <a:ext cx="1987874" cy="142977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050" name="Picture 2" descr="Chủ động ứng phó mưa lũ, rét đậm, rét hại và gió mạnh trên biển | Xã hội |  Báo ảnh Dân tộc và Miền núi"/>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607587" y="4652284"/>
            <a:ext cx="1993081" cy="144337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259402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ounded Rectangle 3"/>
          <p:cNvSpPr/>
          <p:nvPr/>
        </p:nvSpPr>
        <p:spPr>
          <a:xfrm>
            <a:off x="416560" y="934720"/>
            <a:ext cx="11460480" cy="5760720"/>
          </a:xfrm>
          <a:prstGeom prst="roundRect">
            <a:avLst>
              <a:gd name="adj" fmla="val 343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1076960" y="182880"/>
            <a:ext cx="10139680" cy="62992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a:solidFill>
                  <a:srgbClr val="C00000"/>
                </a:solidFill>
                <a:latin typeface="#9Slide07 SVNKG Ten Thousand Re" panose="02040603050506020204" pitchFamily="18" charset="0"/>
              </a:rPr>
              <a:t>4. </a:t>
            </a:r>
            <a:r>
              <a:rPr lang="en-US" sz="3600" b="1" dirty="0" err="1">
                <a:solidFill>
                  <a:srgbClr val="C00000"/>
                </a:solidFill>
                <a:latin typeface="#9Slide07 SVNKG Ten Thousand Re" panose="02040603050506020204" pitchFamily="18" charset="0"/>
              </a:rPr>
              <a:t>Biện</a:t>
            </a:r>
            <a:r>
              <a:rPr lang="en-US" sz="3600" b="1" dirty="0">
                <a:solidFill>
                  <a:srgbClr val="C00000"/>
                </a:solidFill>
                <a:latin typeface="#9Slide07 SVNKG Ten Thousand Re" panose="02040603050506020204" pitchFamily="18" charset="0"/>
              </a:rPr>
              <a:t> </a:t>
            </a:r>
            <a:r>
              <a:rPr lang="en-US" sz="3600" b="1" dirty="0" err="1">
                <a:solidFill>
                  <a:srgbClr val="C00000"/>
                </a:solidFill>
                <a:latin typeface="#9Slide07 SVNKG Ten Thousand Re" panose="02040603050506020204" pitchFamily="18" charset="0"/>
              </a:rPr>
              <a:t>pháp</a:t>
            </a:r>
            <a:r>
              <a:rPr lang="en-US" sz="3600" b="1" dirty="0">
                <a:solidFill>
                  <a:srgbClr val="C00000"/>
                </a:solidFill>
                <a:latin typeface="#9Slide07 SVNKG Ten Thousand Re" panose="02040603050506020204" pitchFamily="18" charset="0"/>
              </a:rPr>
              <a:t> </a:t>
            </a:r>
            <a:r>
              <a:rPr lang="en-US" sz="3600" b="1" dirty="0" err="1">
                <a:solidFill>
                  <a:srgbClr val="C00000"/>
                </a:solidFill>
                <a:latin typeface="#9Slide07 SVNKG Ten Thousand Re" panose="02040603050506020204" pitchFamily="18" charset="0"/>
              </a:rPr>
              <a:t>bảo</a:t>
            </a:r>
            <a:r>
              <a:rPr lang="en-US" sz="3600" b="1" dirty="0">
                <a:solidFill>
                  <a:srgbClr val="C00000"/>
                </a:solidFill>
                <a:latin typeface="#9Slide07 SVNKG Ten Thousand Re" panose="02040603050506020204" pitchFamily="18" charset="0"/>
              </a:rPr>
              <a:t> </a:t>
            </a:r>
            <a:r>
              <a:rPr lang="en-US" sz="3600" b="1" dirty="0" err="1">
                <a:solidFill>
                  <a:srgbClr val="C00000"/>
                </a:solidFill>
                <a:latin typeface="#9Slide07 SVNKG Ten Thousand Re" panose="02040603050506020204" pitchFamily="18" charset="0"/>
              </a:rPr>
              <a:t>vệ</a:t>
            </a:r>
            <a:r>
              <a:rPr lang="en-US" sz="3600" b="1" dirty="0">
                <a:solidFill>
                  <a:srgbClr val="C00000"/>
                </a:solidFill>
                <a:latin typeface="#9Slide07 SVNKG Ten Thousand Re" panose="02040603050506020204" pitchFamily="18" charset="0"/>
              </a:rPr>
              <a:t> </a:t>
            </a:r>
            <a:r>
              <a:rPr lang="en-US" sz="3600" b="1" dirty="0" err="1">
                <a:solidFill>
                  <a:srgbClr val="C00000"/>
                </a:solidFill>
                <a:latin typeface="#9Slide07 SVNKG Ten Thousand Re" panose="02040603050506020204" pitchFamily="18" charset="0"/>
              </a:rPr>
              <a:t>thiên</a:t>
            </a:r>
            <a:r>
              <a:rPr lang="en-US" sz="3600" b="1" dirty="0">
                <a:solidFill>
                  <a:srgbClr val="C00000"/>
                </a:solidFill>
                <a:latin typeface="#9Slide07 SVNKG Ten Thousand Re" panose="02040603050506020204" pitchFamily="18" charset="0"/>
              </a:rPr>
              <a:t> </a:t>
            </a:r>
            <a:r>
              <a:rPr lang="en-US" sz="3600" b="1" dirty="0" err="1">
                <a:solidFill>
                  <a:srgbClr val="C00000"/>
                </a:solidFill>
                <a:latin typeface="#9Slide07 SVNKG Ten Thousand Re" panose="02040603050506020204" pitchFamily="18" charset="0"/>
              </a:rPr>
              <a:t>nhiên</a:t>
            </a:r>
            <a:r>
              <a:rPr lang="en-US" sz="3600" b="1" dirty="0">
                <a:solidFill>
                  <a:srgbClr val="C00000"/>
                </a:solidFill>
                <a:latin typeface="#9Slide07 SVNKG Ten Thousand Re" panose="02040603050506020204" pitchFamily="18" charset="0"/>
              </a:rPr>
              <a:t> </a:t>
            </a:r>
            <a:r>
              <a:rPr lang="en-US" sz="3600" b="1" dirty="0" err="1">
                <a:solidFill>
                  <a:srgbClr val="C00000"/>
                </a:solidFill>
                <a:latin typeface="#9Slide07 SVNKG Ten Thousand Re" panose="02040603050506020204" pitchFamily="18" charset="0"/>
              </a:rPr>
              <a:t>và</a:t>
            </a:r>
            <a:r>
              <a:rPr lang="en-US" sz="3600" b="1" dirty="0">
                <a:solidFill>
                  <a:srgbClr val="C00000"/>
                </a:solidFill>
                <a:latin typeface="#9Slide07 SVNKG Ten Thousand Re" panose="02040603050506020204" pitchFamily="18" charset="0"/>
              </a:rPr>
              <a:t> </a:t>
            </a:r>
            <a:r>
              <a:rPr lang="en-US" sz="3600" b="1" dirty="0" err="1">
                <a:solidFill>
                  <a:srgbClr val="C00000"/>
                </a:solidFill>
                <a:latin typeface="#9Slide07 SVNKG Ten Thousand Re" panose="02040603050506020204" pitchFamily="18" charset="0"/>
              </a:rPr>
              <a:t>phòng</a:t>
            </a:r>
            <a:r>
              <a:rPr lang="en-US" sz="3600" b="1" dirty="0">
                <a:solidFill>
                  <a:srgbClr val="C00000"/>
                </a:solidFill>
                <a:latin typeface="#9Slide07 SVNKG Ten Thousand Re" panose="02040603050506020204" pitchFamily="18" charset="0"/>
              </a:rPr>
              <a:t>, </a:t>
            </a:r>
            <a:r>
              <a:rPr lang="en-US" sz="3600" b="1" dirty="0" err="1">
                <a:solidFill>
                  <a:srgbClr val="C00000"/>
                </a:solidFill>
                <a:latin typeface="#9Slide07 SVNKG Ten Thousand Re" panose="02040603050506020204" pitchFamily="18" charset="0"/>
              </a:rPr>
              <a:t>chống</a:t>
            </a:r>
            <a:r>
              <a:rPr lang="en-US" sz="3600" b="1" dirty="0">
                <a:solidFill>
                  <a:srgbClr val="C00000"/>
                </a:solidFill>
                <a:latin typeface="#9Slide07 SVNKG Ten Thousand Re" panose="02040603050506020204" pitchFamily="18" charset="0"/>
              </a:rPr>
              <a:t> </a:t>
            </a:r>
            <a:r>
              <a:rPr lang="en-US" sz="3600" b="1" dirty="0" err="1">
                <a:solidFill>
                  <a:srgbClr val="C00000"/>
                </a:solidFill>
                <a:latin typeface="#9Slide07 SVNKG Ten Thousand Re" panose="02040603050506020204" pitchFamily="18" charset="0"/>
              </a:rPr>
              <a:t>thiên</a:t>
            </a:r>
            <a:r>
              <a:rPr lang="en-US" sz="3600" b="1" dirty="0">
                <a:solidFill>
                  <a:srgbClr val="C00000"/>
                </a:solidFill>
                <a:latin typeface="#9Slide07 SVNKG Ten Thousand Re" panose="02040603050506020204" pitchFamily="18" charset="0"/>
              </a:rPr>
              <a:t> tai</a:t>
            </a:r>
          </a:p>
        </p:txBody>
      </p:sp>
      <p:sp>
        <p:nvSpPr>
          <p:cNvPr id="2" name="Rectangle 1"/>
          <p:cNvSpPr/>
          <p:nvPr/>
        </p:nvSpPr>
        <p:spPr>
          <a:xfrm>
            <a:off x="876300" y="1609884"/>
            <a:ext cx="9789160" cy="508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442460" y="2138095"/>
            <a:ext cx="2705100" cy="508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Diagram 5"/>
          <p:cNvGraphicFramePr/>
          <p:nvPr>
            <p:extLst>
              <p:ext uri="{D42A27DB-BD31-4B8C-83A1-F6EECF244321}">
                <p14:modId xmlns:p14="http://schemas.microsoft.com/office/powerpoint/2010/main" val="1378918354"/>
              </p:ext>
            </p:extLst>
          </p:nvPr>
        </p:nvGraphicFramePr>
        <p:xfrm>
          <a:off x="792480" y="1381760"/>
          <a:ext cx="10708640" cy="58182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TextBox 10"/>
          <p:cNvSpPr txBox="1"/>
          <p:nvPr/>
        </p:nvSpPr>
        <p:spPr>
          <a:xfrm>
            <a:off x="1314607" y="5893752"/>
            <a:ext cx="10206833" cy="830997"/>
          </a:xfrm>
          <a:prstGeom prst="rect">
            <a:avLst/>
          </a:prstGeom>
          <a:noFill/>
        </p:spPr>
        <p:txBody>
          <a:bodyPr wrap="none" rtlCol="0">
            <a:spAutoFit/>
          </a:bodyPr>
          <a:lstStyle/>
          <a:p>
            <a:pPr algn="ctr"/>
            <a:r>
              <a:rPr lang="en-US" sz="2400" b="1" i="1" dirty="0" err="1"/>
              <a:t>Hình</a:t>
            </a:r>
            <a:r>
              <a:rPr lang="en-US" sz="2400" b="1" i="1" dirty="0"/>
              <a:t> 15</a:t>
            </a:r>
            <a:r>
              <a:rPr lang="en-US" sz="2400" i="1" dirty="0"/>
              <a:t>. </a:t>
            </a:r>
            <a:r>
              <a:rPr lang="en-US" sz="2400" i="1" dirty="0" err="1"/>
              <a:t>Sơ</a:t>
            </a:r>
            <a:r>
              <a:rPr lang="en-US" sz="2400" i="1" dirty="0"/>
              <a:t> </a:t>
            </a:r>
            <a:r>
              <a:rPr lang="en-US" sz="2400" i="1" dirty="0" err="1"/>
              <a:t>đồ</a:t>
            </a:r>
            <a:r>
              <a:rPr lang="en-US" sz="2400" i="1" dirty="0"/>
              <a:t> </a:t>
            </a:r>
            <a:r>
              <a:rPr lang="en-US" sz="2400" i="1" dirty="0" err="1"/>
              <a:t>một</a:t>
            </a:r>
            <a:r>
              <a:rPr lang="en-US" sz="2400" i="1" dirty="0"/>
              <a:t> </a:t>
            </a:r>
            <a:r>
              <a:rPr lang="en-US" sz="2400" i="1" dirty="0" err="1"/>
              <a:t>số</a:t>
            </a:r>
            <a:r>
              <a:rPr lang="en-US" sz="2400" i="1" dirty="0"/>
              <a:t> </a:t>
            </a:r>
            <a:r>
              <a:rPr lang="en-US" sz="2400" i="1" dirty="0" err="1"/>
              <a:t>biện</a:t>
            </a:r>
            <a:r>
              <a:rPr lang="en-US" sz="2400" i="1" dirty="0"/>
              <a:t> </a:t>
            </a:r>
            <a:r>
              <a:rPr lang="en-US" sz="2400" i="1" dirty="0" err="1"/>
              <a:t>pháp</a:t>
            </a:r>
            <a:r>
              <a:rPr lang="en-US" sz="2400" i="1" dirty="0"/>
              <a:t> </a:t>
            </a:r>
            <a:r>
              <a:rPr lang="en-US" sz="2400" i="1" dirty="0" err="1"/>
              <a:t>bảo</a:t>
            </a:r>
            <a:r>
              <a:rPr lang="en-US" sz="2400" i="1" dirty="0"/>
              <a:t> </a:t>
            </a:r>
            <a:r>
              <a:rPr lang="en-US" sz="2400" i="1" dirty="0" err="1"/>
              <a:t>vệ</a:t>
            </a:r>
            <a:r>
              <a:rPr lang="en-US" sz="2400" i="1" dirty="0"/>
              <a:t> </a:t>
            </a:r>
            <a:r>
              <a:rPr lang="en-US" sz="2400" i="1" dirty="0" err="1"/>
              <a:t>thiên</a:t>
            </a:r>
            <a:r>
              <a:rPr lang="en-US" sz="2400" i="1" dirty="0"/>
              <a:t> </a:t>
            </a:r>
            <a:r>
              <a:rPr lang="en-US" sz="2400" i="1" dirty="0" err="1"/>
              <a:t>nhiên</a:t>
            </a:r>
            <a:r>
              <a:rPr lang="en-US" sz="2400" i="1" dirty="0"/>
              <a:t> </a:t>
            </a:r>
            <a:r>
              <a:rPr lang="en-US" sz="2400" i="1" dirty="0" err="1"/>
              <a:t>và</a:t>
            </a:r>
            <a:r>
              <a:rPr lang="en-US" sz="2400" i="1" dirty="0"/>
              <a:t> </a:t>
            </a:r>
            <a:r>
              <a:rPr lang="en-US" sz="2400" i="1" dirty="0" err="1"/>
              <a:t>phòng</a:t>
            </a:r>
            <a:r>
              <a:rPr lang="en-US" sz="2400" i="1" dirty="0"/>
              <a:t>, </a:t>
            </a:r>
            <a:r>
              <a:rPr lang="en-US" sz="2400" i="1" dirty="0" err="1"/>
              <a:t>chống</a:t>
            </a:r>
            <a:r>
              <a:rPr lang="en-US" sz="2400" i="1" dirty="0"/>
              <a:t> </a:t>
            </a:r>
            <a:r>
              <a:rPr lang="en-US" sz="2400" i="1" dirty="0" err="1"/>
              <a:t>thiên</a:t>
            </a:r>
            <a:r>
              <a:rPr lang="en-US" sz="2400" i="1" dirty="0"/>
              <a:t> tai ở </a:t>
            </a:r>
          </a:p>
          <a:p>
            <a:pPr algn="ctr"/>
            <a:r>
              <a:rPr lang="en-US" sz="2400" i="1" dirty="0" err="1"/>
              <a:t>vùng</a:t>
            </a:r>
            <a:r>
              <a:rPr lang="en-US" sz="2400" i="1" dirty="0"/>
              <a:t> </a:t>
            </a:r>
            <a:r>
              <a:rPr lang="en-US" sz="2400" i="1" dirty="0" err="1"/>
              <a:t>Trung</a:t>
            </a:r>
            <a:r>
              <a:rPr lang="en-US" sz="2400" i="1" dirty="0"/>
              <a:t> du </a:t>
            </a:r>
            <a:r>
              <a:rPr lang="en-US" sz="2400" i="1" dirty="0" err="1"/>
              <a:t>và</a:t>
            </a:r>
            <a:r>
              <a:rPr lang="en-US" sz="2400" i="1" dirty="0"/>
              <a:t> </a:t>
            </a:r>
            <a:r>
              <a:rPr lang="en-US" sz="2400" i="1" dirty="0" err="1"/>
              <a:t>miền</a:t>
            </a:r>
            <a:r>
              <a:rPr lang="en-US" sz="2400" i="1" dirty="0"/>
              <a:t> </a:t>
            </a:r>
            <a:r>
              <a:rPr lang="en-US" sz="2400" i="1" dirty="0" err="1"/>
              <a:t>núi</a:t>
            </a:r>
            <a:r>
              <a:rPr lang="en-US" sz="2400" i="1" dirty="0"/>
              <a:t> </a:t>
            </a:r>
            <a:r>
              <a:rPr lang="en-US" sz="2400" i="1" dirty="0" err="1"/>
              <a:t>Bắc</a:t>
            </a:r>
            <a:r>
              <a:rPr lang="en-US" sz="2400" i="1" dirty="0"/>
              <a:t> </a:t>
            </a:r>
            <a:r>
              <a:rPr lang="en-US" sz="2400" i="1" dirty="0" err="1"/>
              <a:t>Bộ</a:t>
            </a:r>
            <a:endParaRPr lang="en-US" sz="2400" i="1" dirty="0"/>
          </a:p>
        </p:txBody>
      </p:sp>
      <p:sp>
        <p:nvSpPr>
          <p:cNvPr id="7" name="Rounded Rectangle 6"/>
          <p:cNvSpPr/>
          <p:nvPr/>
        </p:nvSpPr>
        <p:spPr>
          <a:xfrm>
            <a:off x="538480" y="812800"/>
            <a:ext cx="10586720" cy="207264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i="1" dirty="0">
                <a:solidFill>
                  <a:srgbClr val="C00000"/>
                </a:solidFill>
              </a:rPr>
              <a:t>2. </a:t>
            </a:r>
            <a:r>
              <a:rPr lang="en-US" sz="3200" b="1" i="1" dirty="0" err="1">
                <a:solidFill>
                  <a:srgbClr val="C00000"/>
                </a:solidFill>
              </a:rPr>
              <a:t>Đọc</a:t>
            </a:r>
            <a:r>
              <a:rPr lang="en-US" sz="3200" b="1" i="1" dirty="0">
                <a:solidFill>
                  <a:srgbClr val="C00000"/>
                </a:solidFill>
              </a:rPr>
              <a:t> </a:t>
            </a:r>
            <a:r>
              <a:rPr lang="en-US" sz="3200" b="1" i="1" dirty="0" err="1">
                <a:solidFill>
                  <a:srgbClr val="C00000"/>
                </a:solidFill>
              </a:rPr>
              <a:t>thông</a:t>
            </a:r>
            <a:r>
              <a:rPr lang="en-US" sz="3200" b="1" i="1" dirty="0">
                <a:solidFill>
                  <a:srgbClr val="C00000"/>
                </a:solidFill>
              </a:rPr>
              <a:t> tin </a:t>
            </a:r>
            <a:r>
              <a:rPr lang="en-US" sz="3200" b="1" i="1" dirty="0" err="1">
                <a:solidFill>
                  <a:srgbClr val="C00000"/>
                </a:solidFill>
              </a:rPr>
              <a:t>và</a:t>
            </a:r>
            <a:r>
              <a:rPr lang="en-US" sz="3200" b="1" i="1" dirty="0">
                <a:solidFill>
                  <a:srgbClr val="C00000"/>
                </a:solidFill>
              </a:rPr>
              <a:t> </a:t>
            </a:r>
            <a:r>
              <a:rPr lang="en-US" sz="3200" b="1" i="1" dirty="0" err="1">
                <a:solidFill>
                  <a:srgbClr val="C00000"/>
                </a:solidFill>
              </a:rPr>
              <a:t>sơ</a:t>
            </a:r>
            <a:r>
              <a:rPr lang="en-US" sz="3200" b="1" i="1" dirty="0">
                <a:solidFill>
                  <a:srgbClr val="C00000"/>
                </a:solidFill>
              </a:rPr>
              <a:t> </a:t>
            </a:r>
            <a:r>
              <a:rPr lang="en-US" sz="3200" b="1" i="1" dirty="0" err="1">
                <a:solidFill>
                  <a:srgbClr val="C00000"/>
                </a:solidFill>
              </a:rPr>
              <a:t>đồ</a:t>
            </a:r>
            <a:r>
              <a:rPr lang="en-US" sz="3200" b="1" i="1" dirty="0">
                <a:solidFill>
                  <a:srgbClr val="C00000"/>
                </a:solidFill>
              </a:rPr>
              <a:t> </a:t>
            </a:r>
            <a:r>
              <a:rPr lang="en-US" sz="3200" b="1" i="1" dirty="0" err="1">
                <a:solidFill>
                  <a:srgbClr val="C00000"/>
                </a:solidFill>
              </a:rPr>
              <a:t>hình</a:t>
            </a:r>
            <a:r>
              <a:rPr lang="en-US" sz="3200" b="1" i="1" dirty="0">
                <a:solidFill>
                  <a:srgbClr val="C00000"/>
                </a:solidFill>
              </a:rPr>
              <a:t> 15</a:t>
            </a:r>
            <a:r>
              <a:rPr lang="en-US" sz="3200" dirty="0">
                <a:solidFill>
                  <a:schemeClr val="tx1"/>
                </a:solidFill>
              </a:rPr>
              <a:t>, </a:t>
            </a:r>
            <a:r>
              <a:rPr lang="en-US" sz="3200" dirty="0" err="1">
                <a:solidFill>
                  <a:schemeClr val="tx1"/>
                </a:solidFill>
              </a:rPr>
              <a:t>em</a:t>
            </a:r>
            <a:r>
              <a:rPr lang="en-US" sz="3200" dirty="0">
                <a:solidFill>
                  <a:schemeClr val="tx1"/>
                </a:solidFill>
              </a:rPr>
              <a:t> </a:t>
            </a:r>
            <a:r>
              <a:rPr lang="en-US" sz="3200" dirty="0" err="1">
                <a:solidFill>
                  <a:schemeClr val="tx1"/>
                </a:solidFill>
              </a:rPr>
              <a:t>hãy</a:t>
            </a:r>
            <a:r>
              <a:rPr lang="en-US" sz="3200" dirty="0">
                <a:solidFill>
                  <a:schemeClr val="tx1"/>
                </a:solidFill>
              </a:rPr>
              <a:t> </a:t>
            </a:r>
            <a:r>
              <a:rPr lang="en-US" sz="3200" dirty="0" err="1">
                <a:solidFill>
                  <a:schemeClr val="tx1"/>
                </a:solidFill>
              </a:rPr>
              <a:t>nêu</a:t>
            </a:r>
            <a:r>
              <a:rPr lang="en-US" sz="3200" dirty="0">
                <a:solidFill>
                  <a:schemeClr val="tx1"/>
                </a:solidFill>
              </a:rPr>
              <a:t>:</a:t>
            </a:r>
          </a:p>
          <a:p>
            <a:pPr algn="ctr"/>
            <a:r>
              <a:rPr lang="en-US" sz="3200" b="1" dirty="0" err="1">
                <a:solidFill>
                  <a:schemeClr val="tx1"/>
                </a:solidFill>
              </a:rPr>
              <a:t>Một</a:t>
            </a:r>
            <a:r>
              <a:rPr lang="en-US" sz="3200" b="1" dirty="0">
                <a:solidFill>
                  <a:schemeClr val="tx1"/>
                </a:solidFill>
              </a:rPr>
              <a:t> </a:t>
            </a:r>
            <a:r>
              <a:rPr lang="en-US" sz="3200" b="1" dirty="0" err="1">
                <a:solidFill>
                  <a:schemeClr val="tx1"/>
                </a:solidFill>
              </a:rPr>
              <a:t>số</a:t>
            </a:r>
            <a:r>
              <a:rPr lang="en-US" sz="3200" b="1" dirty="0">
                <a:solidFill>
                  <a:schemeClr val="tx1"/>
                </a:solidFill>
              </a:rPr>
              <a:t> </a:t>
            </a:r>
            <a:r>
              <a:rPr lang="en-US" sz="3200" b="1" dirty="0" err="1">
                <a:solidFill>
                  <a:schemeClr val="tx1"/>
                </a:solidFill>
              </a:rPr>
              <a:t>biện</a:t>
            </a:r>
            <a:r>
              <a:rPr lang="en-US" sz="3200" b="1" dirty="0">
                <a:solidFill>
                  <a:schemeClr val="tx1"/>
                </a:solidFill>
              </a:rPr>
              <a:t> </a:t>
            </a:r>
            <a:r>
              <a:rPr lang="en-US" sz="3200" b="1" dirty="0" err="1">
                <a:solidFill>
                  <a:schemeClr val="tx1"/>
                </a:solidFill>
              </a:rPr>
              <a:t>pháp</a:t>
            </a:r>
            <a:r>
              <a:rPr lang="en-US" sz="3200" b="1" dirty="0">
                <a:solidFill>
                  <a:schemeClr val="tx1"/>
                </a:solidFill>
              </a:rPr>
              <a:t> </a:t>
            </a:r>
            <a:r>
              <a:rPr lang="en-US" sz="3200" b="1" dirty="0" err="1">
                <a:solidFill>
                  <a:schemeClr val="tx1"/>
                </a:solidFill>
              </a:rPr>
              <a:t>góp</a:t>
            </a:r>
            <a:r>
              <a:rPr lang="en-US" sz="3200" b="1" dirty="0">
                <a:solidFill>
                  <a:schemeClr val="tx1"/>
                </a:solidFill>
              </a:rPr>
              <a:t> </a:t>
            </a:r>
            <a:r>
              <a:rPr lang="en-US" sz="3200" b="1" dirty="0" err="1">
                <a:solidFill>
                  <a:schemeClr val="tx1"/>
                </a:solidFill>
              </a:rPr>
              <a:t>phần</a:t>
            </a:r>
            <a:r>
              <a:rPr lang="en-US" sz="3200" b="1" dirty="0">
                <a:solidFill>
                  <a:schemeClr val="tx1"/>
                </a:solidFill>
              </a:rPr>
              <a:t> </a:t>
            </a:r>
            <a:r>
              <a:rPr lang="en-US" sz="3200" b="1" dirty="0" err="1">
                <a:solidFill>
                  <a:schemeClr val="tx1"/>
                </a:solidFill>
              </a:rPr>
              <a:t>bảo</a:t>
            </a:r>
            <a:r>
              <a:rPr lang="en-US" sz="3200" b="1" dirty="0">
                <a:solidFill>
                  <a:schemeClr val="tx1"/>
                </a:solidFill>
              </a:rPr>
              <a:t> </a:t>
            </a:r>
            <a:r>
              <a:rPr lang="en-US" sz="3200" b="1" dirty="0" err="1">
                <a:solidFill>
                  <a:schemeClr val="tx1"/>
                </a:solidFill>
              </a:rPr>
              <a:t>vệ</a:t>
            </a:r>
            <a:r>
              <a:rPr lang="en-US" sz="3200" b="1" dirty="0">
                <a:solidFill>
                  <a:schemeClr val="tx1"/>
                </a:solidFill>
              </a:rPr>
              <a:t> </a:t>
            </a:r>
            <a:r>
              <a:rPr lang="en-US" sz="3200" b="1" dirty="0" err="1">
                <a:solidFill>
                  <a:schemeClr val="tx1"/>
                </a:solidFill>
              </a:rPr>
              <a:t>thiên</a:t>
            </a:r>
            <a:r>
              <a:rPr lang="en-US" sz="3200" b="1" dirty="0">
                <a:solidFill>
                  <a:schemeClr val="tx1"/>
                </a:solidFill>
              </a:rPr>
              <a:t> </a:t>
            </a:r>
            <a:r>
              <a:rPr lang="en-US" sz="3200" b="1" dirty="0" err="1">
                <a:solidFill>
                  <a:schemeClr val="tx1"/>
                </a:solidFill>
              </a:rPr>
              <a:t>nhiên</a:t>
            </a:r>
            <a:r>
              <a:rPr lang="en-US" sz="3200" b="1" dirty="0">
                <a:solidFill>
                  <a:schemeClr val="tx1"/>
                </a:solidFill>
              </a:rPr>
              <a:t> </a:t>
            </a:r>
            <a:r>
              <a:rPr lang="en-US" sz="3200" b="1" dirty="0" err="1">
                <a:solidFill>
                  <a:schemeClr val="tx1"/>
                </a:solidFill>
              </a:rPr>
              <a:t>và</a:t>
            </a:r>
            <a:r>
              <a:rPr lang="en-US" sz="3200" b="1" dirty="0">
                <a:solidFill>
                  <a:schemeClr val="tx1"/>
                </a:solidFill>
              </a:rPr>
              <a:t> </a:t>
            </a:r>
            <a:r>
              <a:rPr lang="en-US" sz="3200" b="1" dirty="0" err="1">
                <a:solidFill>
                  <a:schemeClr val="tx1"/>
                </a:solidFill>
              </a:rPr>
              <a:t>phòng</a:t>
            </a:r>
            <a:r>
              <a:rPr lang="en-US" sz="3200" b="1" dirty="0">
                <a:solidFill>
                  <a:schemeClr val="tx1"/>
                </a:solidFill>
              </a:rPr>
              <a:t>, </a:t>
            </a:r>
            <a:r>
              <a:rPr lang="en-US" sz="3200" b="1" dirty="0" err="1">
                <a:solidFill>
                  <a:schemeClr val="tx1"/>
                </a:solidFill>
              </a:rPr>
              <a:t>chống</a:t>
            </a:r>
            <a:r>
              <a:rPr lang="en-US" sz="3200" b="1" dirty="0">
                <a:solidFill>
                  <a:schemeClr val="tx1"/>
                </a:solidFill>
              </a:rPr>
              <a:t> </a:t>
            </a:r>
            <a:r>
              <a:rPr lang="en-US" sz="3200" b="1" dirty="0" err="1">
                <a:solidFill>
                  <a:schemeClr val="tx1"/>
                </a:solidFill>
              </a:rPr>
              <a:t>thiên</a:t>
            </a:r>
            <a:r>
              <a:rPr lang="en-US" sz="3200" b="1" dirty="0">
                <a:solidFill>
                  <a:schemeClr val="tx1"/>
                </a:solidFill>
              </a:rPr>
              <a:t> tai.</a:t>
            </a:r>
          </a:p>
        </p:txBody>
      </p:sp>
    </p:spTree>
    <p:extLst>
      <p:ext uri="{BB962C8B-B14F-4D97-AF65-F5344CB8AC3E}">
        <p14:creationId xmlns:p14="http://schemas.microsoft.com/office/powerpoint/2010/main" val="57967548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subTnLst>
                                    <p:audio>
                                      <p:cMediaNode>
                                        <p:cTn display="0" masterRel="sameClick">
                                          <p:stCondLst>
                                            <p:cond evt="begin" delay="0">
                                              <p:tn val="10"/>
                                            </p:cond>
                                          </p:stCondLst>
                                          <p:endCondLst>
                                            <p:cond evt="onStopAudio" delay="0">
                                              <p:tgtEl>
                                                <p:sldTgt/>
                                              </p:tgtEl>
                                            </p:cond>
                                          </p:endCondLst>
                                        </p:cTn>
                                        <p:tgtEl>
                                          <p:sndTgt r:embed="rId2" name="cashreg.wav"/>
                                        </p:tgtEl>
                                      </p:cMediaNode>
                                    </p:audio>
                                  </p:subTnLst>
                                </p:cTn>
                              </p:par>
                              <p:par>
                                <p:cTn id="13" presetID="16" presetClass="entr" presetSubtype="21"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subTnLst>
                                    <p:audio>
                                      <p:cMediaNode>
                                        <p:cTn display="0" masterRel="sameClick">
                                          <p:stCondLst>
                                            <p:cond evt="begin" delay="0">
                                              <p:tn val="13"/>
                                            </p:cond>
                                          </p:stCondLst>
                                          <p:endCondLst>
                                            <p:cond evt="onStopAudio" delay="0">
                                              <p:tgtEl>
                                                <p:sldTgt/>
                                              </p:tgtEl>
                                            </p:cond>
                                          </p:endCondLst>
                                        </p:cTn>
                                        <p:tgtEl>
                                          <p:sndTgt r:embed="rId2" name="cashreg.wav"/>
                                        </p:tgtEl>
                                      </p:cMediaNode>
                                    </p:audio>
                                  </p:sub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ppt_x"/>
                                          </p:val>
                                        </p:tav>
                                        <p:tav tm="100000">
                                          <p:val>
                                            <p:strVal val="#ppt_x"/>
                                          </p:val>
                                        </p:tav>
                                      </p:tavLst>
                                    </p:anim>
                                    <p:anim calcmode="lin" valueType="num">
                                      <p:cBhvr additive="base">
                                        <p:cTn id="21" dur="500" fill="hold"/>
                                        <p:tgtEl>
                                          <p:spTgt spid="6"/>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500" fill="hold"/>
                                        <p:tgtEl>
                                          <p:spTgt spid="11"/>
                                        </p:tgtEl>
                                        <p:attrNameLst>
                                          <p:attrName>ppt_x</p:attrName>
                                        </p:attrNameLst>
                                      </p:cBhvr>
                                      <p:tavLst>
                                        <p:tav tm="0">
                                          <p:val>
                                            <p:strVal val="#ppt_x"/>
                                          </p:val>
                                        </p:tav>
                                        <p:tav tm="100000">
                                          <p:val>
                                            <p:strVal val="#ppt_x"/>
                                          </p:val>
                                        </p:tav>
                                      </p:tavLst>
                                    </p:anim>
                                    <p:anim calcmode="lin" valueType="num">
                                      <p:cBhvr additive="base">
                                        <p:cTn id="2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animBg="1"/>
      <p:bldGraphic spid="6" grpId="0">
        <p:bldAsOne/>
      </p:bldGraphic>
      <p:bldP spid="11"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ounded Rectangle 3"/>
          <p:cNvSpPr/>
          <p:nvPr/>
        </p:nvSpPr>
        <p:spPr>
          <a:xfrm>
            <a:off x="416560" y="934720"/>
            <a:ext cx="11460480" cy="5760720"/>
          </a:xfrm>
          <a:prstGeom prst="roundRect">
            <a:avLst>
              <a:gd name="adj" fmla="val 343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1099820" y="280111"/>
            <a:ext cx="10139680" cy="1127760"/>
          </a:xfrm>
          <a:prstGeom prst="roundRect">
            <a:avLst/>
          </a:prstGeom>
          <a:solidFill>
            <a:schemeClr val="tx1">
              <a:lumMod val="65000"/>
              <a:lumOff val="35000"/>
              <a:alpha val="96000"/>
            </a:schemeClr>
          </a:solidFill>
          <a:ln w="3810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i="1" dirty="0" err="1">
                <a:solidFill>
                  <a:schemeClr val="bg1"/>
                </a:solidFill>
              </a:rPr>
              <a:t>Một</a:t>
            </a:r>
            <a:r>
              <a:rPr lang="en-US" sz="3600" i="1" dirty="0">
                <a:solidFill>
                  <a:schemeClr val="bg1"/>
                </a:solidFill>
              </a:rPr>
              <a:t> </a:t>
            </a:r>
            <a:r>
              <a:rPr lang="en-US" sz="3600" i="1" dirty="0" err="1">
                <a:solidFill>
                  <a:schemeClr val="bg1"/>
                </a:solidFill>
              </a:rPr>
              <a:t>số</a:t>
            </a:r>
            <a:r>
              <a:rPr lang="en-US" sz="3600" i="1" dirty="0">
                <a:solidFill>
                  <a:schemeClr val="bg1"/>
                </a:solidFill>
              </a:rPr>
              <a:t> </a:t>
            </a:r>
            <a:r>
              <a:rPr lang="en-US" sz="3600" i="1" dirty="0" err="1">
                <a:solidFill>
                  <a:schemeClr val="bg1"/>
                </a:solidFill>
              </a:rPr>
              <a:t>biện</a:t>
            </a:r>
            <a:r>
              <a:rPr lang="en-US" sz="3600" i="1" dirty="0">
                <a:solidFill>
                  <a:schemeClr val="bg1"/>
                </a:solidFill>
              </a:rPr>
              <a:t> </a:t>
            </a:r>
            <a:r>
              <a:rPr lang="en-US" sz="3600" i="1" dirty="0" err="1">
                <a:solidFill>
                  <a:schemeClr val="bg1"/>
                </a:solidFill>
              </a:rPr>
              <a:t>pháp</a:t>
            </a:r>
            <a:r>
              <a:rPr lang="en-US" sz="3600" i="1" dirty="0">
                <a:solidFill>
                  <a:schemeClr val="bg1"/>
                </a:solidFill>
              </a:rPr>
              <a:t> </a:t>
            </a:r>
            <a:r>
              <a:rPr lang="en-US" sz="3600" i="1" dirty="0" err="1">
                <a:solidFill>
                  <a:schemeClr val="bg1"/>
                </a:solidFill>
              </a:rPr>
              <a:t>góp</a:t>
            </a:r>
            <a:r>
              <a:rPr lang="en-US" sz="3600" i="1" dirty="0">
                <a:solidFill>
                  <a:schemeClr val="bg1"/>
                </a:solidFill>
              </a:rPr>
              <a:t> </a:t>
            </a:r>
            <a:r>
              <a:rPr lang="en-US" sz="3600" i="1" dirty="0" err="1">
                <a:solidFill>
                  <a:schemeClr val="bg1"/>
                </a:solidFill>
              </a:rPr>
              <a:t>phần</a:t>
            </a:r>
            <a:r>
              <a:rPr lang="en-US" sz="3600" i="1" dirty="0">
                <a:solidFill>
                  <a:schemeClr val="bg1"/>
                </a:solidFill>
              </a:rPr>
              <a:t> </a:t>
            </a:r>
            <a:r>
              <a:rPr lang="en-US" sz="3600" i="1" dirty="0" err="1">
                <a:solidFill>
                  <a:schemeClr val="bg1"/>
                </a:solidFill>
              </a:rPr>
              <a:t>bảo</a:t>
            </a:r>
            <a:r>
              <a:rPr lang="en-US" sz="3600" i="1" dirty="0">
                <a:solidFill>
                  <a:schemeClr val="bg1"/>
                </a:solidFill>
              </a:rPr>
              <a:t> </a:t>
            </a:r>
            <a:r>
              <a:rPr lang="en-US" sz="3600" i="1" dirty="0" err="1">
                <a:solidFill>
                  <a:schemeClr val="bg1"/>
                </a:solidFill>
              </a:rPr>
              <a:t>vệ</a:t>
            </a:r>
            <a:r>
              <a:rPr lang="en-US" sz="3600" i="1" dirty="0">
                <a:solidFill>
                  <a:schemeClr val="bg1"/>
                </a:solidFill>
              </a:rPr>
              <a:t> </a:t>
            </a:r>
            <a:r>
              <a:rPr lang="en-US" sz="3600" i="1" dirty="0" err="1">
                <a:solidFill>
                  <a:schemeClr val="bg1"/>
                </a:solidFill>
              </a:rPr>
              <a:t>thiên</a:t>
            </a:r>
            <a:r>
              <a:rPr lang="en-US" sz="3600" i="1" dirty="0">
                <a:solidFill>
                  <a:schemeClr val="bg1"/>
                </a:solidFill>
              </a:rPr>
              <a:t> </a:t>
            </a:r>
            <a:r>
              <a:rPr lang="en-US" sz="3600" i="1" dirty="0" err="1">
                <a:solidFill>
                  <a:schemeClr val="bg1"/>
                </a:solidFill>
              </a:rPr>
              <a:t>nhiên</a:t>
            </a:r>
            <a:r>
              <a:rPr lang="en-US" sz="3600" i="1" dirty="0">
                <a:solidFill>
                  <a:schemeClr val="bg1"/>
                </a:solidFill>
              </a:rPr>
              <a:t> </a:t>
            </a:r>
            <a:r>
              <a:rPr lang="en-US" sz="3600" i="1" dirty="0" err="1">
                <a:solidFill>
                  <a:schemeClr val="bg1"/>
                </a:solidFill>
              </a:rPr>
              <a:t>và</a:t>
            </a:r>
            <a:r>
              <a:rPr lang="en-US" sz="3600" i="1" dirty="0">
                <a:solidFill>
                  <a:schemeClr val="bg1"/>
                </a:solidFill>
              </a:rPr>
              <a:t> </a:t>
            </a:r>
            <a:r>
              <a:rPr lang="en-US" sz="3600" i="1" dirty="0" err="1">
                <a:solidFill>
                  <a:schemeClr val="bg1"/>
                </a:solidFill>
              </a:rPr>
              <a:t>phòng</a:t>
            </a:r>
            <a:r>
              <a:rPr lang="en-US" sz="3600" i="1" dirty="0">
                <a:solidFill>
                  <a:schemeClr val="bg1"/>
                </a:solidFill>
              </a:rPr>
              <a:t>, </a:t>
            </a:r>
            <a:r>
              <a:rPr lang="en-US" sz="3600" i="1" dirty="0" err="1">
                <a:solidFill>
                  <a:schemeClr val="bg1"/>
                </a:solidFill>
              </a:rPr>
              <a:t>chống</a:t>
            </a:r>
            <a:r>
              <a:rPr lang="en-US" sz="3600" i="1" dirty="0">
                <a:solidFill>
                  <a:schemeClr val="bg1"/>
                </a:solidFill>
              </a:rPr>
              <a:t> </a:t>
            </a:r>
            <a:r>
              <a:rPr lang="en-US" sz="3600" i="1" dirty="0" err="1">
                <a:solidFill>
                  <a:schemeClr val="bg1"/>
                </a:solidFill>
              </a:rPr>
              <a:t>thiên</a:t>
            </a:r>
            <a:r>
              <a:rPr lang="en-US" sz="3600" i="1" dirty="0">
                <a:solidFill>
                  <a:schemeClr val="bg1"/>
                </a:solidFill>
              </a:rPr>
              <a:t> tai.</a:t>
            </a:r>
          </a:p>
        </p:txBody>
      </p:sp>
      <p:sp>
        <p:nvSpPr>
          <p:cNvPr id="7" name="Rounded Rectangle 6"/>
          <p:cNvSpPr/>
          <p:nvPr/>
        </p:nvSpPr>
        <p:spPr>
          <a:xfrm>
            <a:off x="2168603" y="1195572"/>
            <a:ext cx="8437880" cy="64793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tx1"/>
              </a:solidFill>
            </a:endParaRPr>
          </a:p>
        </p:txBody>
      </p:sp>
      <p:sp>
        <p:nvSpPr>
          <p:cNvPr id="3" name="Rectangle 2"/>
          <p:cNvSpPr/>
          <p:nvPr/>
        </p:nvSpPr>
        <p:spPr>
          <a:xfrm>
            <a:off x="416560" y="2710578"/>
            <a:ext cx="5409478" cy="646331"/>
          </a:xfrm>
          <a:prstGeom prst="rect">
            <a:avLst/>
          </a:prstGeom>
        </p:spPr>
        <p:txBody>
          <a:bodyPr wrap="square">
            <a:spAutoFit/>
          </a:bodyPr>
          <a:lstStyle/>
          <a:p>
            <a:pPr algn="just"/>
            <a:r>
              <a:rPr lang="en-US" sz="3600" i="1" dirty="0" err="1">
                <a:solidFill>
                  <a:srgbClr val="C00000"/>
                </a:solidFill>
                <a:latin typeface="Calibri" panose="020F0502020204030204" pitchFamily="34" charset="0"/>
                <a:cs typeface="Calibri" panose="020F0502020204030204" pitchFamily="34" charset="0"/>
              </a:rPr>
              <a:t>Mục</a:t>
            </a:r>
            <a:r>
              <a:rPr lang="en-US" sz="3600" i="1" dirty="0">
                <a:solidFill>
                  <a:srgbClr val="C00000"/>
                </a:solidFill>
                <a:latin typeface="Calibri" panose="020F0502020204030204" pitchFamily="34" charset="0"/>
                <a:cs typeface="Calibri" panose="020F0502020204030204" pitchFamily="34" charset="0"/>
              </a:rPr>
              <a:t> </a:t>
            </a:r>
            <a:r>
              <a:rPr lang="en-US" sz="3600" i="1" dirty="0" err="1">
                <a:solidFill>
                  <a:srgbClr val="C00000"/>
                </a:solidFill>
                <a:latin typeface="Calibri" panose="020F0502020204030204" pitchFamily="34" charset="0"/>
                <a:cs typeface="Calibri" panose="020F0502020204030204" pitchFamily="34" charset="0"/>
              </a:rPr>
              <a:t>đích</a:t>
            </a:r>
            <a:r>
              <a:rPr lang="en-US" sz="3600" i="1" dirty="0">
                <a:solidFill>
                  <a:srgbClr val="C00000"/>
                </a:solidFill>
                <a:latin typeface="Calibri" panose="020F0502020204030204" pitchFamily="34" charset="0"/>
                <a:cs typeface="Calibri" panose="020F0502020204030204" pitchFamily="34" charset="0"/>
              </a:rPr>
              <a:t> </a:t>
            </a:r>
            <a:r>
              <a:rPr lang="en-US" sz="3600" i="1" dirty="0" err="1">
                <a:solidFill>
                  <a:srgbClr val="C00000"/>
                </a:solidFill>
                <a:latin typeface="Calibri" panose="020F0502020204030204" pitchFamily="34" charset="0"/>
                <a:cs typeface="Calibri" panose="020F0502020204030204" pitchFamily="34" charset="0"/>
              </a:rPr>
              <a:t>của</a:t>
            </a:r>
            <a:r>
              <a:rPr lang="en-US" sz="3600" i="1" dirty="0">
                <a:solidFill>
                  <a:srgbClr val="C00000"/>
                </a:solidFill>
                <a:latin typeface="Calibri" panose="020F0502020204030204" pitchFamily="34" charset="0"/>
                <a:cs typeface="Calibri" panose="020F0502020204030204" pitchFamily="34" charset="0"/>
              </a:rPr>
              <a:t> </a:t>
            </a:r>
            <a:r>
              <a:rPr lang="en-US" sz="3600" i="1" dirty="0" err="1">
                <a:solidFill>
                  <a:srgbClr val="C00000"/>
                </a:solidFill>
                <a:latin typeface="Calibri" panose="020F0502020204030204" pitchFamily="34" charset="0"/>
                <a:cs typeface="Calibri" panose="020F0502020204030204" pitchFamily="34" charset="0"/>
              </a:rPr>
              <a:t>việc</a:t>
            </a:r>
            <a:r>
              <a:rPr lang="en-US" sz="3600" i="1" dirty="0">
                <a:solidFill>
                  <a:srgbClr val="C00000"/>
                </a:solidFill>
                <a:latin typeface="Calibri" panose="020F0502020204030204" pitchFamily="34" charset="0"/>
                <a:cs typeface="Calibri" panose="020F0502020204030204" pitchFamily="34" charset="0"/>
              </a:rPr>
              <a:t> </a:t>
            </a:r>
            <a:r>
              <a:rPr lang="en-US" sz="3600" i="1" dirty="0" err="1">
                <a:solidFill>
                  <a:srgbClr val="C00000"/>
                </a:solidFill>
                <a:latin typeface="Calibri" panose="020F0502020204030204" pitchFamily="34" charset="0"/>
                <a:cs typeface="Calibri" panose="020F0502020204030204" pitchFamily="34" charset="0"/>
              </a:rPr>
              <a:t>này</a:t>
            </a:r>
            <a:r>
              <a:rPr lang="en-US" sz="3600" i="1" dirty="0">
                <a:solidFill>
                  <a:srgbClr val="C00000"/>
                </a:solidFill>
                <a:latin typeface="Calibri" panose="020F0502020204030204" pitchFamily="34" charset="0"/>
                <a:cs typeface="Calibri" panose="020F0502020204030204" pitchFamily="34" charset="0"/>
              </a:rPr>
              <a:t> </a:t>
            </a:r>
            <a:r>
              <a:rPr lang="en-US" sz="3600" i="1" dirty="0" err="1">
                <a:solidFill>
                  <a:srgbClr val="C00000"/>
                </a:solidFill>
                <a:latin typeface="Calibri" panose="020F0502020204030204" pitchFamily="34" charset="0"/>
                <a:cs typeface="Calibri" panose="020F0502020204030204" pitchFamily="34" charset="0"/>
              </a:rPr>
              <a:t>là</a:t>
            </a:r>
            <a:r>
              <a:rPr lang="en-US" sz="3600" i="1" dirty="0">
                <a:solidFill>
                  <a:srgbClr val="C00000"/>
                </a:solidFill>
                <a:latin typeface="Calibri" panose="020F0502020204030204" pitchFamily="34" charset="0"/>
                <a:cs typeface="Calibri" panose="020F0502020204030204" pitchFamily="34" charset="0"/>
              </a:rPr>
              <a:t> </a:t>
            </a:r>
            <a:r>
              <a:rPr lang="en-US" sz="3600" i="1" dirty="0" err="1">
                <a:solidFill>
                  <a:srgbClr val="C00000"/>
                </a:solidFill>
                <a:latin typeface="Calibri" panose="020F0502020204030204" pitchFamily="34" charset="0"/>
                <a:cs typeface="Calibri" panose="020F0502020204030204" pitchFamily="34" charset="0"/>
              </a:rPr>
              <a:t>gì</a:t>
            </a:r>
            <a:r>
              <a:rPr lang="en-US" sz="3600" i="1" dirty="0">
                <a:solidFill>
                  <a:srgbClr val="C00000"/>
                </a:solidFill>
                <a:latin typeface="Calibri" panose="020F0502020204030204" pitchFamily="34" charset="0"/>
                <a:cs typeface="Calibri" panose="020F0502020204030204" pitchFamily="34" charset="0"/>
              </a:rPr>
              <a:t>?</a:t>
            </a:r>
          </a:p>
        </p:txBody>
      </p:sp>
      <p:sp>
        <p:nvSpPr>
          <p:cNvPr id="9" name="Rounded Rectangle 8"/>
          <p:cNvSpPr/>
          <p:nvPr/>
        </p:nvSpPr>
        <p:spPr>
          <a:xfrm>
            <a:off x="2573742" y="1661540"/>
            <a:ext cx="7627601" cy="646986"/>
          </a:xfrm>
          <a:prstGeom prst="roundRect">
            <a:avLst/>
          </a:prstGeom>
          <a:solidFill>
            <a:schemeClr val="accent5">
              <a:lumMod val="60000"/>
              <a:lumOff val="40000"/>
            </a:schemeClr>
          </a:solidFill>
          <a:ln w="38100">
            <a:solidFill>
              <a:schemeClr val="tx1"/>
            </a:solidFill>
          </a:ln>
        </p:spPr>
        <p:txBody>
          <a:bodyPr wrap="none">
            <a:spAutoFit/>
          </a:bodyPr>
          <a:lstStyle/>
          <a:p>
            <a:pPr lvl="0"/>
            <a:r>
              <a:rPr lang="en-US" sz="3200" dirty="0"/>
              <a:t>Di </a:t>
            </a:r>
            <a:r>
              <a:rPr lang="en-US" sz="3200" dirty="0" err="1"/>
              <a:t>chuyển</a:t>
            </a:r>
            <a:r>
              <a:rPr lang="en-US" sz="3200" dirty="0"/>
              <a:t> </a:t>
            </a:r>
            <a:r>
              <a:rPr lang="en-US" sz="3200" dirty="0" err="1"/>
              <a:t>người</a:t>
            </a:r>
            <a:r>
              <a:rPr lang="en-US" sz="3200" dirty="0"/>
              <a:t> </a:t>
            </a:r>
            <a:r>
              <a:rPr lang="en-US" sz="3200" dirty="0" err="1"/>
              <a:t>dân</a:t>
            </a:r>
            <a:r>
              <a:rPr lang="en-US" sz="3200" dirty="0"/>
              <a:t> </a:t>
            </a:r>
            <a:r>
              <a:rPr lang="en-US" sz="3200" dirty="0" err="1"/>
              <a:t>khỏi</a:t>
            </a:r>
            <a:r>
              <a:rPr lang="en-US" sz="3200" dirty="0"/>
              <a:t> </a:t>
            </a:r>
            <a:r>
              <a:rPr lang="en-US" sz="3200" dirty="0" err="1"/>
              <a:t>nơi</a:t>
            </a:r>
            <a:r>
              <a:rPr lang="en-US" sz="3200" dirty="0"/>
              <a:t> </a:t>
            </a:r>
            <a:r>
              <a:rPr lang="en-US" sz="3200" dirty="0" err="1"/>
              <a:t>xảy</a:t>
            </a:r>
            <a:r>
              <a:rPr lang="en-US" sz="3200" dirty="0"/>
              <a:t> </a:t>
            </a:r>
            <a:r>
              <a:rPr lang="en-US" sz="3200" dirty="0" err="1"/>
              <a:t>ra</a:t>
            </a:r>
            <a:r>
              <a:rPr lang="en-US" sz="3200" dirty="0"/>
              <a:t> </a:t>
            </a:r>
            <a:r>
              <a:rPr lang="en-US" sz="3200" dirty="0" err="1"/>
              <a:t>thiên</a:t>
            </a:r>
            <a:r>
              <a:rPr lang="en-US" sz="3200" dirty="0"/>
              <a:t> tai</a:t>
            </a:r>
          </a:p>
        </p:txBody>
      </p:sp>
      <p:pic>
        <p:nvPicPr>
          <p:cNvPr id="3078" name="Picture 6" descr="Siêu bão RAI: Chuẩn bị sơ tán gần 240.000 dâ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5058" y="2562195"/>
            <a:ext cx="5572562" cy="3706598"/>
          </a:xfrm>
          <a:prstGeom prst="rect">
            <a:avLst/>
          </a:prstGeom>
          <a:ln w="5715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5" name="Rounded Rectangle 14"/>
          <p:cNvSpPr/>
          <p:nvPr/>
        </p:nvSpPr>
        <p:spPr>
          <a:xfrm>
            <a:off x="616329" y="3501474"/>
            <a:ext cx="4770289" cy="2330648"/>
          </a:xfrm>
          <a:prstGeom prst="roundRect">
            <a:avLst>
              <a:gd name="adj" fmla="val 1971"/>
            </a:avLst>
          </a:prstGeom>
          <a:solidFill>
            <a:schemeClr val="accent2">
              <a:lumMod val="20000"/>
              <a:lumOff val="80000"/>
            </a:schemeClr>
          </a:solidFill>
          <a:ln w="38100">
            <a:solidFill>
              <a:schemeClr val="tx1"/>
            </a:solidFill>
            <a:prstDash val="dashDot"/>
          </a:ln>
        </p:spPr>
        <p:txBody>
          <a:bodyPr wrap="square">
            <a:spAutoFit/>
          </a:bodyPr>
          <a:lstStyle/>
          <a:p>
            <a:pPr lvl="0" algn="just"/>
            <a:r>
              <a:rPr lang="en-US" sz="3600" dirty="0" err="1"/>
              <a:t>Bảo</a:t>
            </a:r>
            <a:r>
              <a:rPr lang="en-US" sz="3600" dirty="0"/>
              <a:t> </a:t>
            </a:r>
            <a:r>
              <a:rPr lang="en-US" sz="3600" dirty="0" err="1"/>
              <a:t>đảm</a:t>
            </a:r>
            <a:r>
              <a:rPr lang="en-US" sz="3600" dirty="0"/>
              <a:t> an </a:t>
            </a:r>
            <a:r>
              <a:rPr lang="en-US" sz="3600" dirty="0" err="1"/>
              <a:t>toàn</a:t>
            </a:r>
            <a:r>
              <a:rPr lang="en-US" sz="3600" dirty="0"/>
              <a:t> </a:t>
            </a:r>
            <a:r>
              <a:rPr lang="en-US" sz="3600" dirty="0" err="1"/>
              <a:t>về</a:t>
            </a:r>
            <a:r>
              <a:rPr lang="en-US" sz="3600" dirty="0"/>
              <a:t> </a:t>
            </a:r>
            <a:r>
              <a:rPr lang="en-US" sz="3600" dirty="0" err="1"/>
              <a:t>tính</a:t>
            </a:r>
            <a:r>
              <a:rPr lang="en-US" sz="3600" dirty="0"/>
              <a:t> </a:t>
            </a:r>
            <a:r>
              <a:rPr lang="en-US" sz="3600" dirty="0" err="1"/>
              <a:t>mạng</a:t>
            </a:r>
            <a:r>
              <a:rPr lang="en-US" sz="3600" dirty="0"/>
              <a:t> </a:t>
            </a:r>
            <a:r>
              <a:rPr lang="en-US" sz="3600" dirty="0" err="1"/>
              <a:t>của</a:t>
            </a:r>
            <a:r>
              <a:rPr lang="en-US" sz="3600" dirty="0"/>
              <a:t> </a:t>
            </a:r>
            <a:r>
              <a:rPr lang="en-US" sz="3600" dirty="0" err="1"/>
              <a:t>người</a:t>
            </a:r>
            <a:r>
              <a:rPr lang="en-US" sz="3600" dirty="0"/>
              <a:t> </a:t>
            </a:r>
            <a:r>
              <a:rPr lang="en-US" sz="3600" dirty="0" err="1"/>
              <a:t>dân</a:t>
            </a:r>
            <a:r>
              <a:rPr lang="en-US" sz="3600" dirty="0"/>
              <a:t> </a:t>
            </a:r>
            <a:r>
              <a:rPr lang="en-US" sz="3600" dirty="0" err="1"/>
              <a:t>và</a:t>
            </a:r>
            <a:r>
              <a:rPr lang="en-US" sz="3600" dirty="0"/>
              <a:t> </a:t>
            </a:r>
            <a:r>
              <a:rPr lang="en-US" sz="3600" dirty="0" err="1"/>
              <a:t>hạn</a:t>
            </a:r>
            <a:r>
              <a:rPr lang="en-US" sz="3600" dirty="0"/>
              <a:t> </a:t>
            </a:r>
            <a:r>
              <a:rPr lang="en-US" sz="3600" dirty="0" err="1"/>
              <a:t>chế</a:t>
            </a:r>
            <a:r>
              <a:rPr lang="en-US" sz="3600" dirty="0"/>
              <a:t> </a:t>
            </a:r>
            <a:r>
              <a:rPr lang="en-US" sz="3600" dirty="0" err="1"/>
              <a:t>thiệt</a:t>
            </a:r>
            <a:r>
              <a:rPr lang="en-US" sz="3600" dirty="0"/>
              <a:t> </a:t>
            </a:r>
            <a:r>
              <a:rPr lang="en-US" sz="3600" dirty="0" err="1"/>
              <a:t>hại</a:t>
            </a:r>
            <a:r>
              <a:rPr lang="en-US" sz="3600" dirty="0"/>
              <a:t> do </a:t>
            </a:r>
            <a:r>
              <a:rPr lang="en-US" sz="3600" dirty="0" err="1"/>
              <a:t>thiên</a:t>
            </a:r>
            <a:r>
              <a:rPr lang="en-US" sz="3600" dirty="0"/>
              <a:t> tai </a:t>
            </a:r>
            <a:r>
              <a:rPr lang="en-US" sz="3600" dirty="0" err="1"/>
              <a:t>gây</a:t>
            </a:r>
            <a:r>
              <a:rPr lang="en-US" sz="3600" dirty="0"/>
              <a:t> </a:t>
            </a:r>
            <a:r>
              <a:rPr lang="en-US" sz="3600" dirty="0" err="1"/>
              <a:t>ra</a:t>
            </a:r>
            <a:endParaRPr lang="en-US" sz="3600" dirty="0"/>
          </a:p>
        </p:txBody>
      </p:sp>
    </p:spTree>
    <p:extLst>
      <p:ext uri="{BB962C8B-B14F-4D97-AF65-F5344CB8AC3E}">
        <p14:creationId xmlns:p14="http://schemas.microsoft.com/office/powerpoint/2010/main" val="114024037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randombar(horizontal)">
                                      <p:cBhvr>
                                        <p:cTn id="16" dur="500"/>
                                        <p:tgtEl>
                                          <p:spTgt spid="3"/>
                                        </p:tgtEl>
                                      </p:cBhvr>
                                    </p:animEffect>
                                  </p:childTnLst>
                                </p:cTn>
                              </p:par>
                              <p:par>
                                <p:cTn id="17" presetID="22" presetClass="entr" presetSubtype="4" fill="hold" nodeType="withEffect">
                                  <p:stCondLst>
                                    <p:cond delay="0"/>
                                  </p:stCondLst>
                                  <p:childTnLst>
                                    <p:set>
                                      <p:cBhvr>
                                        <p:cTn id="18" dur="1" fill="hold">
                                          <p:stCondLst>
                                            <p:cond delay="0"/>
                                          </p:stCondLst>
                                        </p:cTn>
                                        <p:tgtEl>
                                          <p:spTgt spid="3078"/>
                                        </p:tgtEl>
                                        <p:attrNameLst>
                                          <p:attrName>style.visibility</p:attrName>
                                        </p:attrNameLst>
                                      </p:cBhvr>
                                      <p:to>
                                        <p:strVal val="visible"/>
                                      </p:to>
                                    </p:set>
                                    <p:animEffect transition="in" filter="wipe(down)">
                                      <p:cBhvr>
                                        <p:cTn id="19" dur="500"/>
                                        <p:tgtEl>
                                          <p:spTgt spid="3078"/>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barn(inVertical)">
                                      <p:cBhvr>
                                        <p:cTn id="2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p:bldP spid="9" grpId="0" animBg="1"/>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ounded Rectangle 3"/>
          <p:cNvSpPr/>
          <p:nvPr/>
        </p:nvSpPr>
        <p:spPr>
          <a:xfrm>
            <a:off x="416560" y="934720"/>
            <a:ext cx="11460480" cy="5760720"/>
          </a:xfrm>
          <a:prstGeom prst="roundRect">
            <a:avLst>
              <a:gd name="adj" fmla="val 343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1099820" y="280111"/>
            <a:ext cx="10139680" cy="1127760"/>
          </a:xfrm>
          <a:prstGeom prst="roundRect">
            <a:avLst/>
          </a:prstGeom>
          <a:solidFill>
            <a:schemeClr val="tx1">
              <a:lumMod val="65000"/>
              <a:lumOff val="35000"/>
              <a:alpha val="96000"/>
            </a:schemeClr>
          </a:solidFill>
          <a:ln w="3810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i="1" dirty="0" err="1">
                <a:solidFill>
                  <a:schemeClr val="bg1"/>
                </a:solidFill>
              </a:rPr>
              <a:t>Một</a:t>
            </a:r>
            <a:r>
              <a:rPr lang="en-US" sz="3600" i="1" dirty="0">
                <a:solidFill>
                  <a:schemeClr val="bg1"/>
                </a:solidFill>
              </a:rPr>
              <a:t> </a:t>
            </a:r>
            <a:r>
              <a:rPr lang="en-US" sz="3600" i="1" dirty="0" err="1">
                <a:solidFill>
                  <a:schemeClr val="bg1"/>
                </a:solidFill>
              </a:rPr>
              <a:t>số</a:t>
            </a:r>
            <a:r>
              <a:rPr lang="en-US" sz="3600" i="1" dirty="0">
                <a:solidFill>
                  <a:schemeClr val="bg1"/>
                </a:solidFill>
              </a:rPr>
              <a:t> </a:t>
            </a:r>
            <a:r>
              <a:rPr lang="en-US" sz="3600" i="1" dirty="0" err="1">
                <a:solidFill>
                  <a:schemeClr val="bg1"/>
                </a:solidFill>
              </a:rPr>
              <a:t>biện</a:t>
            </a:r>
            <a:r>
              <a:rPr lang="en-US" sz="3600" i="1" dirty="0">
                <a:solidFill>
                  <a:schemeClr val="bg1"/>
                </a:solidFill>
              </a:rPr>
              <a:t> </a:t>
            </a:r>
            <a:r>
              <a:rPr lang="en-US" sz="3600" i="1" dirty="0" err="1">
                <a:solidFill>
                  <a:schemeClr val="bg1"/>
                </a:solidFill>
              </a:rPr>
              <a:t>pháp</a:t>
            </a:r>
            <a:r>
              <a:rPr lang="en-US" sz="3600" i="1" dirty="0">
                <a:solidFill>
                  <a:schemeClr val="bg1"/>
                </a:solidFill>
              </a:rPr>
              <a:t> </a:t>
            </a:r>
            <a:r>
              <a:rPr lang="en-US" sz="3600" i="1" dirty="0" err="1">
                <a:solidFill>
                  <a:schemeClr val="bg1"/>
                </a:solidFill>
              </a:rPr>
              <a:t>góp</a:t>
            </a:r>
            <a:r>
              <a:rPr lang="en-US" sz="3600" i="1" dirty="0">
                <a:solidFill>
                  <a:schemeClr val="bg1"/>
                </a:solidFill>
              </a:rPr>
              <a:t> </a:t>
            </a:r>
            <a:r>
              <a:rPr lang="en-US" sz="3600" i="1" dirty="0" err="1">
                <a:solidFill>
                  <a:schemeClr val="bg1"/>
                </a:solidFill>
              </a:rPr>
              <a:t>phần</a:t>
            </a:r>
            <a:r>
              <a:rPr lang="en-US" sz="3600" i="1" dirty="0">
                <a:solidFill>
                  <a:schemeClr val="bg1"/>
                </a:solidFill>
              </a:rPr>
              <a:t> </a:t>
            </a:r>
            <a:r>
              <a:rPr lang="en-US" sz="3600" i="1" dirty="0" err="1">
                <a:solidFill>
                  <a:schemeClr val="bg1"/>
                </a:solidFill>
              </a:rPr>
              <a:t>bảo</a:t>
            </a:r>
            <a:r>
              <a:rPr lang="en-US" sz="3600" i="1" dirty="0">
                <a:solidFill>
                  <a:schemeClr val="bg1"/>
                </a:solidFill>
              </a:rPr>
              <a:t> </a:t>
            </a:r>
            <a:r>
              <a:rPr lang="en-US" sz="3600" i="1" dirty="0" err="1">
                <a:solidFill>
                  <a:schemeClr val="bg1"/>
                </a:solidFill>
              </a:rPr>
              <a:t>vệ</a:t>
            </a:r>
            <a:r>
              <a:rPr lang="en-US" sz="3600" i="1" dirty="0">
                <a:solidFill>
                  <a:schemeClr val="bg1"/>
                </a:solidFill>
              </a:rPr>
              <a:t> </a:t>
            </a:r>
            <a:r>
              <a:rPr lang="en-US" sz="3600" i="1" dirty="0" err="1">
                <a:solidFill>
                  <a:schemeClr val="bg1"/>
                </a:solidFill>
              </a:rPr>
              <a:t>thiên</a:t>
            </a:r>
            <a:r>
              <a:rPr lang="en-US" sz="3600" i="1" dirty="0">
                <a:solidFill>
                  <a:schemeClr val="bg1"/>
                </a:solidFill>
              </a:rPr>
              <a:t> </a:t>
            </a:r>
            <a:r>
              <a:rPr lang="en-US" sz="3600" i="1" dirty="0" err="1">
                <a:solidFill>
                  <a:schemeClr val="bg1"/>
                </a:solidFill>
              </a:rPr>
              <a:t>nhiên</a:t>
            </a:r>
            <a:r>
              <a:rPr lang="en-US" sz="3600" i="1" dirty="0">
                <a:solidFill>
                  <a:schemeClr val="bg1"/>
                </a:solidFill>
              </a:rPr>
              <a:t> </a:t>
            </a:r>
            <a:r>
              <a:rPr lang="en-US" sz="3600" i="1" dirty="0" err="1">
                <a:solidFill>
                  <a:schemeClr val="bg1"/>
                </a:solidFill>
              </a:rPr>
              <a:t>và</a:t>
            </a:r>
            <a:r>
              <a:rPr lang="en-US" sz="3600" i="1" dirty="0">
                <a:solidFill>
                  <a:schemeClr val="bg1"/>
                </a:solidFill>
              </a:rPr>
              <a:t> </a:t>
            </a:r>
            <a:r>
              <a:rPr lang="en-US" sz="3600" i="1" dirty="0" err="1">
                <a:solidFill>
                  <a:schemeClr val="bg1"/>
                </a:solidFill>
              </a:rPr>
              <a:t>phòng</a:t>
            </a:r>
            <a:r>
              <a:rPr lang="en-US" sz="3600" i="1" dirty="0">
                <a:solidFill>
                  <a:schemeClr val="bg1"/>
                </a:solidFill>
              </a:rPr>
              <a:t>, </a:t>
            </a:r>
            <a:r>
              <a:rPr lang="en-US" sz="3600" i="1" dirty="0" err="1">
                <a:solidFill>
                  <a:schemeClr val="bg1"/>
                </a:solidFill>
              </a:rPr>
              <a:t>chống</a:t>
            </a:r>
            <a:r>
              <a:rPr lang="en-US" sz="3600" i="1" dirty="0">
                <a:solidFill>
                  <a:schemeClr val="bg1"/>
                </a:solidFill>
              </a:rPr>
              <a:t> </a:t>
            </a:r>
            <a:r>
              <a:rPr lang="en-US" sz="3600" i="1" dirty="0" err="1">
                <a:solidFill>
                  <a:schemeClr val="bg1"/>
                </a:solidFill>
              </a:rPr>
              <a:t>thiên</a:t>
            </a:r>
            <a:r>
              <a:rPr lang="en-US" sz="3600" i="1" dirty="0">
                <a:solidFill>
                  <a:schemeClr val="bg1"/>
                </a:solidFill>
              </a:rPr>
              <a:t> tai.</a:t>
            </a:r>
          </a:p>
        </p:txBody>
      </p:sp>
      <p:sp>
        <p:nvSpPr>
          <p:cNvPr id="7" name="Rounded Rectangle 6"/>
          <p:cNvSpPr/>
          <p:nvPr/>
        </p:nvSpPr>
        <p:spPr>
          <a:xfrm>
            <a:off x="2168603" y="1195572"/>
            <a:ext cx="8437880" cy="64793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tx1"/>
              </a:solidFill>
            </a:endParaRPr>
          </a:p>
        </p:txBody>
      </p:sp>
      <p:sp>
        <p:nvSpPr>
          <p:cNvPr id="3" name="Rectangle 2"/>
          <p:cNvSpPr/>
          <p:nvPr/>
        </p:nvSpPr>
        <p:spPr>
          <a:xfrm>
            <a:off x="623220" y="1845172"/>
            <a:ext cx="6824780" cy="4524315"/>
          </a:xfrm>
          <a:prstGeom prst="rect">
            <a:avLst/>
          </a:prstGeom>
        </p:spPr>
        <p:txBody>
          <a:bodyPr wrap="square">
            <a:spAutoFit/>
          </a:bodyPr>
          <a:lstStyle/>
          <a:p>
            <a:pPr algn="just"/>
            <a:r>
              <a:rPr lang="vi-VN" sz="2400" b="1" dirty="0">
                <a:latin typeface="Calibri" panose="020F0502020204030204" pitchFamily="34" charset="0"/>
                <a:cs typeface="Calibri" panose="020F0502020204030204" pitchFamily="34" charset="0"/>
              </a:rPr>
              <a:t>Tài nguyên thiên nhiên</a:t>
            </a:r>
            <a:r>
              <a:rPr lang="vi-VN" sz="2400" dirty="0">
                <a:latin typeface="Calibri" panose="020F0502020204030204" pitchFamily="34" charset="0"/>
                <a:cs typeface="Calibri" panose="020F0502020204030204" pitchFamily="34" charset="0"/>
              </a:rPr>
              <a:t> là những vật chất có sẵn trong tự nhiên mà con người có thể khai thác, chế biến, sử dụng, phục vụ cuộc sống của con người (rừng cây, các động vật, thực vật quý hiếm, các khoáng sản, các nguồn nước, dầu, khí).</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Tài</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nguyên</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thiên</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nhiên</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là</a:t>
            </a:r>
            <a:r>
              <a:rPr lang="en-US" sz="2400" dirty="0">
                <a:latin typeface="Calibri" panose="020F0502020204030204" pitchFamily="34" charset="0"/>
                <a:cs typeface="Calibri" panose="020F0502020204030204" pitchFamily="34" charset="0"/>
              </a:rPr>
              <a:t> </a:t>
            </a:r>
            <a:r>
              <a:rPr lang="en-US" sz="2400" b="1" i="1" dirty="0" err="1">
                <a:latin typeface="Calibri" panose="020F0502020204030204" pitchFamily="34" charset="0"/>
                <a:cs typeface="Calibri" panose="020F0502020204030204" pitchFamily="34" charset="0"/>
              </a:rPr>
              <a:t>có</a:t>
            </a:r>
            <a:r>
              <a:rPr lang="en-US" sz="2400" b="1" i="1" dirty="0">
                <a:latin typeface="Calibri" panose="020F0502020204030204" pitchFamily="34" charset="0"/>
                <a:cs typeface="Calibri" panose="020F0502020204030204" pitchFamily="34" charset="0"/>
              </a:rPr>
              <a:t> </a:t>
            </a:r>
            <a:r>
              <a:rPr lang="en-US" sz="2400" b="1" i="1" dirty="0" err="1">
                <a:latin typeface="Calibri" panose="020F0502020204030204" pitchFamily="34" charset="0"/>
                <a:cs typeface="Calibri" panose="020F0502020204030204" pitchFamily="34" charset="0"/>
              </a:rPr>
              <a:t>hạn</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vì</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vậy</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chúng</a:t>
            </a:r>
            <a:r>
              <a:rPr lang="en-US" sz="2400" dirty="0">
                <a:latin typeface="Calibri" panose="020F0502020204030204" pitchFamily="34" charset="0"/>
                <a:cs typeface="Calibri" panose="020F0502020204030204" pitchFamily="34" charset="0"/>
              </a:rPr>
              <a:t> ta </a:t>
            </a:r>
            <a:r>
              <a:rPr lang="en-US" sz="2400" dirty="0" err="1">
                <a:latin typeface="Calibri" panose="020F0502020204030204" pitchFamily="34" charset="0"/>
                <a:cs typeface="Calibri" panose="020F0502020204030204" pitchFamily="34" charset="0"/>
              </a:rPr>
              <a:t>cần</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sử</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dụng</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tiết</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kiệm</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hiệu</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quả</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chúng</a:t>
            </a:r>
            <a:r>
              <a:rPr lang="en-US" sz="2400" dirty="0">
                <a:latin typeface="Calibri" panose="020F0502020204030204" pitchFamily="34" charset="0"/>
                <a:cs typeface="Calibri" panose="020F0502020204030204" pitchFamily="34" charset="0"/>
              </a:rPr>
              <a:t>:</a:t>
            </a:r>
          </a:p>
          <a:p>
            <a:pPr marL="342900" indent="-342900" algn="just">
              <a:buFont typeface="Wingdings" panose="05000000000000000000" pitchFamily="2" charset="2"/>
              <a:buChar char="§"/>
            </a:pPr>
            <a:r>
              <a:rPr lang="en-US" sz="2400" i="1" dirty="0" err="1">
                <a:solidFill>
                  <a:srgbClr val="C00000"/>
                </a:solidFill>
                <a:latin typeface="Calibri" panose="020F0502020204030204" pitchFamily="34" charset="0"/>
                <a:cs typeface="Calibri" panose="020F0502020204030204" pitchFamily="34" charset="0"/>
              </a:rPr>
              <a:t>Tiết</a:t>
            </a:r>
            <a:r>
              <a:rPr lang="en-US" sz="2400" i="1" dirty="0">
                <a:solidFill>
                  <a:srgbClr val="C00000"/>
                </a:solidFill>
                <a:latin typeface="Calibri" panose="020F0502020204030204" pitchFamily="34" charset="0"/>
                <a:cs typeface="Calibri" panose="020F0502020204030204" pitchFamily="34" charset="0"/>
              </a:rPr>
              <a:t> </a:t>
            </a:r>
            <a:r>
              <a:rPr lang="en-US" sz="2400" i="1" dirty="0" err="1">
                <a:solidFill>
                  <a:srgbClr val="C00000"/>
                </a:solidFill>
                <a:latin typeface="Calibri" panose="020F0502020204030204" pitchFamily="34" charset="0"/>
                <a:cs typeface="Calibri" panose="020F0502020204030204" pitchFamily="34" charset="0"/>
              </a:rPr>
              <a:t>kiệm</a:t>
            </a:r>
            <a:r>
              <a:rPr lang="en-US" sz="2400" i="1" dirty="0">
                <a:solidFill>
                  <a:srgbClr val="C00000"/>
                </a:solidFill>
                <a:latin typeface="Calibri" panose="020F0502020204030204" pitchFamily="34" charset="0"/>
                <a:cs typeface="Calibri" panose="020F0502020204030204" pitchFamily="34" charset="0"/>
              </a:rPr>
              <a:t> </a:t>
            </a:r>
            <a:r>
              <a:rPr lang="en-US" sz="2400" i="1" dirty="0" err="1">
                <a:solidFill>
                  <a:srgbClr val="C00000"/>
                </a:solidFill>
                <a:latin typeface="Calibri" panose="020F0502020204030204" pitchFamily="34" charset="0"/>
                <a:cs typeface="Calibri" panose="020F0502020204030204" pitchFamily="34" charset="0"/>
              </a:rPr>
              <a:t>điện</a:t>
            </a:r>
            <a:endParaRPr lang="en-US" sz="2400" i="1" dirty="0">
              <a:solidFill>
                <a:srgbClr val="C00000"/>
              </a:solidFill>
              <a:latin typeface="Calibri" panose="020F0502020204030204" pitchFamily="34" charset="0"/>
              <a:cs typeface="Calibri" panose="020F0502020204030204" pitchFamily="34" charset="0"/>
            </a:endParaRPr>
          </a:p>
          <a:p>
            <a:pPr marL="342900" indent="-342900" algn="just">
              <a:buFont typeface="Wingdings" panose="05000000000000000000" pitchFamily="2" charset="2"/>
              <a:buChar char="§"/>
            </a:pPr>
            <a:r>
              <a:rPr lang="en-US" sz="2400" i="1" dirty="0" err="1">
                <a:solidFill>
                  <a:srgbClr val="C00000"/>
                </a:solidFill>
                <a:latin typeface="Calibri" panose="020F0502020204030204" pitchFamily="34" charset="0"/>
                <a:cs typeface="Calibri" panose="020F0502020204030204" pitchFamily="34" charset="0"/>
              </a:rPr>
              <a:t>Giảm</a:t>
            </a:r>
            <a:r>
              <a:rPr lang="en-US" sz="2400" i="1" dirty="0">
                <a:solidFill>
                  <a:srgbClr val="C00000"/>
                </a:solidFill>
                <a:latin typeface="Calibri" panose="020F0502020204030204" pitchFamily="34" charset="0"/>
                <a:cs typeface="Calibri" panose="020F0502020204030204" pitchFamily="34" charset="0"/>
              </a:rPr>
              <a:t> </a:t>
            </a:r>
            <a:r>
              <a:rPr lang="en-US" sz="2400" i="1" dirty="0" err="1">
                <a:solidFill>
                  <a:srgbClr val="C00000"/>
                </a:solidFill>
                <a:latin typeface="Calibri" panose="020F0502020204030204" pitchFamily="34" charset="0"/>
                <a:cs typeface="Calibri" panose="020F0502020204030204" pitchFamily="34" charset="0"/>
              </a:rPr>
              <a:t>sử</a:t>
            </a:r>
            <a:r>
              <a:rPr lang="en-US" sz="2400" i="1" dirty="0">
                <a:solidFill>
                  <a:srgbClr val="C00000"/>
                </a:solidFill>
                <a:latin typeface="Calibri" panose="020F0502020204030204" pitchFamily="34" charset="0"/>
                <a:cs typeface="Calibri" panose="020F0502020204030204" pitchFamily="34" charset="0"/>
              </a:rPr>
              <a:t> </a:t>
            </a:r>
            <a:r>
              <a:rPr lang="en-US" sz="2400" i="1" dirty="0" err="1">
                <a:solidFill>
                  <a:srgbClr val="C00000"/>
                </a:solidFill>
                <a:latin typeface="Calibri" panose="020F0502020204030204" pitchFamily="34" charset="0"/>
                <a:cs typeface="Calibri" panose="020F0502020204030204" pitchFamily="34" charset="0"/>
              </a:rPr>
              <a:t>dụng</a:t>
            </a:r>
            <a:r>
              <a:rPr lang="en-US" sz="2400" i="1" dirty="0">
                <a:solidFill>
                  <a:srgbClr val="C00000"/>
                </a:solidFill>
                <a:latin typeface="Calibri" panose="020F0502020204030204" pitchFamily="34" charset="0"/>
                <a:cs typeface="Calibri" panose="020F0502020204030204" pitchFamily="34" charset="0"/>
              </a:rPr>
              <a:t> </a:t>
            </a:r>
            <a:r>
              <a:rPr lang="en-US" sz="2400" i="1" dirty="0" err="1">
                <a:solidFill>
                  <a:srgbClr val="C00000"/>
                </a:solidFill>
                <a:latin typeface="Calibri" panose="020F0502020204030204" pitchFamily="34" charset="0"/>
                <a:cs typeface="Calibri" panose="020F0502020204030204" pitchFamily="34" charset="0"/>
              </a:rPr>
              <a:t>túi</a:t>
            </a:r>
            <a:r>
              <a:rPr lang="en-US" sz="2400" i="1" dirty="0">
                <a:solidFill>
                  <a:srgbClr val="C00000"/>
                </a:solidFill>
                <a:latin typeface="Calibri" panose="020F0502020204030204" pitchFamily="34" charset="0"/>
                <a:cs typeface="Calibri" panose="020F0502020204030204" pitchFamily="34" charset="0"/>
              </a:rPr>
              <a:t> </a:t>
            </a:r>
            <a:r>
              <a:rPr lang="en-US" sz="2400" i="1" dirty="0" err="1">
                <a:solidFill>
                  <a:srgbClr val="C00000"/>
                </a:solidFill>
                <a:latin typeface="Calibri" panose="020F0502020204030204" pitchFamily="34" charset="0"/>
                <a:cs typeface="Calibri" panose="020F0502020204030204" pitchFamily="34" charset="0"/>
              </a:rPr>
              <a:t>nilon</a:t>
            </a:r>
            <a:endParaRPr lang="en-US" sz="2400" i="1" dirty="0">
              <a:solidFill>
                <a:srgbClr val="C00000"/>
              </a:solidFill>
              <a:latin typeface="Calibri" panose="020F0502020204030204" pitchFamily="34" charset="0"/>
              <a:cs typeface="Calibri" panose="020F0502020204030204" pitchFamily="34" charset="0"/>
            </a:endParaRPr>
          </a:p>
          <a:p>
            <a:pPr marL="342900" indent="-342900" algn="just">
              <a:buFont typeface="Wingdings" panose="05000000000000000000" pitchFamily="2" charset="2"/>
              <a:buChar char="§"/>
            </a:pPr>
            <a:r>
              <a:rPr lang="vi-VN" sz="2400" i="1" dirty="0">
                <a:solidFill>
                  <a:srgbClr val="C00000"/>
                </a:solidFill>
                <a:latin typeface="Calibri" panose="020F0502020204030204" pitchFamily="34" charset="0"/>
                <a:cs typeface="Calibri" panose="020F0502020204030204" pitchFamily="34" charset="0"/>
              </a:rPr>
              <a:t>Sử dụng năng lượng mặt trời và những nguồn năng lượng sạch</a:t>
            </a:r>
            <a:endParaRPr lang="en-US" sz="2400" i="1" dirty="0">
              <a:solidFill>
                <a:srgbClr val="C00000"/>
              </a:solidFill>
              <a:latin typeface="Calibri" panose="020F0502020204030204" pitchFamily="34" charset="0"/>
              <a:cs typeface="Calibri" panose="020F0502020204030204" pitchFamily="34" charset="0"/>
            </a:endParaRPr>
          </a:p>
          <a:p>
            <a:pPr marL="342900" indent="-342900" algn="just">
              <a:buFont typeface="Wingdings" panose="05000000000000000000" pitchFamily="2" charset="2"/>
              <a:buChar char="§"/>
            </a:pPr>
            <a:r>
              <a:rPr lang="en-US" sz="2400" i="1" dirty="0" err="1">
                <a:solidFill>
                  <a:srgbClr val="C00000"/>
                </a:solidFill>
                <a:latin typeface="Calibri" panose="020F0502020204030204" pitchFamily="34" charset="0"/>
                <a:cs typeface="Calibri" panose="020F0502020204030204" pitchFamily="34" charset="0"/>
              </a:rPr>
              <a:t>Trồng</a:t>
            </a:r>
            <a:r>
              <a:rPr lang="en-US" sz="2400" i="1" dirty="0">
                <a:solidFill>
                  <a:srgbClr val="C00000"/>
                </a:solidFill>
                <a:latin typeface="Calibri" panose="020F0502020204030204" pitchFamily="34" charset="0"/>
                <a:cs typeface="Calibri" panose="020F0502020204030204" pitchFamily="34" charset="0"/>
              </a:rPr>
              <a:t> </a:t>
            </a:r>
            <a:r>
              <a:rPr lang="en-US" sz="2400" i="1" dirty="0" err="1">
                <a:solidFill>
                  <a:srgbClr val="C00000"/>
                </a:solidFill>
                <a:latin typeface="Calibri" panose="020F0502020204030204" pitchFamily="34" charset="0"/>
                <a:cs typeface="Calibri" panose="020F0502020204030204" pitchFamily="34" charset="0"/>
              </a:rPr>
              <a:t>nhiều</a:t>
            </a:r>
            <a:r>
              <a:rPr lang="en-US" sz="2400" i="1" dirty="0">
                <a:solidFill>
                  <a:srgbClr val="C00000"/>
                </a:solidFill>
                <a:latin typeface="Calibri" panose="020F0502020204030204" pitchFamily="34" charset="0"/>
                <a:cs typeface="Calibri" panose="020F0502020204030204" pitchFamily="34" charset="0"/>
              </a:rPr>
              <a:t> </a:t>
            </a:r>
            <a:r>
              <a:rPr lang="en-US" sz="2400" i="1" dirty="0" err="1">
                <a:solidFill>
                  <a:srgbClr val="C00000"/>
                </a:solidFill>
                <a:latin typeface="Calibri" panose="020F0502020204030204" pitchFamily="34" charset="0"/>
                <a:cs typeface="Calibri" panose="020F0502020204030204" pitchFamily="34" charset="0"/>
              </a:rPr>
              <a:t>cây</a:t>
            </a:r>
            <a:r>
              <a:rPr lang="en-US" sz="2400" i="1" dirty="0">
                <a:solidFill>
                  <a:srgbClr val="C00000"/>
                </a:solidFill>
                <a:latin typeface="Calibri" panose="020F0502020204030204" pitchFamily="34" charset="0"/>
                <a:cs typeface="Calibri" panose="020F0502020204030204" pitchFamily="34" charset="0"/>
              </a:rPr>
              <a:t> </a:t>
            </a:r>
            <a:r>
              <a:rPr lang="en-US" sz="2400" i="1" dirty="0" err="1">
                <a:solidFill>
                  <a:srgbClr val="C00000"/>
                </a:solidFill>
                <a:latin typeface="Calibri" panose="020F0502020204030204" pitchFamily="34" charset="0"/>
                <a:cs typeface="Calibri" panose="020F0502020204030204" pitchFamily="34" charset="0"/>
              </a:rPr>
              <a:t>xanh</a:t>
            </a:r>
            <a:endParaRPr lang="en-US" sz="2400" i="1" dirty="0">
              <a:solidFill>
                <a:srgbClr val="C00000"/>
              </a:solidFill>
              <a:latin typeface="Calibri" panose="020F0502020204030204" pitchFamily="34" charset="0"/>
              <a:cs typeface="Calibri" panose="020F0502020204030204" pitchFamily="34" charset="0"/>
            </a:endParaRPr>
          </a:p>
        </p:txBody>
      </p:sp>
      <p:sp>
        <p:nvSpPr>
          <p:cNvPr id="9" name="Rounded Rectangle 8"/>
          <p:cNvSpPr/>
          <p:nvPr/>
        </p:nvSpPr>
        <p:spPr>
          <a:xfrm>
            <a:off x="7448000" y="5639832"/>
            <a:ext cx="4429040" cy="1055608"/>
          </a:xfrm>
          <a:prstGeom prst="roundRect">
            <a:avLst/>
          </a:prstGeom>
          <a:solidFill>
            <a:srgbClr val="99CC00"/>
          </a:solidFill>
          <a:ln w="38100">
            <a:solidFill>
              <a:schemeClr val="tx1"/>
            </a:solidFill>
          </a:ln>
        </p:spPr>
        <p:txBody>
          <a:bodyPr wrap="square">
            <a:spAutoFit/>
          </a:bodyPr>
          <a:lstStyle/>
          <a:p>
            <a:pPr lvl="0" algn="ctr"/>
            <a:r>
              <a:rPr lang="en-US" sz="2800" dirty="0" err="1"/>
              <a:t>Sử</a:t>
            </a:r>
            <a:r>
              <a:rPr lang="en-US" sz="2800" dirty="0"/>
              <a:t> </a:t>
            </a:r>
            <a:r>
              <a:rPr lang="en-US" sz="2800" dirty="0" err="1"/>
              <a:t>dụng</a:t>
            </a:r>
            <a:r>
              <a:rPr lang="en-US" sz="2800" dirty="0"/>
              <a:t> </a:t>
            </a:r>
            <a:r>
              <a:rPr lang="en-US" sz="2800" dirty="0" err="1"/>
              <a:t>tiết</a:t>
            </a:r>
            <a:r>
              <a:rPr lang="en-US" sz="2800" dirty="0"/>
              <a:t> </a:t>
            </a:r>
            <a:r>
              <a:rPr lang="en-US" sz="2800" dirty="0" err="1"/>
              <a:t>kiệm</a:t>
            </a:r>
            <a:r>
              <a:rPr lang="en-US" sz="2800" dirty="0"/>
              <a:t>, </a:t>
            </a:r>
            <a:r>
              <a:rPr lang="en-US" sz="2800" dirty="0" err="1"/>
              <a:t>hiệu</a:t>
            </a:r>
            <a:r>
              <a:rPr lang="en-US" sz="2800" dirty="0"/>
              <a:t> </a:t>
            </a:r>
            <a:r>
              <a:rPr lang="en-US" sz="2800" dirty="0" err="1"/>
              <a:t>quả</a:t>
            </a:r>
            <a:r>
              <a:rPr lang="en-US" sz="2800" dirty="0"/>
              <a:t> </a:t>
            </a:r>
            <a:r>
              <a:rPr lang="en-US" sz="2800" dirty="0" err="1"/>
              <a:t>tài</a:t>
            </a:r>
            <a:r>
              <a:rPr lang="en-US" sz="2800" dirty="0"/>
              <a:t> </a:t>
            </a:r>
            <a:r>
              <a:rPr lang="en-US" sz="2800" dirty="0" err="1"/>
              <a:t>nguyên</a:t>
            </a:r>
            <a:r>
              <a:rPr lang="en-US" sz="2800" dirty="0"/>
              <a:t> </a:t>
            </a:r>
            <a:r>
              <a:rPr lang="en-US" sz="2800" dirty="0" err="1"/>
              <a:t>thiên</a:t>
            </a:r>
            <a:r>
              <a:rPr lang="en-US" sz="2800" dirty="0"/>
              <a:t> </a:t>
            </a:r>
            <a:r>
              <a:rPr lang="en-US" sz="2800" dirty="0" err="1"/>
              <a:t>nhiên</a:t>
            </a:r>
            <a:endParaRPr lang="en-US" sz="2800" dirty="0"/>
          </a:p>
        </p:txBody>
      </p:sp>
      <p:pic>
        <p:nvPicPr>
          <p:cNvPr id="6" name="Picture 5"/>
          <p:cNvPicPr>
            <a:picLocks noChangeAspect="1"/>
          </p:cNvPicPr>
          <p:nvPr/>
        </p:nvPicPr>
        <p:blipFill>
          <a:blip r:embed="rId2"/>
          <a:stretch>
            <a:fillRect/>
          </a:stretch>
        </p:blipFill>
        <p:spPr>
          <a:xfrm>
            <a:off x="7739021" y="1718124"/>
            <a:ext cx="3749365" cy="3756986"/>
          </a:xfrm>
          <a:prstGeom prst="rect">
            <a:avLst/>
          </a:prstGeom>
        </p:spPr>
      </p:pic>
    </p:spTree>
    <p:extLst>
      <p:ext uri="{BB962C8B-B14F-4D97-AF65-F5344CB8AC3E}">
        <p14:creationId xmlns:p14="http://schemas.microsoft.com/office/powerpoint/2010/main" val="237278487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0-#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animBg="1"/>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2814</TotalTime>
  <Words>904</Words>
  <Application>Microsoft Office PowerPoint</Application>
  <PresentationFormat>Widescreen</PresentationFormat>
  <Paragraphs>58</Paragraphs>
  <Slides>17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#9Slide07 HoneyCream</vt:lpstr>
      <vt:lpstr>#9Slide07 SVNKG Ten Thousand Re</vt:lpstr>
      <vt:lpstr>Arial</vt:lpstr>
      <vt:lpstr>Calibri</vt:lpstr>
      <vt:lpstr>Times New Roman (Headings)</vt:lpstr>
      <vt:lpstr>Wingdings</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Nguyễn Thị Hồng Linh</dc:creator>
  <cp:lastModifiedBy>Thu Trang</cp:lastModifiedBy>
  <cp:revision>27</cp:revision>
  <dcterms:created xsi:type="dcterms:W3CDTF">2023-07-13T08:46:58Z</dcterms:created>
  <dcterms:modified xsi:type="dcterms:W3CDTF">2023-10-01T06:15:33Z</dcterms:modified>
</cp:coreProperties>
</file>