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2007577316" r:id="rId3"/>
    <p:sldId id="3273" r:id="rId4"/>
    <p:sldId id="2007577309" r:id="rId5"/>
    <p:sldId id="2007577319" r:id="rId6"/>
    <p:sldId id="2007577320" r:id="rId7"/>
    <p:sldId id="2007577321" r:id="rId8"/>
    <p:sldId id="2007577322" r:id="rId9"/>
    <p:sldId id="2007577310" r:id="rId10"/>
    <p:sldId id="2007577323" r:id="rId11"/>
    <p:sldId id="2007577327" r:id="rId12"/>
    <p:sldId id="2007577324" r:id="rId13"/>
    <p:sldId id="2007577325" r:id="rId14"/>
    <p:sldId id="2007577326" r:id="rId15"/>
    <p:sldId id="200757732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15" autoAdjust="0"/>
  </p:normalViewPr>
  <p:slideViewPr>
    <p:cSldViewPr snapToGrid="0">
      <p:cViewPr varScale="1">
        <p:scale>
          <a:sx n="53" d="100"/>
          <a:sy n="53" d="100"/>
        </p:scale>
        <p:origin x="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CD53-FDDD-48CF-90F0-9F55625FF1BB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5A59C-FFFC-4EC8-A776-E6A28C7E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5A59C-FFFC-4EC8-A776-E6A28C7E47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9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45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Bao nhiêu cuốn sách đã bán được trong ngày thứ tư?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2162175" y="4848225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tư là:</a:t>
            </a:r>
          </a:p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9 x 5 = 45 (cuốn)</a:t>
            </a:r>
          </a:p>
        </p:txBody>
      </p:sp>
    </p:spTree>
    <p:extLst>
      <p:ext uri="{BB962C8B-B14F-4D97-AF65-F5344CB8AC3E}">
        <p14:creationId xmlns:p14="http://schemas.microsoft.com/office/powerpoint/2010/main" val="33366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57188"/>
            <a:ext cx="5729288" cy="2800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790700" y="3086100"/>
            <a:ext cx="8515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nhất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5 x 4 = 20 (cuốn)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hai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5 x 8 = 40 (cuốn)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ba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5 = 30 (cuốn)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tư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9 x 5 = 45 (cuốn)</a:t>
            </a:r>
          </a:p>
          <a:p>
            <a:pPr lvl="0"/>
            <a:endParaRPr lang="vi-VN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Bao nhiêu cuốn sách đã bán được trong ngày thứ tư?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2162175" y="4848225"/>
            <a:ext cx="950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tư bán được 45 cuốn sách.</a:t>
            </a:r>
          </a:p>
        </p:txBody>
      </p:sp>
    </p:spTree>
    <p:extLst>
      <p:ext uri="{BB962C8B-B14F-4D97-AF65-F5344CB8AC3E}">
        <p14:creationId xmlns:p14="http://schemas.microsoft.com/office/powerpoint/2010/main" val="26062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Cả bốn ngày bán được bao nhiêu cuốn sách?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2352675" y="4324350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bốn ngày bán được số quyển sách là</a:t>
            </a:r>
          </a:p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20 + 40 + 30 + 45 = 135 (cuốn sách)</a:t>
            </a:r>
          </a:p>
        </p:txBody>
      </p:sp>
    </p:spTree>
    <p:extLst>
      <p:ext uri="{BB962C8B-B14F-4D97-AF65-F5344CB8AC3E}">
        <p14:creationId xmlns:p14="http://schemas.microsoft.com/office/powerpoint/2010/main" val="25646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Ngày thứ ba bán được nhiều hơn ngày thứ nhất bao nhiêu cuốn sách?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1714500" y="4791075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ba bán được nhiều hơn ngày thứ nhất bao là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– 20 = 10 (cuốn sách)</a:t>
            </a:r>
          </a:p>
        </p:txBody>
      </p:sp>
    </p:spTree>
    <p:extLst>
      <p:ext uri="{BB962C8B-B14F-4D97-AF65-F5344CB8AC3E}">
        <p14:creationId xmlns:p14="http://schemas.microsoft.com/office/powerpoint/2010/main" val="21243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Ngày thứ ba bán được nhiều hơn ngày thứ nhất bao nhiêu cuốn sách?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1714500" y="4791075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 thứ ba bán được nhiều hơn ngày thứ nhất bao 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– 20 = 10 (cuốn sách)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1609725" y="1238250"/>
            <a:ext cx="8264423" cy="3771900"/>
          </a:xfrm>
          <a:custGeom>
            <a:avLst/>
            <a:gdLst>
              <a:gd name="connsiteX0" fmla="*/ 0 w 8264423"/>
              <a:gd name="connsiteY0" fmla="*/ 376134 h 3771900"/>
              <a:gd name="connsiteX1" fmla="*/ 376134 w 8264423"/>
              <a:gd name="connsiteY1" fmla="*/ 0 h 3771900"/>
              <a:gd name="connsiteX2" fmla="*/ 7888289 w 8264423"/>
              <a:gd name="connsiteY2" fmla="*/ 0 h 3771900"/>
              <a:gd name="connsiteX3" fmla="*/ 8264423 w 8264423"/>
              <a:gd name="connsiteY3" fmla="*/ 376134 h 3771900"/>
              <a:gd name="connsiteX4" fmla="*/ 8264423 w 8264423"/>
              <a:gd name="connsiteY4" fmla="*/ 3395766 h 3771900"/>
              <a:gd name="connsiteX5" fmla="*/ 7888289 w 8264423"/>
              <a:gd name="connsiteY5" fmla="*/ 3771900 h 3771900"/>
              <a:gd name="connsiteX6" fmla="*/ 376134 w 8264423"/>
              <a:gd name="connsiteY6" fmla="*/ 3771900 h 3771900"/>
              <a:gd name="connsiteX7" fmla="*/ 0 w 8264423"/>
              <a:gd name="connsiteY7" fmla="*/ 3395766 h 3771900"/>
              <a:gd name="connsiteX8" fmla="*/ 0 w 8264423"/>
              <a:gd name="connsiteY8" fmla="*/ 376134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423" h="3771900" fill="none" extrusionOk="0">
                <a:moveTo>
                  <a:pt x="0" y="376134"/>
                </a:moveTo>
                <a:cubicBezTo>
                  <a:pt x="241" y="174921"/>
                  <a:pt x="175348" y="11659"/>
                  <a:pt x="376134" y="0"/>
                </a:cubicBezTo>
                <a:cubicBezTo>
                  <a:pt x="3419076" y="72427"/>
                  <a:pt x="4578935" y="61419"/>
                  <a:pt x="7888289" y="0"/>
                </a:cubicBezTo>
                <a:cubicBezTo>
                  <a:pt x="8094794" y="-8455"/>
                  <a:pt x="8246045" y="162842"/>
                  <a:pt x="8264423" y="376134"/>
                </a:cubicBezTo>
                <a:cubicBezTo>
                  <a:pt x="8365299" y="1543635"/>
                  <a:pt x="8157110" y="2205934"/>
                  <a:pt x="8264423" y="3395766"/>
                </a:cubicBezTo>
                <a:cubicBezTo>
                  <a:pt x="8270680" y="3571743"/>
                  <a:pt x="8084392" y="3758863"/>
                  <a:pt x="7888289" y="3771900"/>
                </a:cubicBezTo>
                <a:cubicBezTo>
                  <a:pt x="4418874" y="3801727"/>
                  <a:pt x="2970887" y="3692594"/>
                  <a:pt x="376134" y="3771900"/>
                </a:cubicBezTo>
                <a:cubicBezTo>
                  <a:pt x="197284" y="3768635"/>
                  <a:pt x="-2959" y="3604084"/>
                  <a:pt x="0" y="3395766"/>
                </a:cubicBezTo>
                <a:cubicBezTo>
                  <a:pt x="50037" y="2431258"/>
                  <a:pt x="770" y="1478702"/>
                  <a:pt x="0" y="376134"/>
                </a:cubicBezTo>
                <a:close/>
              </a:path>
              <a:path w="8264423" h="3771900" stroke="0" extrusionOk="0">
                <a:moveTo>
                  <a:pt x="0" y="376134"/>
                </a:moveTo>
                <a:cubicBezTo>
                  <a:pt x="20820" y="174076"/>
                  <a:pt x="170006" y="3344"/>
                  <a:pt x="376134" y="0"/>
                </a:cubicBezTo>
                <a:cubicBezTo>
                  <a:pt x="3805572" y="123000"/>
                  <a:pt x="5400197" y="-96860"/>
                  <a:pt x="7888289" y="0"/>
                </a:cubicBezTo>
                <a:cubicBezTo>
                  <a:pt x="8064355" y="-24135"/>
                  <a:pt x="8271336" y="154465"/>
                  <a:pt x="8264423" y="376134"/>
                </a:cubicBezTo>
                <a:cubicBezTo>
                  <a:pt x="8267596" y="1052391"/>
                  <a:pt x="8358690" y="2258421"/>
                  <a:pt x="8264423" y="3395766"/>
                </a:cubicBezTo>
                <a:cubicBezTo>
                  <a:pt x="8252670" y="3607757"/>
                  <a:pt x="8085576" y="3770190"/>
                  <a:pt x="7888289" y="3771900"/>
                </a:cubicBezTo>
                <a:cubicBezTo>
                  <a:pt x="5243657" y="3611193"/>
                  <a:pt x="3927542" y="3811567"/>
                  <a:pt x="376134" y="3771900"/>
                </a:cubicBezTo>
                <a:cubicBezTo>
                  <a:pt x="155429" y="3769280"/>
                  <a:pt x="-20200" y="3594348"/>
                  <a:pt x="0" y="3395766"/>
                </a:cubicBezTo>
                <a:cubicBezTo>
                  <a:pt x="32216" y="2595301"/>
                  <a:pt x="57206" y="1401211"/>
                  <a:pt x="0" y="37613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2DDC9E3B-DD01-1640-87B9-E859A155BBFE}"/>
              </a:ext>
            </a:extLst>
          </p:cNvPr>
          <p:cNvSpPr txBox="1"/>
          <p:nvPr/>
        </p:nvSpPr>
        <p:spPr>
          <a:xfrm>
            <a:off x="4869464" y="1532803"/>
            <a:ext cx="2453071" cy="46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377">
              <a:lnSpc>
                <a:spcPts val="3380"/>
              </a:lnSpc>
              <a:spcBef>
                <a:spcPct val="0"/>
              </a:spcBef>
              <a:defRPr/>
            </a:pPr>
            <a:r>
              <a:rPr lang="en-US" sz="4000" b="1" kern="0" spc="131" dirty="0" err="1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Toán</a:t>
            </a:r>
            <a:endParaRPr lang="en-US" sz="4000" b="1" kern="0" spc="13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30566-CC6C-06AD-15E6-68641A4D1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074" y="2246300"/>
            <a:ext cx="816934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304800"/>
            <a:ext cx="11492151" cy="6334125"/>
          </a:xfrm>
          <a:custGeom>
            <a:avLst/>
            <a:gdLst>
              <a:gd name="connsiteX0" fmla="*/ 0 w 11492151"/>
              <a:gd name="connsiteY0" fmla="*/ 631639 h 6334125"/>
              <a:gd name="connsiteX1" fmla="*/ 631639 w 11492151"/>
              <a:gd name="connsiteY1" fmla="*/ 0 h 6334125"/>
              <a:gd name="connsiteX2" fmla="*/ 10860512 w 11492151"/>
              <a:gd name="connsiteY2" fmla="*/ 0 h 6334125"/>
              <a:gd name="connsiteX3" fmla="*/ 11492151 w 11492151"/>
              <a:gd name="connsiteY3" fmla="*/ 631639 h 6334125"/>
              <a:gd name="connsiteX4" fmla="*/ 11492151 w 11492151"/>
              <a:gd name="connsiteY4" fmla="*/ 5702486 h 6334125"/>
              <a:gd name="connsiteX5" fmla="*/ 10860512 w 11492151"/>
              <a:gd name="connsiteY5" fmla="*/ 6334125 h 6334125"/>
              <a:gd name="connsiteX6" fmla="*/ 631639 w 11492151"/>
              <a:gd name="connsiteY6" fmla="*/ 6334125 h 6334125"/>
              <a:gd name="connsiteX7" fmla="*/ 0 w 11492151"/>
              <a:gd name="connsiteY7" fmla="*/ 5702486 h 6334125"/>
              <a:gd name="connsiteX8" fmla="*/ 0 w 11492151"/>
              <a:gd name="connsiteY8" fmla="*/ 63163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2151" h="6334125" fill="none" extrusionOk="0">
                <a:moveTo>
                  <a:pt x="0" y="631639"/>
                </a:moveTo>
                <a:cubicBezTo>
                  <a:pt x="1921" y="334784"/>
                  <a:pt x="293762" y="18407"/>
                  <a:pt x="631639" y="0"/>
                </a:cubicBezTo>
                <a:cubicBezTo>
                  <a:pt x="3197402" y="72427"/>
                  <a:pt x="8499046" y="61419"/>
                  <a:pt x="10860512" y="0"/>
                </a:cubicBezTo>
                <a:cubicBezTo>
                  <a:pt x="11205409" y="-27177"/>
                  <a:pt x="11444105" y="268261"/>
                  <a:pt x="11492151" y="631639"/>
                </a:cubicBezTo>
                <a:cubicBezTo>
                  <a:pt x="11593027" y="2944520"/>
                  <a:pt x="11384838" y="5033713"/>
                  <a:pt x="11492151" y="5702486"/>
                </a:cubicBezTo>
                <a:cubicBezTo>
                  <a:pt x="11499373" y="6014679"/>
                  <a:pt x="11170252" y="6290287"/>
                  <a:pt x="10860512" y="6334125"/>
                </a:cubicBezTo>
                <a:cubicBezTo>
                  <a:pt x="8293859" y="6363952"/>
                  <a:pt x="4995765" y="6254819"/>
                  <a:pt x="631639" y="6334125"/>
                </a:cubicBezTo>
                <a:cubicBezTo>
                  <a:pt x="293209" y="6332948"/>
                  <a:pt x="-43860" y="6060004"/>
                  <a:pt x="0" y="5702486"/>
                </a:cubicBezTo>
                <a:cubicBezTo>
                  <a:pt x="50037" y="5129768"/>
                  <a:pt x="770" y="1325581"/>
                  <a:pt x="0" y="631639"/>
                </a:cubicBezTo>
                <a:close/>
              </a:path>
              <a:path w="11492151" h="6334125" stroke="0" extrusionOk="0">
                <a:moveTo>
                  <a:pt x="0" y="631639"/>
                </a:moveTo>
                <a:cubicBezTo>
                  <a:pt x="54095" y="297539"/>
                  <a:pt x="312631" y="62163"/>
                  <a:pt x="631639" y="0"/>
                </a:cubicBezTo>
                <a:cubicBezTo>
                  <a:pt x="4653840" y="123000"/>
                  <a:pt x="7354073" y="-96860"/>
                  <a:pt x="10860512" y="0"/>
                </a:cubicBezTo>
                <a:cubicBezTo>
                  <a:pt x="11175197" y="-26035"/>
                  <a:pt x="11496225" y="274581"/>
                  <a:pt x="11492151" y="631639"/>
                </a:cubicBezTo>
                <a:cubicBezTo>
                  <a:pt x="11495324" y="2056844"/>
                  <a:pt x="11586418" y="4149827"/>
                  <a:pt x="11492151" y="5702486"/>
                </a:cubicBezTo>
                <a:cubicBezTo>
                  <a:pt x="11475513" y="6057358"/>
                  <a:pt x="11142228" y="6323139"/>
                  <a:pt x="10860512" y="6334125"/>
                </a:cubicBezTo>
                <a:cubicBezTo>
                  <a:pt x="9663617" y="6173418"/>
                  <a:pt x="1894360" y="6373792"/>
                  <a:pt x="631639" y="6334125"/>
                </a:cubicBezTo>
                <a:cubicBezTo>
                  <a:pt x="253339" y="6328176"/>
                  <a:pt x="-16994" y="6043632"/>
                  <a:pt x="0" y="5702486"/>
                </a:cubicBezTo>
                <a:cubicBezTo>
                  <a:pt x="32216" y="3421931"/>
                  <a:pt x="57206" y="1443393"/>
                  <a:pt x="0" y="63163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22959" y="442999"/>
            <a:ext cx="10921341" cy="769441"/>
            <a:chOff x="1046203" y="850875"/>
            <a:chExt cx="10921339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2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10036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Kiểm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đếm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số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chiếc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diều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mỗi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loại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trong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hình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vẽ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sau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(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theo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mẫu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):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0E5024-DE33-1731-C83E-7B98527AD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262063"/>
            <a:ext cx="6534150" cy="2928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654DC-95C7-0F09-D98B-19248363E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401" y="4019550"/>
            <a:ext cx="6506326" cy="24479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4FAE6C-9899-FC6C-6E03-72CE16BF6FFE}"/>
              </a:ext>
            </a:extLst>
          </p:cNvPr>
          <p:cNvGrpSpPr/>
          <p:nvPr/>
        </p:nvGrpSpPr>
        <p:grpSpPr>
          <a:xfrm>
            <a:off x="8743949" y="5257800"/>
            <a:ext cx="885825" cy="485775"/>
            <a:chOff x="8496300" y="5181600"/>
            <a:chExt cx="1343025" cy="6667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A1822F-6533-CE18-C140-27F5B67D6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6300" y="5181600"/>
              <a:ext cx="1238250" cy="6667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883736-EE2A-C754-8D6C-2E1FB1F80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7875" y="5200650"/>
              <a:ext cx="171450" cy="552450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125C07-625F-0D4D-00BE-9BDD8DA32BBE}"/>
              </a:ext>
            </a:extLst>
          </p:cNvPr>
          <p:cNvSpPr/>
          <p:nvPr/>
        </p:nvSpPr>
        <p:spPr>
          <a:xfrm>
            <a:off x="10391775" y="5238750"/>
            <a:ext cx="5619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15B439-6C66-9374-ED14-FEB0D17E8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4900" y="5778649"/>
            <a:ext cx="581026" cy="45798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BBBF77-FCAA-A614-4596-0D6907DAEA19}"/>
              </a:ext>
            </a:extLst>
          </p:cNvPr>
          <p:cNvSpPr/>
          <p:nvPr/>
        </p:nvSpPr>
        <p:spPr>
          <a:xfrm>
            <a:off x="10372725" y="5781675"/>
            <a:ext cx="5619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0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390526"/>
            <a:ext cx="11307899" cy="6086476"/>
          </a:xfrm>
          <a:custGeom>
            <a:avLst/>
            <a:gdLst>
              <a:gd name="connsiteX0" fmla="*/ 0 w 11307899"/>
              <a:gd name="connsiteY0" fmla="*/ 606943 h 6086476"/>
              <a:gd name="connsiteX1" fmla="*/ 606943 w 11307899"/>
              <a:gd name="connsiteY1" fmla="*/ 0 h 6086476"/>
              <a:gd name="connsiteX2" fmla="*/ 10700956 w 11307899"/>
              <a:gd name="connsiteY2" fmla="*/ 0 h 6086476"/>
              <a:gd name="connsiteX3" fmla="*/ 11307899 w 11307899"/>
              <a:gd name="connsiteY3" fmla="*/ 606943 h 6086476"/>
              <a:gd name="connsiteX4" fmla="*/ 11307899 w 11307899"/>
              <a:gd name="connsiteY4" fmla="*/ 5479533 h 6086476"/>
              <a:gd name="connsiteX5" fmla="*/ 10700956 w 11307899"/>
              <a:gd name="connsiteY5" fmla="*/ 6086476 h 6086476"/>
              <a:gd name="connsiteX6" fmla="*/ 606943 w 11307899"/>
              <a:gd name="connsiteY6" fmla="*/ 6086476 h 6086476"/>
              <a:gd name="connsiteX7" fmla="*/ 0 w 11307899"/>
              <a:gd name="connsiteY7" fmla="*/ 5479533 h 6086476"/>
              <a:gd name="connsiteX8" fmla="*/ 0 w 11307899"/>
              <a:gd name="connsiteY8" fmla="*/ 606943 h 60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086476" fill="none" extrusionOk="0">
                <a:moveTo>
                  <a:pt x="0" y="606943"/>
                </a:moveTo>
                <a:cubicBezTo>
                  <a:pt x="486" y="284893"/>
                  <a:pt x="291382" y="32968"/>
                  <a:pt x="606943" y="0"/>
                </a:cubicBezTo>
                <a:cubicBezTo>
                  <a:pt x="4677845" y="72427"/>
                  <a:pt x="8987329" y="61419"/>
                  <a:pt x="10700956" y="0"/>
                </a:cubicBezTo>
                <a:cubicBezTo>
                  <a:pt x="11027206" y="-61646"/>
                  <a:pt x="11249518" y="254079"/>
                  <a:pt x="11307899" y="606943"/>
                </a:cubicBezTo>
                <a:cubicBezTo>
                  <a:pt x="11408775" y="2645730"/>
                  <a:pt x="11200586" y="3802354"/>
                  <a:pt x="11307899" y="5479533"/>
                </a:cubicBezTo>
                <a:cubicBezTo>
                  <a:pt x="11318577" y="5760543"/>
                  <a:pt x="10996596" y="6042123"/>
                  <a:pt x="10700956" y="6086476"/>
                </a:cubicBezTo>
                <a:cubicBezTo>
                  <a:pt x="5675927" y="6116303"/>
                  <a:pt x="1920331" y="6007170"/>
                  <a:pt x="606943" y="6086476"/>
                </a:cubicBezTo>
                <a:cubicBezTo>
                  <a:pt x="323645" y="6080608"/>
                  <a:pt x="-10465" y="5816807"/>
                  <a:pt x="0" y="5479533"/>
                </a:cubicBezTo>
                <a:cubicBezTo>
                  <a:pt x="50037" y="4549664"/>
                  <a:pt x="770" y="1428374"/>
                  <a:pt x="0" y="606943"/>
                </a:cubicBezTo>
                <a:close/>
              </a:path>
              <a:path w="11307899" h="6086476" stroke="0" extrusionOk="0">
                <a:moveTo>
                  <a:pt x="0" y="606943"/>
                </a:moveTo>
                <a:cubicBezTo>
                  <a:pt x="54097" y="286484"/>
                  <a:pt x="295170" y="48820"/>
                  <a:pt x="606943" y="0"/>
                </a:cubicBezTo>
                <a:cubicBezTo>
                  <a:pt x="5047210" y="123000"/>
                  <a:pt x="7729687" y="-96860"/>
                  <a:pt x="10700956" y="0"/>
                </a:cubicBezTo>
                <a:cubicBezTo>
                  <a:pt x="10997195" y="-29698"/>
                  <a:pt x="11333151" y="220829"/>
                  <a:pt x="11307899" y="606943"/>
                </a:cubicBezTo>
                <a:cubicBezTo>
                  <a:pt x="11311072" y="2593675"/>
                  <a:pt x="11402166" y="3745029"/>
                  <a:pt x="11307899" y="5479533"/>
                </a:cubicBezTo>
                <a:cubicBezTo>
                  <a:pt x="11257239" y="5833091"/>
                  <a:pt x="11026527" y="6084899"/>
                  <a:pt x="10700956" y="6086476"/>
                </a:cubicBezTo>
                <a:cubicBezTo>
                  <a:pt x="8289810" y="5925769"/>
                  <a:pt x="4976736" y="6126143"/>
                  <a:pt x="606943" y="6086476"/>
                </a:cubicBezTo>
                <a:cubicBezTo>
                  <a:pt x="251879" y="6082465"/>
                  <a:pt x="-39890" y="5796667"/>
                  <a:pt x="0" y="5479533"/>
                </a:cubicBezTo>
                <a:cubicBezTo>
                  <a:pt x="32216" y="3423179"/>
                  <a:pt x="57206" y="1543008"/>
                  <a:pt x="0" y="60694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61059" y="471574"/>
            <a:ext cx="9483065" cy="1134368"/>
            <a:chOff x="1036678" y="793725"/>
            <a:chExt cx="9483064" cy="113436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36678" y="79372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2" y="850875"/>
              <a:ext cx="858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a) Quan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sát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cho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biết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trong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tranh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những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loại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thú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nhồi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bông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nào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: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DEDAE5-2C75-6FF5-FA7B-5398DA7FA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593886"/>
            <a:ext cx="9658350" cy="3816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22272-BD6C-B1AE-DE92-FB30FFAA52C6}"/>
              </a:ext>
            </a:extLst>
          </p:cNvPr>
          <p:cNvSpPr txBox="1"/>
          <p:nvPr/>
        </p:nvSpPr>
        <p:spPr>
          <a:xfrm>
            <a:off x="1200150" y="5362575"/>
            <a:ext cx="9667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tranh có những loại thú nhồi bông là: Hươu cao cổ, hà mã, sư tử, khỉ.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7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765834" y="252499"/>
            <a:ext cx="9483065" cy="1134368"/>
            <a:chOff x="1036678" y="793725"/>
            <a:chExt cx="9483064" cy="113436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36678" y="79372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2" y="850875"/>
              <a:ext cx="858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đếm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từng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7" y="1438275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1543050" y="5114925"/>
            <a:ext cx="8772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Có bao nhiêu con hà mã?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Số khỉ nhiều hơn số hươu cao cổ là bao nhiêu con?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Trong tranh vẽ có tất cả bao nhiêu con thú nhồi bông?</a:t>
            </a:r>
          </a:p>
        </p:txBody>
      </p:sp>
    </p:spTree>
    <p:extLst>
      <p:ext uri="{BB962C8B-B14F-4D97-AF65-F5344CB8AC3E}">
        <p14:creationId xmlns:p14="http://schemas.microsoft.com/office/powerpoint/2010/main" val="42699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400050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3267075" y="3981450"/>
            <a:ext cx="87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Có bao nhiêu con hà mã?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10A7B-D52C-A4A4-E9CD-C427215707D8}"/>
              </a:ext>
            </a:extLst>
          </p:cNvPr>
          <p:cNvSpPr txBox="1"/>
          <p:nvPr/>
        </p:nvSpPr>
        <p:spPr>
          <a:xfrm>
            <a:off x="1628775" y="4600575"/>
            <a:ext cx="87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con </a:t>
            </a:r>
            <a:r>
              <a:rPr lang="es-E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381000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647701" y="3981450"/>
            <a:ext cx="113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rồi nêu số lượng mỗi loại thú nhồi bông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10A7B-D52C-A4A4-E9CD-C427215707D8}"/>
              </a:ext>
            </a:extLst>
          </p:cNvPr>
          <p:cNvSpPr txBox="1"/>
          <p:nvPr/>
        </p:nvSpPr>
        <p:spPr>
          <a:xfrm>
            <a:off x="1647825" y="4505325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con 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hươu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cao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cổ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4FF51-2003-E2F4-CA0B-E7D4C9EF7DAC}"/>
              </a:ext>
            </a:extLst>
          </p:cNvPr>
          <p:cNvSpPr txBox="1"/>
          <p:nvPr/>
        </p:nvSpPr>
        <p:spPr>
          <a:xfrm>
            <a:off x="1647825" y="4991100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con 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1DBF3-A1EE-C818-FB7D-E00F717B47FD}"/>
              </a:ext>
            </a:extLst>
          </p:cNvPr>
          <p:cNvSpPr txBox="1"/>
          <p:nvPr/>
        </p:nvSpPr>
        <p:spPr>
          <a:xfrm>
            <a:off x="1647825" y="5543550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con 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sư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tử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015B8-BB60-41A5-D565-0007E7F3F5C4}"/>
              </a:ext>
            </a:extLst>
          </p:cNvPr>
          <p:cNvSpPr txBox="1"/>
          <p:nvPr/>
        </p:nvSpPr>
        <p:spPr>
          <a:xfrm>
            <a:off x="1619250" y="6086475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khỉ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381000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647701" y="3981450"/>
            <a:ext cx="113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OpenSans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tranh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vẽ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tất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cả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nhiêu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thú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nhồi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10A7B-D52C-A4A4-E9CD-C427215707D8}"/>
              </a:ext>
            </a:extLst>
          </p:cNvPr>
          <p:cNvSpPr txBox="1"/>
          <p:nvPr/>
        </p:nvSpPr>
        <p:spPr>
          <a:xfrm>
            <a:off x="1619249" y="4914900"/>
            <a:ext cx="877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lượng thú nhồi bông có trong tranh vẽ là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+ 2 + 4 + 6 = 17 (con)</a:t>
            </a:r>
          </a:p>
        </p:txBody>
      </p:sp>
    </p:spTree>
    <p:extLst>
      <p:ext uri="{BB962C8B-B14F-4D97-AF65-F5344CB8AC3E}">
        <p14:creationId xmlns:p14="http://schemas.microsoft.com/office/powerpoint/2010/main" val="737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984909" y="309649"/>
            <a:ext cx="6418312" cy="769441"/>
            <a:chOff x="1046203" y="850875"/>
            <a:chExt cx="6418311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4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5533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Quan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sát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biểu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đồ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tranh</a:t>
              </a:r>
              <a:endParaRPr lang="en-US" sz="40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10525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09650" y="4229100"/>
            <a:ext cx="1061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 lời các câu hỏi: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Bao nhiêu cuốn sách đã bán được trong ngày thứ tư?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Ngày nào bán được 40 cuốn sách?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Ngày thứ ba bán được nhiều hơn ngày thứ nhất bao nhiêu cuốn sách?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Cả bốn ngày bán được bao nhiêu cuốn sách?</a:t>
            </a:r>
          </a:p>
        </p:txBody>
      </p:sp>
    </p:spTree>
    <p:extLst>
      <p:ext uri="{BB962C8B-B14F-4D97-AF65-F5344CB8AC3E}">
        <p14:creationId xmlns:p14="http://schemas.microsoft.com/office/powerpoint/2010/main" val="31831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2-Toán-Thu thập, phân loại, ghi chép số liệu thống kê (Tiết 2)[2024050210302029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552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OpenSans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17</cp:revision>
  <dcterms:created xsi:type="dcterms:W3CDTF">2023-04-09T01:18:57Z</dcterms:created>
  <dcterms:modified xsi:type="dcterms:W3CDTF">2024-05-02T03:30:35Z</dcterms:modified>
</cp:coreProperties>
</file>