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4" r:id="rId2"/>
    <p:sldId id="262" r:id="rId3"/>
    <p:sldId id="304" r:id="rId4"/>
    <p:sldId id="324" r:id="rId5"/>
    <p:sldId id="307" r:id="rId6"/>
    <p:sldId id="31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459" autoAdjust="0"/>
  </p:normalViewPr>
  <p:slideViewPr>
    <p:cSldViewPr snapToGrid="0">
      <p:cViewPr varScale="1">
        <p:scale>
          <a:sx n="54" d="100"/>
          <a:sy n="54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FC40-04A7-401B-8E96-1D5461A1A758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059-F241-4389-861A-09C97D86D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0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4BA81-87A3-4AFB-BB0E-DD9B9C37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317D68-58DB-4420-BBF6-828C8E6F1BCA}"/>
              </a:ext>
            </a:extLst>
          </p:cNvPr>
          <p:cNvSpPr/>
          <p:nvPr/>
        </p:nvSpPr>
        <p:spPr>
          <a:xfrm>
            <a:off x="304800" y="228598"/>
            <a:ext cx="7696200" cy="6477001"/>
          </a:xfrm>
          <a:prstGeom prst="roundRect">
            <a:avLst>
              <a:gd name="adj" fmla="val 8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1410DC3-6979-44EB-8C96-0B9E3F56B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14" y="2881764"/>
            <a:ext cx="3792088" cy="4417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4312F-C7A8-4302-E0E3-002819ABB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08" y="2011041"/>
            <a:ext cx="7218290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B393C-0D31-F842-D839-77913E4B09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29934" b="30508"/>
          <a:stretch/>
        </p:blipFill>
        <p:spPr>
          <a:xfrm>
            <a:off x="2991297" y="568537"/>
            <a:ext cx="2749379" cy="959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78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D5150-82A0-41BF-A1EC-A4CBA0F4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4D87D-1F8B-EDE2-9249-CF056BFBF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47" y="251258"/>
            <a:ext cx="8975035" cy="445907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CB5557A-FDF6-F662-E804-ED94ABD96A61}"/>
              </a:ext>
            </a:extLst>
          </p:cNvPr>
          <p:cNvGrpSpPr/>
          <p:nvPr/>
        </p:nvGrpSpPr>
        <p:grpSpPr>
          <a:xfrm>
            <a:off x="1609882" y="4843514"/>
            <a:ext cx="8537970" cy="702521"/>
            <a:chOff x="838202" y="229731"/>
            <a:chExt cx="12289079" cy="455930"/>
          </a:xfrm>
          <a:solidFill>
            <a:srgbClr val="FFFF00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601EDB-2AA2-EC1C-43F6-455BBE39B6BB}"/>
                </a:ext>
              </a:extLst>
            </p:cNvPr>
            <p:cNvSpPr/>
            <p:nvPr/>
          </p:nvSpPr>
          <p:spPr>
            <a:xfrm>
              <a:off x="838202" y="229731"/>
              <a:ext cx="12289079" cy="455930"/>
            </a:xfrm>
            <a:prstGeom prst="roundRect">
              <a:avLst>
                <a:gd name="adj" fmla="val 2259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C66690-94DF-59C5-B475-FD261851A09B}"/>
                </a:ext>
              </a:extLst>
            </p:cNvPr>
            <p:cNvSpPr txBox="1"/>
            <p:nvPr/>
          </p:nvSpPr>
          <p:spPr>
            <a:xfrm>
              <a:off x="1245813" y="320506"/>
              <a:ext cx="11115433" cy="35954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 vườn có những loại hoa nào?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959338-3440-E16A-FADA-282A5D3011CD}"/>
              </a:ext>
            </a:extLst>
          </p:cNvPr>
          <p:cNvGrpSpPr/>
          <p:nvPr/>
        </p:nvGrpSpPr>
        <p:grpSpPr>
          <a:xfrm>
            <a:off x="1580064" y="5698279"/>
            <a:ext cx="8537970" cy="702521"/>
            <a:chOff x="838202" y="229731"/>
            <a:chExt cx="12289079" cy="455930"/>
          </a:xfrm>
          <a:solidFill>
            <a:srgbClr val="FFFF0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ABAC94-83E0-95E3-F186-A2330CF85F35}"/>
                </a:ext>
              </a:extLst>
            </p:cNvPr>
            <p:cNvSpPr/>
            <p:nvPr/>
          </p:nvSpPr>
          <p:spPr>
            <a:xfrm>
              <a:off x="838202" y="229731"/>
              <a:ext cx="12289079" cy="455930"/>
            </a:xfrm>
            <a:prstGeom prst="roundRect">
              <a:avLst>
                <a:gd name="adj" fmla="val 2259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02005B-6593-3E2E-7CFE-ABF379CDBA12}"/>
                </a:ext>
              </a:extLst>
            </p:cNvPr>
            <p:cNvSpPr txBox="1"/>
            <p:nvPr/>
          </p:nvSpPr>
          <p:spPr>
            <a:xfrm>
              <a:off x="1245813" y="320506"/>
              <a:ext cx="11115433" cy="35954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nhìn thấy có mấy bông hoa hồng 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C41F17-3FED-61F1-1CF5-488A4616D9D9}"/>
              </a:ext>
            </a:extLst>
          </p:cNvPr>
          <p:cNvGrpSpPr/>
          <p:nvPr/>
        </p:nvGrpSpPr>
        <p:grpSpPr>
          <a:xfrm>
            <a:off x="944217" y="5691652"/>
            <a:ext cx="10545418" cy="828418"/>
            <a:chOff x="-81769" y="229731"/>
            <a:chExt cx="15178488" cy="455930"/>
          </a:xfrm>
          <a:solidFill>
            <a:srgbClr val="FFFF00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D47078D-1ADA-3710-9047-450579B45DC3}"/>
                </a:ext>
              </a:extLst>
            </p:cNvPr>
            <p:cNvSpPr/>
            <p:nvPr/>
          </p:nvSpPr>
          <p:spPr>
            <a:xfrm>
              <a:off x="-81769" y="229731"/>
              <a:ext cx="15178488" cy="455930"/>
            </a:xfrm>
            <a:prstGeom prst="roundRect">
              <a:avLst>
                <a:gd name="adj" fmla="val 2259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74B50B-74B0-F07D-A6A6-1021F7EB7355}"/>
                </a:ext>
              </a:extLst>
            </p:cNvPr>
            <p:cNvSpPr txBox="1"/>
            <p:nvPr/>
          </p:nvSpPr>
          <p:spPr>
            <a:xfrm>
              <a:off x="104207" y="288254"/>
              <a:ext cx="13905269" cy="35954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nhìn thấy có mấy bông hoa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hướng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dương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EE3AA1-C161-2B09-C1F2-8D1E9E28E5E3}"/>
              </a:ext>
            </a:extLst>
          </p:cNvPr>
          <p:cNvGrpSpPr/>
          <p:nvPr/>
        </p:nvGrpSpPr>
        <p:grpSpPr>
          <a:xfrm>
            <a:off x="947530" y="5694965"/>
            <a:ext cx="10545418" cy="828418"/>
            <a:chOff x="-81769" y="229731"/>
            <a:chExt cx="15178488" cy="455930"/>
          </a:xfrm>
          <a:solidFill>
            <a:srgbClr val="FFFF00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85CEBF8-1B20-8B98-5F2C-B80B85090B7F}"/>
                </a:ext>
              </a:extLst>
            </p:cNvPr>
            <p:cNvSpPr/>
            <p:nvPr/>
          </p:nvSpPr>
          <p:spPr>
            <a:xfrm>
              <a:off x="-81769" y="229731"/>
              <a:ext cx="15178488" cy="455930"/>
            </a:xfrm>
            <a:prstGeom prst="roundRect">
              <a:avLst>
                <a:gd name="adj" fmla="val 2259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B32544-EA05-7F94-FF6C-29EA29BF3089}"/>
                </a:ext>
              </a:extLst>
            </p:cNvPr>
            <p:cNvSpPr txBox="1"/>
            <p:nvPr/>
          </p:nvSpPr>
          <p:spPr>
            <a:xfrm>
              <a:off x="104207" y="288254"/>
              <a:ext cx="13905268" cy="30490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 cúc có bao nhiêu bông hoa 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48006E-98E3-C0DF-E24E-081FA1C7E617}"/>
              </a:ext>
            </a:extLst>
          </p:cNvPr>
          <p:cNvGrpSpPr/>
          <p:nvPr/>
        </p:nvGrpSpPr>
        <p:grpSpPr>
          <a:xfrm>
            <a:off x="950843" y="5688339"/>
            <a:ext cx="10545418" cy="828418"/>
            <a:chOff x="-81769" y="229731"/>
            <a:chExt cx="15178488" cy="455930"/>
          </a:xfrm>
          <a:solidFill>
            <a:srgbClr val="FFFF00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C68A32C-73FE-1155-B249-DCEAFF0F45B0}"/>
                </a:ext>
              </a:extLst>
            </p:cNvPr>
            <p:cNvSpPr/>
            <p:nvPr/>
          </p:nvSpPr>
          <p:spPr>
            <a:xfrm>
              <a:off x="-81769" y="229731"/>
              <a:ext cx="15178488" cy="455930"/>
            </a:xfrm>
            <a:prstGeom prst="roundRect">
              <a:avLst>
                <a:gd name="adj" fmla="val 2259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B221A0-A619-679B-7137-8623A292A0EB}"/>
                </a:ext>
              </a:extLst>
            </p:cNvPr>
            <p:cNvSpPr txBox="1"/>
            <p:nvPr/>
          </p:nvSpPr>
          <p:spPr>
            <a:xfrm>
              <a:off x="104207" y="288254"/>
              <a:ext cx="13905268" cy="30490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có bao nhiêu bông hoa 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70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D5150-82A0-41BF-A1EC-A4CBA0F4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4D87D-1F8B-EDE2-9249-CF056BFBF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6" y="300954"/>
            <a:ext cx="4335508" cy="2154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59F588-76B3-BA9A-0A54-3CA34A800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913" y="2565845"/>
            <a:ext cx="7424530" cy="39176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84FE72-756B-4C32-9EDC-C37B786B31FE}"/>
              </a:ext>
            </a:extLst>
          </p:cNvPr>
          <p:cNvGrpSpPr/>
          <p:nvPr/>
        </p:nvGrpSpPr>
        <p:grpSpPr>
          <a:xfrm>
            <a:off x="5148212" y="490174"/>
            <a:ext cx="5844466" cy="1438017"/>
            <a:chOff x="838202" y="229731"/>
            <a:chExt cx="12289079" cy="933261"/>
          </a:xfrm>
          <a:solidFill>
            <a:srgbClr val="FFFF0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96861D-A04F-34CA-9CBA-1E51FB7DCC15}"/>
                </a:ext>
              </a:extLst>
            </p:cNvPr>
            <p:cNvSpPr/>
            <p:nvPr/>
          </p:nvSpPr>
          <p:spPr>
            <a:xfrm>
              <a:off x="838202" y="229731"/>
              <a:ext cx="12289079" cy="933261"/>
            </a:xfrm>
            <a:prstGeom prst="roundRect">
              <a:avLst>
                <a:gd name="adj" fmla="val 22593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DFBC67-8BD7-5EBC-8B60-1215FBF29130}"/>
                </a:ext>
              </a:extLst>
            </p:cNvPr>
            <p:cNvSpPr txBox="1"/>
            <p:nvPr/>
          </p:nvSpPr>
          <p:spPr>
            <a:xfrm>
              <a:off x="1245812" y="320506"/>
              <a:ext cx="11115433" cy="719080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 bông hoa tương ứng với một vạch đếm.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01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44BA81-87A3-4AFB-BB0E-DD9B9C37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317D68-58DB-4420-BBF6-828C8E6F1BCA}"/>
              </a:ext>
            </a:extLst>
          </p:cNvPr>
          <p:cNvSpPr/>
          <p:nvPr/>
        </p:nvSpPr>
        <p:spPr>
          <a:xfrm>
            <a:off x="304800" y="228598"/>
            <a:ext cx="7696200" cy="6477001"/>
          </a:xfrm>
          <a:prstGeom prst="roundRect">
            <a:avLst>
              <a:gd name="adj" fmla="val 8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1410DC3-6979-44EB-8C96-0B9E3F56B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14" y="2881764"/>
            <a:ext cx="3792088" cy="4417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799808-DD3C-7D0D-DB45-5EFB63573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34" y="796654"/>
            <a:ext cx="8649020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B5869-968B-9F49-6616-9215B2D4E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28" y="2433916"/>
            <a:ext cx="7346317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7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387F23-81BF-5FCE-D22A-BA3590DF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EF955-7A96-2190-C9A0-C9CA8878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28" y="366505"/>
            <a:ext cx="1277798" cy="655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97196-47D8-B62B-6D31-1AAFAB656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25" y="966167"/>
            <a:ext cx="4981575" cy="2838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9E293-1690-0D56-E570-31EA2EA16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382" y="3710480"/>
            <a:ext cx="7892911" cy="26008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6C8503-9110-EDC2-8E29-CF2D0FBAB08D}"/>
              </a:ext>
            </a:extLst>
          </p:cNvPr>
          <p:cNvSpPr/>
          <p:nvPr/>
        </p:nvSpPr>
        <p:spPr>
          <a:xfrm>
            <a:off x="1073427" y="2594113"/>
            <a:ext cx="854765" cy="824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C181A3-E5A4-0720-D7EE-F8B86CDDE09E}"/>
              </a:ext>
            </a:extLst>
          </p:cNvPr>
          <p:cNvSpPr/>
          <p:nvPr/>
        </p:nvSpPr>
        <p:spPr>
          <a:xfrm>
            <a:off x="3826566" y="2604052"/>
            <a:ext cx="854765" cy="824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108CFC-5308-7FC7-83E7-BF87C04509F6}"/>
              </a:ext>
            </a:extLst>
          </p:cNvPr>
          <p:cNvSpPr/>
          <p:nvPr/>
        </p:nvSpPr>
        <p:spPr>
          <a:xfrm>
            <a:off x="5227984" y="5218043"/>
            <a:ext cx="854765" cy="824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25FC47-E32C-0218-7921-5DBCF9EE91CC}"/>
              </a:ext>
            </a:extLst>
          </p:cNvPr>
          <p:cNvSpPr/>
          <p:nvPr/>
        </p:nvSpPr>
        <p:spPr>
          <a:xfrm>
            <a:off x="9322906" y="5237921"/>
            <a:ext cx="854765" cy="8249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1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2-Toán-Thu thập, phân loại, ghi chép số liệu thống kê (Tiết 1)[2024050210293726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#9Slide02 Noi dung dai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11</cp:revision>
  <dcterms:created xsi:type="dcterms:W3CDTF">2023-04-02T09:54:29Z</dcterms:created>
  <dcterms:modified xsi:type="dcterms:W3CDTF">2024-05-02T03:30:06Z</dcterms:modified>
</cp:coreProperties>
</file>