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13" r:id="rId3"/>
    <p:sldMasterId id="2147483732" r:id="rId4"/>
  </p:sldMasterIdLst>
  <p:notesMasterIdLst>
    <p:notesMasterId r:id="rId21"/>
  </p:notesMasterIdLst>
  <p:sldIdLst>
    <p:sldId id="375" r:id="rId5"/>
    <p:sldId id="288" r:id="rId6"/>
    <p:sldId id="760" r:id="rId7"/>
    <p:sldId id="6492" r:id="rId8"/>
    <p:sldId id="6483" r:id="rId9"/>
    <p:sldId id="6461" r:id="rId10"/>
    <p:sldId id="6494" r:id="rId11"/>
    <p:sldId id="2635" r:id="rId12"/>
    <p:sldId id="6498" r:id="rId13"/>
    <p:sldId id="6497" r:id="rId14"/>
    <p:sldId id="6499" r:id="rId15"/>
    <p:sldId id="6500" r:id="rId16"/>
    <p:sldId id="6501" r:id="rId17"/>
    <p:sldId id="6502" r:id="rId18"/>
    <p:sldId id="6503" r:id="rId19"/>
    <p:sldId id="6504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764" autoAdjust="0"/>
  </p:normalViewPr>
  <p:slideViewPr>
    <p:cSldViewPr snapToGrid="0">
      <p:cViewPr varScale="1">
        <p:scale>
          <a:sx n="52" d="100"/>
          <a:sy n="52" d="100"/>
        </p:scale>
        <p:origin x="12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924DB-A225-4CED-A3F4-6C6E4EE7842D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7292B-AAB8-4465-9437-1CA187219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1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12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 rot="892995" flipH="1">
            <a:off x="3303131" y="319699"/>
            <a:ext cx="8295015" cy="5707597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0" y="4767"/>
            <a:ext cx="121920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rot="892995" flipH="1">
            <a:off x="3255470" y="227024"/>
            <a:ext cx="8295015" cy="5707597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900299">
            <a:off x="10841054" y="1113281"/>
            <a:ext cx="440807" cy="714700"/>
          </a:xfrm>
          <a:custGeom>
            <a:avLst/>
            <a:gdLst/>
            <a:ahLst/>
            <a:cxnLst/>
            <a:rect l="l" t="t" r="r" b="b"/>
            <a:pathLst>
              <a:path w="13800" h="16206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lnTo>
                  <a:pt x="1" y="15633"/>
                </a:lnTo>
                <a:cubicBezTo>
                  <a:pt x="1" y="15958"/>
                  <a:pt x="260" y="16206"/>
                  <a:pt x="554" y="16206"/>
                </a:cubicBezTo>
                <a:cubicBezTo>
                  <a:pt x="626" y="16206"/>
                  <a:pt x="701" y="16190"/>
                  <a:pt x="774" y="16157"/>
                </a:cubicBezTo>
                <a:lnTo>
                  <a:pt x="6668" y="13633"/>
                </a:lnTo>
                <a:cubicBezTo>
                  <a:pt x="6745" y="13597"/>
                  <a:pt x="6823" y="13580"/>
                  <a:pt x="6899" y="13580"/>
                </a:cubicBezTo>
                <a:cubicBezTo>
                  <a:pt x="6975" y="13580"/>
                  <a:pt x="7049" y="13597"/>
                  <a:pt x="7120" y="13633"/>
                </a:cubicBezTo>
                <a:lnTo>
                  <a:pt x="13014" y="16157"/>
                </a:lnTo>
                <a:cubicBezTo>
                  <a:pt x="13086" y="16187"/>
                  <a:pt x="13159" y="16201"/>
                  <a:pt x="13231" y="16201"/>
                </a:cubicBezTo>
                <a:cubicBezTo>
                  <a:pt x="13529" y="16201"/>
                  <a:pt x="13800" y="15962"/>
                  <a:pt x="13800" y="15645"/>
                </a:cubicBezTo>
                <a:lnTo>
                  <a:pt x="13800" y="560"/>
                </a:lnTo>
                <a:cubicBezTo>
                  <a:pt x="13800" y="251"/>
                  <a:pt x="13538" y="1"/>
                  <a:pt x="13228" y="1"/>
                </a:cubicBezTo>
                <a:close/>
              </a:path>
            </a:pathLst>
          </a:custGeom>
          <a:solidFill>
            <a:srgbClr val="FFCC00">
              <a:alpha val="410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rot="-9570">
            <a:off x="982536" y="45450"/>
            <a:ext cx="8888451" cy="5898541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-9570">
            <a:off x="901109" y="-49879"/>
            <a:ext cx="8888451" cy="5898541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 rot="175">
            <a:off x="1472567" y="720431"/>
            <a:ext cx="7861200" cy="23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066"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 rot="1352">
            <a:off x="1843567" y="3252033"/>
            <a:ext cx="71192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41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5"/>
          <p:cNvSpPr/>
          <p:nvPr/>
        </p:nvSpPr>
        <p:spPr>
          <a:xfrm>
            <a:off x="6053200" y="-12600"/>
            <a:ext cx="6138800" cy="68832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1" name="Google Shape;141;p15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142" name="Google Shape;142;p15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4" name="Google Shape;144;p15"/>
          <p:cNvSpPr txBox="1">
            <a:spLocks noGrp="1"/>
          </p:cNvSpPr>
          <p:nvPr>
            <p:ph type="title"/>
          </p:nvPr>
        </p:nvSpPr>
        <p:spPr>
          <a:xfrm>
            <a:off x="2312392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5733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60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/>
          <p:nvPr/>
        </p:nvSpPr>
        <p:spPr>
          <a:xfrm>
            <a:off x="-16700" y="-12600"/>
            <a:ext cx="6060400" cy="68832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16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8" name="Google Shape;148;p16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149" name="Google Shape;149;p16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2312392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7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9391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8"/>
          <p:cNvSpPr/>
          <p:nvPr/>
        </p:nvSpPr>
        <p:spPr>
          <a:xfrm flipH="1">
            <a:off x="5862400" y="4767"/>
            <a:ext cx="63296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2" name="Google Shape;172;p18"/>
          <p:cNvGrpSpPr/>
          <p:nvPr/>
        </p:nvGrpSpPr>
        <p:grpSpPr>
          <a:xfrm>
            <a:off x="5247386" y="-988772"/>
            <a:ext cx="7132541" cy="5792141"/>
            <a:chOff x="1430435" y="706208"/>
            <a:chExt cx="7147790" cy="5804524"/>
          </a:xfrm>
        </p:grpSpPr>
        <p:sp>
          <p:nvSpPr>
            <p:cNvPr id="173" name="Google Shape;173;p18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8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8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18"/>
          <p:cNvGrpSpPr/>
          <p:nvPr/>
        </p:nvGrpSpPr>
        <p:grpSpPr>
          <a:xfrm flipH="1">
            <a:off x="-480315" y="1957628"/>
            <a:ext cx="7132541" cy="5792141"/>
            <a:chOff x="1430435" y="706208"/>
            <a:chExt cx="7147790" cy="5804524"/>
          </a:xfrm>
        </p:grpSpPr>
        <p:sp>
          <p:nvSpPr>
            <p:cNvPr id="177" name="Google Shape;177;p18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8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8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" name="Google Shape;180;p18"/>
          <p:cNvGrpSpPr/>
          <p:nvPr/>
        </p:nvGrpSpPr>
        <p:grpSpPr>
          <a:xfrm>
            <a:off x="781402" y="1126133"/>
            <a:ext cx="10629199" cy="4615272"/>
            <a:chOff x="586051" y="844600"/>
            <a:chExt cx="7971899" cy="3461454"/>
          </a:xfrm>
        </p:grpSpPr>
        <p:sp>
          <p:nvSpPr>
            <p:cNvPr id="181" name="Google Shape;181;p18"/>
            <p:cNvSpPr/>
            <p:nvPr/>
          </p:nvSpPr>
          <p:spPr>
            <a:xfrm rot="5400000">
              <a:off x="4929150" y="663700"/>
              <a:ext cx="3447900" cy="3809700"/>
            </a:xfrm>
            <a:prstGeom prst="round2SameRect">
              <a:avLst>
                <a:gd name="adj1" fmla="val 3886"/>
                <a:gd name="adj2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8"/>
            <p:cNvSpPr/>
            <p:nvPr/>
          </p:nvSpPr>
          <p:spPr>
            <a:xfrm rot="-9631">
              <a:off x="603527" y="852182"/>
              <a:ext cx="5193881" cy="3446685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" name="Google Shape;183;p18"/>
          <p:cNvSpPr txBox="1">
            <a:spLocks noGrp="1"/>
          </p:cNvSpPr>
          <p:nvPr>
            <p:ph type="title"/>
          </p:nvPr>
        </p:nvSpPr>
        <p:spPr>
          <a:xfrm flipH="1">
            <a:off x="1368133" y="2533017"/>
            <a:ext cx="7411200" cy="11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6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807067" y="2606600"/>
            <a:ext cx="2220000" cy="14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8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1"/>
          </p:nvPr>
        </p:nvSpPr>
        <p:spPr>
          <a:xfrm rot="-1159" flipH="1">
            <a:off x="1368133" y="3655517"/>
            <a:ext cx="7119200" cy="4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200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/>
          <p:nvPr/>
        </p:nvSpPr>
        <p:spPr>
          <a:xfrm>
            <a:off x="0" y="0"/>
            <a:ext cx="63296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9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9" name="Google Shape;189;p19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190" name="Google Shape;190;p19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2" name="Google Shape;192;p19"/>
          <p:cNvSpPr txBox="1">
            <a:spLocks noGrp="1"/>
          </p:cNvSpPr>
          <p:nvPr>
            <p:ph type="title"/>
          </p:nvPr>
        </p:nvSpPr>
        <p:spPr>
          <a:xfrm>
            <a:off x="2309019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5733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9"/>
          <p:cNvSpPr txBox="1">
            <a:spLocks noGrp="1"/>
          </p:cNvSpPr>
          <p:nvPr>
            <p:ph type="subTitle" idx="1"/>
          </p:nvPr>
        </p:nvSpPr>
        <p:spPr>
          <a:xfrm>
            <a:off x="2002900" y="3677967"/>
            <a:ext cx="3687200" cy="22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9"/>
          <p:cNvSpPr txBox="1">
            <a:spLocks noGrp="1"/>
          </p:cNvSpPr>
          <p:nvPr>
            <p:ph type="subTitle" idx="2"/>
          </p:nvPr>
        </p:nvSpPr>
        <p:spPr>
          <a:xfrm>
            <a:off x="6095537" y="2780784"/>
            <a:ext cx="4686800" cy="4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3333" b="1">
                <a:solidFill>
                  <a:schemeClr val="dk2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subTitle" idx="3"/>
          </p:nvPr>
        </p:nvSpPr>
        <p:spPr>
          <a:xfrm>
            <a:off x="6366737" y="3260404"/>
            <a:ext cx="4415600" cy="9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9"/>
          <p:cNvSpPr txBox="1">
            <a:spLocks noGrp="1"/>
          </p:cNvSpPr>
          <p:nvPr>
            <p:ph type="subTitle" idx="4"/>
          </p:nvPr>
        </p:nvSpPr>
        <p:spPr>
          <a:xfrm>
            <a:off x="6095537" y="4619225"/>
            <a:ext cx="4686800" cy="4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3333" b="1">
                <a:solidFill>
                  <a:schemeClr val="accent3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9"/>
          <p:cNvSpPr txBox="1">
            <a:spLocks noGrp="1"/>
          </p:cNvSpPr>
          <p:nvPr>
            <p:ph type="subTitle" idx="5"/>
          </p:nvPr>
        </p:nvSpPr>
        <p:spPr>
          <a:xfrm>
            <a:off x="6366737" y="5098847"/>
            <a:ext cx="4415600" cy="9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697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"/>
          <p:cNvSpPr/>
          <p:nvPr/>
        </p:nvSpPr>
        <p:spPr>
          <a:xfrm>
            <a:off x="0" y="0"/>
            <a:ext cx="63296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20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1" name="Google Shape;201;p20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202" name="Google Shape;202;p20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2311400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5733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subTitle" idx="1"/>
          </p:nvPr>
        </p:nvSpPr>
        <p:spPr>
          <a:xfrm flipH="1">
            <a:off x="6903500" y="3568133"/>
            <a:ext cx="3541600" cy="2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0"/>
          <p:cNvSpPr txBox="1">
            <a:spLocks noGrp="1"/>
          </p:cNvSpPr>
          <p:nvPr>
            <p:ph type="subTitle" idx="2"/>
          </p:nvPr>
        </p:nvSpPr>
        <p:spPr>
          <a:xfrm flipH="1">
            <a:off x="1632281" y="2780800"/>
            <a:ext cx="4773600" cy="4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0"/>
          <p:cNvSpPr txBox="1">
            <a:spLocks noGrp="1"/>
          </p:cNvSpPr>
          <p:nvPr>
            <p:ph type="subTitle" idx="3"/>
          </p:nvPr>
        </p:nvSpPr>
        <p:spPr>
          <a:xfrm flipH="1">
            <a:off x="1632219" y="3260404"/>
            <a:ext cx="4415600" cy="9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0"/>
          <p:cNvSpPr txBox="1">
            <a:spLocks noGrp="1"/>
          </p:cNvSpPr>
          <p:nvPr>
            <p:ph type="subTitle" idx="4"/>
          </p:nvPr>
        </p:nvSpPr>
        <p:spPr>
          <a:xfrm flipH="1">
            <a:off x="1631933" y="4619233"/>
            <a:ext cx="5057600" cy="4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1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0"/>
          <p:cNvSpPr txBox="1">
            <a:spLocks noGrp="1"/>
          </p:cNvSpPr>
          <p:nvPr>
            <p:ph type="subTitle" idx="5"/>
          </p:nvPr>
        </p:nvSpPr>
        <p:spPr>
          <a:xfrm flipH="1">
            <a:off x="1632219" y="5098847"/>
            <a:ext cx="4415600" cy="9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0369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1"/>
          <p:cNvSpPr/>
          <p:nvPr/>
        </p:nvSpPr>
        <p:spPr>
          <a:xfrm>
            <a:off x="-101600" y="-12600"/>
            <a:ext cx="12293600" cy="68832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3" name="Google Shape;213;p21"/>
          <p:cNvGrpSpPr/>
          <p:nvPr/>
        </p:nvGrpSpPr>
        <p:grpSpPr>
          <a:xfrm>
            <a:off x="4203119" y="2626728"/>
            <a:ext cx="7132541" cy="5792141"/>
            <a:chOff x="1430435" y="706208"/>
            <a:chExt cx="7147790" cy="5804524"/>
          </a:xfrm>
        </p:grpSpPr>
        <p:sp>
          <p:nvSpPr>
            <p:cNvPr id="214" name="Google Shape;214;p21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1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1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7" name="Google Shape;217;p21"/>
          <p:cNvGrpSpPr/>
          <p:nvPr/>
        </p:nvGrpSpPr>
        <p:grpSpPr>
          <a:xfrm flipH="1">
            <a:off x="754462" y="-1935601"/>
            <a:ext cx="6027969" cy="4895149"/>
            <a:chOff x="1430435" y="706208"/>
            <a:chExt cx="7147790" cy="5804524"/>
          </a:xfrm>
        </p:grpSpPr>
        <p:sp>
          <p:nvSpPr>
            <p:cNvPr id="218" name="Google Shape;218;p21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1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1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1" name="Google Shape;221;p21"/>
          <p:cNvGrpSpPr/>
          <p:nvPr/>
        </p:nvGrpSpPr>
        <p:grpSpPr>
          <a:xfrm rot="-210527">
            <a:off x="805758" y="467462"/>
            <a:ext cx="10580197" cy="5922836"/>
            <a:chOff x="653425" y="350625"/>
            <a:chExt cx="7935350" cy="4442240"/>
          </a:xfrm>
        </p:grpSpPr>
        <p:sp>
          <p:nvSpPr>
            <p:cNvPr id="222" name="Google Shape;222;p21"/>
            <p:cNvSpPr/>
            <p:nvPr/>
          </p:nvSpPr>
          <p:spPr>
            <a:xfrm rot="-9570">
              <a:off x="675832" y="359794"/>
              <a:ext cx="6666338" cy="4423906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1"/>
            <p:cNvSpPr/>
            <p:nvPr/>
          </p:nvSpPr>
          <p:spPr>
            <a:xfrm rot="5400000">
              <a:off x="5470275" y="1660725"/>
              <a:ext cx="4428600" cy="1808400"/>
            </a:xfrm>
            <a:prstGeom prst="round2SameRect">
              <a:avLst>
                <a:gd name="adj1" fmla="val 6221"/>
                <a:gd name="adj2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4" name="Google Shape;224;p21"/>
          <p:cNvSpPr txBox="1">
            <a:spLocks noGrp="1"/>
          </p:cNvSpPr>
          <p:nvPr>
            <p:ph type="title"/>
          </p:nvPr>
        </p:nvSpPr>
        <p:spPr>
          <a:xfrm>
            <a:off x="4406000" y="4427849"/>
            <a:ext cx="3380000" cy="6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3333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1"/>
          <p:cNvSpPr txBox="1">
            <a:spLocks noGrp="1"/>
          </p:cNvSpPr>
          <p:nvPr>
            <p:ph type="subTitle" idx="1"/>
          </p:nvPr>
        </p:nvSpPr>
        <p:spPr>
          <a:xfrm>
            <a:off x="1966200" y="2381600"/>
            <a:ext cx="8259600" cy="20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933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4428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4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4"/>
          <p:cNvSpPr/>
          <p:nvPr/>
        </p:nvSpPr>
        <p:spPr>
          <a:xfrm>
            <a:off x="6062067" y="-12600"/>
            <a:ext cx="6130000" cy="68832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2" name="Google Shape;282;p24"/>
          <p:cNvGrpSpPr/>
          <p:nvPr/>
        </p:nvGrpSpPr>
        <p:grpSpPr>
          <a:xfrm rot="210527" flipH="1">
            <a:off x="805758" y="467462"/>
            <a:ext cx="10580197" cy="5922836"/>
            <a:chOff x="653425" y="350625"/>
            <a:chExt cx="7935350" cy="4442240"/>
          </a:xfrm>
        </p:grpSpPr>
        <p:sp>
          <p:nvSpPr>
            <p:cNvPr id="283" name="Google Shape;283;p24"/>
            <p:cNvSpPr/>
            <p:nvPr/>
          </p:nvSpPr>
          <p:spPr>
            <a:xfrm rot="-9570">
              <a:off x="675832" y="359794"/>
              <a:ext cx="6666338" cy="4423906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4"/>
            <p:cNvSpPr/>
            <p:nvPr/>
          </p:nvSpPr>
          <p:spPr>
            <a:xfrm rot="5400000">
              <a:off x="5470275" y="1660725"/>
              <a:ext cx="4428600" cy="1808400"/>
            </a:xfrm>
            <a:prstGeom prst="round2SameRect">
              <a:avLst>
                <a:gd name="adj1" fmla="val 6221"/>
                <a:gd name="adj2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5" name="Google Shape;285;p24"/>
          <p:cNvGrpSpPr/>
          <p:nvPr/>
        </p:nvGrpSpPr>
        <p:grpSpPr>
          <a:xfrm rot="210527" flipH="1">
            <a:off x="842124" y="500951"/>
            <a:ext cx="10580197" cy="5922836"/>
            <a:chOff x="653425" y="350625"/>
            <a:chExt cx="7935350" cy="4442240"/>
          </a:xfrm>
        </p:grpSpPr>
        <p:sp>
          <p:nvSpPr>
            <p:cNvPr id="286" name="Google Shape;286;p24"/>
            <p:cNvSpPr/>
            <p:nvPr/>
          </p:nvSpPr>
          <p:spPr>
            <a:xfrm rot="-9570">
              <a:off x="675832" y="359794"/>
              <a:ext cx="6666338" cy="4423906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4"/>
            <p:cNvSpPr/>
            <p:nvPr/>
          </p:nvSpPr>
          <p:spPr>
            <a:xfrm rot="5400000">
              <a:off x="5470275" y="1660725"/>
              <a:ext cx="4428600" cy="1808400"/>
            </a:xfrm>
            <a:prstGeom prst="round2SameRect">
              <a:avLst>
                <a:gd name="adj1" fmla="val 6221"/>
                <a:gd name="adj2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8" name="Google Shape;288;p24"/>
          <p:cNvSpPr/>
          <p:nvPr/>
        </p:nvSpPr>
        <p:spPr>
          <a:xfrm rot="476397">
            <a:off x="10079531" y="238068"/>
            <a:ext cx="328667" cy="934085"/>
          </a:xfrm>
          <a:custGeom>
            <a:avLst/>
            <a:gdLst/>
            <a:ahLst/>
            <a:cxnLst/>
            <a:rect l="l" t="t" r="r" b="b"/>
            <a:pathLst>
              <a:path w="4169" h="11848" extrusionOk="0">
                <a:moveTo>
                  <a:pt x="2085" y="3215"/>
                </a:moveTo>
                <a:cubicBezTo>
                  <a:pt x="2501" y="3215"/>
                  <a:pt x="2847" y="3727"/>
                  <a:pt x="2847" y="4334"/>
                </a:cubicBezTo>
                <a:lnTo>
                  <a:pt x="2847" y="5406"/>
                </a:lnTo>
                <a:cubicBezTo>
                  <a:pt x="2620" y="5466"/>
                  <a:pt x="2442" y="5763"/>
                  <a:pt x="2442" y="6109"/>
                </a:cubicBezTo>
                <a:cubicBezTo>
                  <a:pt x="2442" y="6454"/>
                  <a:pt x="2608" y="6751"/>
                  <a:pt x="2847" y="6799"/>
                </a:cubicBezTo>
                <a:lnTo>
                  <a:pt x="2847" y="7490"/>
                </a:lnTo>
                <a:cubicBezTo>
                  <a:pt x="2847" y="8097"/>
                  <a:pt x="2501" y="8609"/>
                  <a:pt x="2085" y="8609"/>
                </a:cubicBezTo>
                <a:cubicBezTo>
                  <a:pt x="1668" y="8609"/>
                  <a:pt x="1323" y="8097"/>
                  <a:pt x="1323" y="7490"/>
                </a:cubicBezTo>
                <a:lnTo>
                  <a:pt x="1323" y="4334"/>
                </a:lnTo>
                <a:cubicBezTo>
                  <a:pt x="1323" y="3727"/>
                  <a:pt x="1668" y="3215"/>
                  <a:pt x="2085" y="3215"/>
                </a:cubicBezTo>
                <a:close/>
                <a:moveTo>
                  <a:pt x="2085" y="715"/>
                </a:moveTo>
                <a:cubicBezTo>
                  <a:pt x="2966" y="715"/>
                  <a:pt x="3680" y="1763"/>
                  <a:pt x="3680" y="3061"/>
                </a:cubicBezTo>
                <a:lnTo>
                  <a:pt x="3680" y="5394"/>
                </a:lnTo>
                <a:lnTo>
                  <a:pt x="3335" y="5394"/>
                </a:lnTo>
                <a:lnTo>
                  <a:pt x="3335" y="4346"/>
                </a:lnTo>
                <a:cubicBezTo>
                  <a:pt x="3335" y="3334"/>
                  <a:pt x="2775" y="2525"/>
                  <a:pt x="2085" y="2525"/>
                </a:cubicBezTo>
                <a:cubicBezTo>
                  <a:pt x="1406" y="2525"/>
                  <a:pt x="834" y="3334"/>
                  <a:pt x="834" y="4346"/>
                </a:cubicBezTo>
                <a:lnTo>
                  <a:pt x="834" y="7502"/>
                </a:lnTo>
                <a:cubicBezTo>
                  <a:pt x="834" y="8514"/>
                  <a:pt x="1406" y="9335"/>
                  <a:pt x="2085" y="9335"/>
                </a:cubicBezTo>
                <a:cubicBezTo>
                  <a:pt x="2775" y="9335"/>
                  <a:pt x="3335" y="8514"/>
                  <a:pt x="3335" y="7502"/>
                </a:cubicBezTo>
                <a:lnTo>
                  <a:pt x="3335" y="6823"/>
                </a:lnTo>
                <a:lnTo>
                  <a:pt x="3680" y="6823"/>
                </a:lnTo>
                <a:lnTo>
                  <a:pt x="3680" y="8799"/>
                </a:lnTo>
                <a:cubicBezTo>
                  <a:pt x="3680" y="10085"/>
                  <a:pt x="2966" y="11133"/>
                  <a:pt x="2085" y="11133"/>
                </a:cubicBezTo>
                <a:cubicBezTo>
                  <a:pt x="1204" y="11133"/>
                  <a:pt x="489" y="10097"/>
                  <a:pt x="489" y="8799"/>
                </a:cubicBezTo>
                <a:lnTo>
                  <a:pt x="489" y="3061"/>
                </a:lnTo>
                <a:cubicBezTo>
                  <a:pt x="489" y="1775"/>
                  <a:pt x="1204" y="715"/>
                  <a:pt x="2085" y="715"/>
                </a:cubicBezTo>
                <a:close/>
                <a:moveTo>
                  <a:pt x="2085" y="1"/>
                </a:moveTo>
                <a:cubicBezTo>
                  <a:pt x="942" y="1"/>
                  <a:pt x="1" y="1370"/>
                  <a:pt x="1" y="3061"/>
                </a:cubicBezTo>
                <a:lnTo>
                  <a:pt x="1" y="8799"/>
                </a:lnTo>
                <a:cubicBezTo>
                  <a:pt x="1" y="10478"/>
                  <a:pt x="942" y="11847"/>
                  <a:pt x="2085" y="11847"/>
                </a:cubicBezTo>
                <a:cubicBezTo>
                  <a:pt x="3228" y="11847"/>
                  <a:pt x="4168" y="10478"/>
                  <a:pt x="4168" y="8799"/>
                </a:cubicBezTo>
                <a:lnTo>
                  <a:pt x="4168" y="3049"/>
                </a:lnTo>
                <a:cubicBezTo>
                  <a:pt x="4168" y="1370"/>
                  <a:pt x="3228" y="1"/>
                  <a:pt x="20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24"/>
          <p:cNvSpPr/>
          <p:nvPr/>
        </p:nvSpPr>
        <p:spPr>
          <a:xfrm rot="476397">
            <a:off x="10548261" y="303435"/>
            <a:ext cx="328667" cy="934085"/>
          </a:xfrm>
          <a:custGeom>
            <a:avLst/>
            <a:gdLst/>
            <a:ahLst/>
            <a:cxnLst/>
            <a:rect l="l" t="t" r="r" b="b"/>
            <a:pathLst>
              <a:path w="4169" h="11848" extrusionOk="0">
                <a:moveTo>
                  <a:pt x="2085" y="3215"/>
                </a:moveTo>
                <a:cubicBezTo>
                  <a:pt x="2501" y="3215"/>
                  <a:pt x="2847" y="3727"/>
                  <a:pt x="2847" y="4334"/>
                </a:cubicBezTo>
                <a:lnTo>
                  <a:pt x="2847" y="5406"/>
                </a:lnTo>
                <a:cubicBezTo>
                  <a:pt x="2620" y="5466"/>
                  <a:pt x="2442" y="5763"/>
                  <a:pt x="2442" y="6109"/>
                </a:cubicBezTo>
                <a:cubicBezTo>
                  <a:pt x="2442" y="6454"/>
                  <a:pt x="2608" y="6751"/>
                  <a:pt x="2847" y="6799"/>
                </a:cubicBezTo>
                <a:lnTo>
                  <a:pt x="2847" y="7490"/>
                </a:lnTo>
                <a:cubicBezTo>
                  <a:pt x="2847" y="8097"/>
                  <a:pt x="2501" y="8609"/>
                  <a:pt x="2085" y="8609"/>
                </a:cubicBezTo>
                <a:cubicBezTo>
                  <a:pt x="1668" y="8609"/>
                  <a:pt x="1323" y="8097"/>
                  <a:pt x="1323" y="7490"/>
                </a:cubicBezTo>
                <a:lnTo>
                  <a:pt x="1323" y="4334"/>
                </a:lnTo>
                <a:cubicBezTo>
                  <a:pt x="1323" y="3727"/>
                  <a:pt x="1668" y="3215"/>
                  <a:pt x="2085" y="3215"/>
                </a:cubicBezTo>
                <a:close/>
                <a:moveTo>
                  <a:pt x="2085" y="715"/>
                </a:moveTo>
                <a:cubicBezTo>
                  <a:pt x="2966" y="715"/>
                  <a:pt x="3680" y="1763"/>
                  <a:pt x="3680" y="3061"/>
                </a:cubicBezTo>
                <a:lnTo>
                  <a:pt x="3680" y="5394"/>
                </a:lnTo>
                <a:lnTo>
                  <a:pt x="3335" y="5394"/>
                </a:lnTo>
                <a:lnTo>
                  <a:pt x="3335" y="4346"/>
                </a:lnTo>
                <a:cubicBezTo>
                  <a:pt x="3335" y="3334"/>
                  <a:pt x="2775" y="2525"/>
                  <a:pt x="2085" y="2525"/>
                </a:cubicBezTo>
                <a:cubicBezTo>
                  <a:pt x="1406" y="2525"/>
                  <a:pt x="834" y="3334"/>
                  <a:pt x="834" y="4346"/>
                </a:cubicBezTo>
                <a:lnTo>
                  <a:pt x="834" y="7502"/>
                </a:lnTo>
                <a:cubicBezTo>
                  <a:pt x="834" y="8514"/>
                  <a:pt x="1406" y="9335"/>
                  <a:pt x="2085" y="9335"/>
                </a:cubicBezTo>
                <a:cubicBezTo>
                  <a:pt x="2775" y="9335"/>
                  <a:pt x="3335" y="8514"/>
                  <a:pt x="3335" y="7502"/>
                </a:cubicBezTo>
                <a:lnTo>
                  <a:pt x="3335" y="6823"/>
                </a:lnTo>
                <a:lnTo>
                  <a:pt x="3680" y="6823"/>
                </a:lnTo>
                <a:lnTo>
                  <a:pt x="3680" y="8799"/>
                </a:lnTo>
                <a:cubicBezTo>
                  <a:pt x="3680" y="10085"/>
                  <a:pt x="2966" y="11133"/>
                  <a:pt x="2085" y="11133"/>
                </a:cubicBezTo>
                <a:cubicBezTo>
                  <a:pt x="1204" y="11133"/>
                  <a:pt x="489" y="10097"/>
                  <a:pt x="489" y="8799"/>
                </a:cubicBezTo>
                <a:lnTo>
                  <a:pt x="489" y="3061"/>
                </a:lnTo>
                <a:cubicBezTo>
                  <a:pt x="489" y="1775"/>
                  <a:pt x="1204" y="715"/>
                  <a:pt x="2085" y="715"/>
                </a:cubicBezTo>
                <a:close/>
                <a:moveTo>
                  <a:pt x="2085" y="1"/>
                </a:moveTo>
                <a:cubicBezTo>
                  <a:pt x="942" y="1"/>
                  <a:pt x="1" y="1370"/>
                  <a:pt x="1" y="3061"/>
                </a:cubicBezTo>
                <a:lnTo>
                  <a:pt x="1" y="8799"/>
                </a:lnTo>
                <a:cubicBezTo>
                  <a:pt x="1" y="10478"/>
                  <a:pt x="942" y="11847"/>
                  <a:pt x="2085" y="11847"/>
                </a:cubicBezTo>
                <a:cubicBezTo>
                  <a:pt x="3228" y="11847"/>
                  <a:pt x="4168" y="10478"/>
                  <a:pt x="4168" y="8799"/>
                </a:cubicBezTo>
                <a:lnTo>
                  <a:pt x="4168" y="3049"/>
                </a:lnTo>
                <a:cubicBezTo>
                  <a:pt x="4168" y="1370"/>
                  <a:pt x="3228" y="1"/>
                  <a:pt x="208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4564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79837-2280-B896-9F60-D331730CE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2FD0-B412-4FFC-989D-9453A21CD7DD}" type="datetimeFigureOut">
              <a:rPr lang="vi-VN" smtClean="0"/>
              <a:t>02/05/2024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150697-166D-2FC2-86B7-C20E67C3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EDA82-2FA9-4E10-BFFE-5103E2B0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CADF-DA54-4FB4-8158-210CDB3D38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4780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947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364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flipH="1">
            <a:off x="5862400" y="4767"/>
            <a:ext cx="63296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3"/>
          <p:cNvGrpSpPr/>
          <p:nvPr/>
        </p:nvGrpSpPr>
        <p:grpSpPr>
          <a:xfrm flipH="1">
            <a:off x="-480315" y="-988772"/>
            <a:ext cx="7132541" cy="5792141"/>
            <a:chOff x="1430435" y="706208"/>
            <a:chExt cx="7147790" cy="5804524"/>
          </a:xfrm>
        </p:grpSpPr>
        <p:sp>
          <p:nvSpPr>
            <p:cNvPr id="22" name="Google Shape;22;p3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5247386" y="1957628"/>
            <a:ext cx="7132541" cy="5792141"/>
            <a:chOff x="1430435" y="706208"/>
            <a:chExt cx="7147790" cy="5804524"/>
          </a:xfrm>
        </p:grpSpPr>
        <p:sp>
          <p:nvSpPr>
            <p:cNvPr id="26" name="Google Shape;26;p3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" name="Google Shape;29;p3"/>
          <p:cNvSpPr/>
          <p:nvPr/>
        </p:nvSpPr>
        <p:spPr>
          <a:xfrm rot="-9570">
            <a:off x="1651776" y="484504"/>
            <a:ext cx="8888451" cy="5898541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947700" y="3380633"/>
            <a:ext cx="8423600" cy="11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idx="2" hasCustomPrompt="1"/>
          </p:nvPr>
        </p:nvSpPr>
        <p:spPr>
          <a:xfrm>
            <a:off x="5049500" y="1460067"/>
            <a:ext cx="2220000" cy="14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8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 rot="1159">
            <a:off x="2599916" y="4503135"/>
            <a:ext cx="7119200" cy="4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6041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 rot="892995" flipH="1">
            <a:off x="3303131" y="319699"/>
            <a:ext cx="8295015" cy="5707597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0" y="4767"/>
            <a:ext cx="121920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rot="892995" flipH="1">
            <a:off x="3255470" y="227024"/>
            <a:ext cx="8295015" cy="5707597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900299">
            <a:off x="10841054" y="1113281"/>
            <a:ext cx="440807" cy="714700"/>
          </a:xfrm>
          <a:custGeom>
            <a:avLst/>
            <a:gdLst/>
            <a:ahLst/>
            <a:cxnLst/>
            <a:rect l="l" t="t" r="r" b="b"/>
            <a:pathLst>
              <a:path w="13800" h="16206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lnTo>
                  <a:pt x="1" y="15633"/>
                </a:lnTo>
                <a:cubicBezTo>
                  <a:pt x="1" y="15958"/>
                  <a:pt x="260" y="16206"/>
                  <a:pt x="554" y="16206"/>
                </a:cubicBezTo>
                <a:cubicBezTo>
                  <a:pt x="626" y="16206"/>
                  <a:pt x="701" y="16190"/>
                  <a:pt x="774" y="16157"/>
                </a:cubicBezTo>
                <a:lnTo>
                  <a:pt x="6668" y="13633"/>
                </a:lnTo>
                <a:cubicBezTo>
                  <a:pt x="6745" y="13597"/>
                  <a:pt x="6823" y="13580"/>
                  <a:pt x="6899" y="13580"/>
                </a:cubicBezTo>
                <a:cubicBezTo>
                  <a:pt x="6975" y="13580"/>
                  <a:pt x="7049" y="13597"/>
                  <a:pt x="7120" y="13633"/>
                </a:cubicBezTo>
                <a:lnTo>
                  <a:pt x="13014" y="16157"/>
                </a:lnTo>
                <a:cubicBezTo>
                  <a:pt x="13086" y="16187"/>
                  <a:pt x="13159" y="16201"/>
                  <a:pt x="13231" y="16201"/>
                </a:cubicBezTo>
                <a:cubicBezTo>
                  <a:pt x="13529" y="16201"/>
                  <a:pt x="13800" y="15962"/>
                  <a:pt x="13800" y="15645"/>
                </a:cubicBezTo>
                <a:lnTo>
                  <a:pt x="13800" y="560"/>
                </a:lnTo>
                <a:cubicBezTo>
                  <a:pt x="13800" y="251"/>
                  <a:pt x="13538" y="1"/>
                  <a:pt x="13228" y="1"/>
                </a:cubicBezTo>
                <a:close/>
              </a:path>
            </a:pathLst>
          </a:custGeom>
          <a:solidFill>
            <a:srgbClr val="FFCC00">
              <a:alpha val="410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rot="-9570">
            <a:off x="982536" y="45450"/>
            <a:ext cx="8888451" cy="5898541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-9570">
            <a:off x="901109" y="-49879"/>
            <a:ext cx="8888451" cy="5898541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 rot="175">
            <a:off x="1472567" y="720431"/>
            <a:ext cx="7861200" cy="23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066"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 rot="1352">
            <a:off x="1843567" y="3252033"/>
            <a:ext cx="71192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3848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flipH="1">
            <a:off x="5862400" y="4767"/>
            <a:ext cx="63296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3"/>
          <p:cNvGrpSpPr/>
          <p:nvPr/>
        </p:nvGrpSpPr>
        <p:grpSpPr>
          <a:xfrm flipH="1">
            <a:off x="-480315" y="-988772"/>
            <a:ext cx="7132541" cy="5792141"/>
            <a:chOff x="1430435" y="706208"/>
            <a:chExt cx="7147790" cy="5804524"/>
          </a:xfrm>
        </p:grpSpPr>
        <p:sp>
          <p:nvSpPr>
            <p:cNvPr id="22" name="Google Shape;22;p3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5247386" y="1957628"/>
            <a:ext cx="7132541" cy="5792141"/>
            <a:chOff x="1430435" y="706208"/>
            <a:chExt cx="7147790" cy="5804524"/>
          </a:xfrm>
        </p:grpSpPr>
        <p:sp>
          <p:nvSpPr>
            <p:cNvPr id="26" name="Google Shape;26;p3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" name="Google Shape;29;p3"/>
          <p:cNvSpPr/>
          <p:nvPr/>
        </p:nvSpPr>
        <p:spPr>
          <a:xfrm rot="-9570">
            <a:off x="1651776" y="484504"/>
            <a:ext cx="8888451" cy="5898541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947700" y="3380633"/>
            <a:ext cx="8423600" cy="11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idx="2" hasCustomPrompt="1"/>
          </p:nvPr>
        </p:nvSpPr>
        <p:spPr>
          <a:xfrm>
            <a:off x="5049500" y="1460067"/>
            <a:ext cx="2220000" cy="14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8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 rot="1159">
            <a:off x="2599916" y="4503135"/>
            <a:ext cx="7119200" cy="4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9246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 flipH="1">
            <a:off x="-3952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4"/>
          <p:cNvSpPr/>
          <p:nvPr/>
        </p:nvSpPr>
        <p:spPr>
          <a:xfrm>
            <a:off x="-12127" y="4767"/>
            <a:ext cx="121920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" name="Google Shape;36;p4"/>
          <p:cNvGrpSpPr/>
          <p:nvPr/>
        </p:nvGrpSpPr>
        <p:grpSpPr>
          <a:xfrm>
            <a:off x="721580" y="396757"/>
            <a:ext cx="10748821" cy="7039540"/>
            <a:chOff x="739350" y="228775"/>
            <a:chExt cx="7693850" cy="5038800"/>
          </a:xfrm>
        </p:grpSpPr>
        <p:sp>
          <p:nvSpPr>
            <p:cNvPr id="37" name="Google Shape;37;p4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1132800" y="1637433"/>
            <a:ext cx="10034800" cy="46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AutoNum type="arabicPeriod"/>
              <a:defRPr sz="1467">
                <a:solidFill>
                  <a:schemeClr val="accent5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alphaLcPeriod"/>
              <a:defRPr>
                <a:solidFill>
                  <a:schemeClr val="accent5"/>
                </a:solidFill>
              </a:defRPr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romanLcPeriod"/>
              <a:defRPr>
                <a:solidFill>
                  <a:schemeClr val="accent5"/>
                </a:solidFill>
              </a:defRPr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arabicPeriod"/>
              <a:defRPr>
                <a:solidFill>
                  <a:schemeClr val="accent5"/>
                </a:solidFill>
              </a:defRPr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alphaLcPeriod"/>
              <a:defRPr>
                <a:solidFill>
                  <a:schemeClr val="accent5"/>
                </a:solidFill>
              </a:defRPr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romanLcPeriod"/>
              <a:defRPr>
                <a:solidFill>
                  <a:schemeClr val="accent5"/>
                </a:solidFill>
              </a:defRPr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arabicPeriod"/>
              <a:defRPr>
                <a:solidFill>
                  <a:schemeClr val="accent5"/>
                </a:solidFill>
              </a:defRPr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alphaLcPeriod"/>
              <a:defRPr>
                <a:solidFill>
                  <a:schemeClr val="accent5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2312392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7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5889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 flipH="1">
            <a:off x="-3952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5"/>
          <p:cNvSpPr/>
          <p:nvPr/>
        </p:nvSpPr>
        <p:spPr>
          <a:xfrm>
            <a:off x="-12127" y="4767"/>
            <a:ext cx="121920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5"/>
          <p:cNvSpPr/>
          <p:nvPr/>
        </p:nvSpPr>
        <p:spPr>
          <a:xfrm rot="-900299" flipH="1">
            <a:off x="1652381" y="2797414"/>
            <a:ext cx="440807" cy="714700"/>
          </a:xfrm>
          <a:custGeom>
            <a:avLst/>
            <a:gdLst/>
            <a:ahLst/>
            <a:cxnLst/>
            <a:rect l="l" t="t" r="r" b="b"/>
            <a:pathLst>
              <a:path w="13800" h="16206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lnTo>
                  <a:pt x="1" y="15633"/>
                </a:lnTo>
                <a:cubicBezTo>
                  <a:pt x="1" y="15958"/>
                  <a:pt x="260" y="16206"/>
                  <a:pt x="554" y="16206"/>
                </a:cubicBezTo>
                <a:cubicBezTo>
                  <a:pt x="626" y="16206"/>
                  <a:pt x="701" y="16190"/>
                  <a:pt x="774" y="16157"/>
                </a:cubicBezTo>
                <a:lnTo>
                  <a:pt x="6668" y="13633"/>
                </a:lnTo>
                <a:cubicBezTo>
                  <a:pt x="6745" y="13597"/>
                  <a:pt x="6823" y="13580"/>
                  <a:pt x="6899" y="13580"/>
                </a:cubicBezTo>
                <a:cubicBezTo>
                  <a:pt x="6975" y="13580"/>
                  <a:pt x="7049" y="13597"/>
                  <a:pt x="7120" y="13633"/>
                </a:cubicBezTo>
                <a:lnTo>
                  <a:pt x="13014" y="16157"/>
                </a:lnTo>
                <a:cubicBezTo>
                  <a:pt x="13086" y="16187"/>
                  <a:pt x="13159" y="16201"/>
                  <a:pt x="13231" y="16201"/>
                </a:cubicBezTo>
                <a:cubicBezTo>
                  <a:pt x="13529" y="16201"/>
                  <a:pt x="13800" y="15962"/>
                  <a:pt x="13800" y="15645"/>
                </a:cubicBezTo>
                <a:lnTo>
                  <a:pt x="13800" y="560"/>
                </a:lnTo>
                <a:cubicBezTo>
                  <a:pt x="13800" y="251"/>
                  <a:pt x="13538" y="1"/>
                  <a:pt x="132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" name="Google Shape;45;p5"/>
          <p:cNvGrpSpPr/>
          <p:nvPr/>
        </p:nvGrpSpPr>
        <p:grpSpPr>
          <a:xfrm>
            <a:off x="721580" y="396757"/>
            <a:ext cx="10748821" cy="7039540"/>
            <a:chOff x="739350" y="228775"/>
            <a:chExt cx="7693850" cy="5038800"/>
          </a:xfrm>
        </p:grpSpPr>
        <p:sp>
          <p:nvSpPr>
            <p:cNvPr id="46" name="Google Shape;46;p5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2309019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733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1"/>
          </p:nvPr>
        </p:nvSpPr>
        <p:spPr>
          <a:xfrm>
            <a:off x="2382123" y="4086833"/>
            <a:ext cx="2766800" cy="13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solidFill>
                  <a:schemeClr val="accent5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2"/>
          </p:nvPr>
        </p:nvSpPr>
        <p:spPr>
          <a:xfrm>
            <a:off x="2139039" y="2811059"/>
            <a:ext cx="31444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Patrick Hand SC" panose="00000500000000000000"/>
              <a:buNone/>
              <a:defRPr sz="3333" b="1">
                <a:solidFill>
                  <a:schemeClr val="accent2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3"/>
          </p:nvPr>
        </p:nvSpPr>
        <p:spPr>
          <a:xfrm>
            <a:off x="7043041" y="4086833"/>
            <a:ext cx="2766800" cy="13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solidFill>
                  <a:schemeClr val="accent5"/>
                </a:solidFill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4"/>
          </p:nvPr>
        </p:nvSpPr>
        <p:spPr>
          <a:xfrm>
            <a:off x="6854241" y="2811059"/>
            <a:ext cx="31444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trick Hand SC" panose="00000500000000000000"/>
              <a:buNone/>
              <a:defRPr sz="3333" b="1">
                <a:solidFill>
                  <a:schemeClr val="accent3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0944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/>
          <p:nvPr/>
        </p:nvSpPr>
        <p:spPr>
          <a:xfrm>
            <a:off x="6052833" y="-25400"/>
            <a:ext cx="6138800" cy="68832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6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" name="Google Shape;56;p6"/>
          <p:cNvGrpSpPr/>
          <p:nvPr/>
        </p:nvGrpSpPr>
        <p:grpSpPr>
          <a:xfrm>
            <a:off x="294947" y="62415"/>
            <a:ext cx="11592252" cy="6707571"/>
            <a:chOff x="739350" y="228775"/>
            <a:chExt cx="7693850" cy="5038800"/>
          </a:xfrm>
        </p:grpSpPr>
        <p:sp>
          <p:nvSpPr>
            <p:cNvPr id="57" name="Google Shape;57;p6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2312392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7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1605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7"/>
          <p:cNvSpPr/>
          <p:nvPr/>
        </p:nvSpPr>
        <p:spPr>
          <a:xfrm flipH="1">
            <a:off x="0" y="4767"/>
            <a:ext cx="121920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7"/>
          <p:cNvSpPr/>
          <p:nvPr/>
        </p:nvSpPr>
        <p:spPr>
          <a:xfrm rot="-9570">
            <a:off x="982536" y="45450"/>
            <a:ext cx="8888451" cy="5898541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7"/>
          <p:cNvSpPr/>
          <p:nvPr/>
        </p:nvSpPr>
        <p:spPr>
          <a:xfrm rot="-9570">
            <a:off x="901109" y="-49879"/>
            <a:ext cx="8888451" cy="5898541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1699952" y="940633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7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1950700" y="1986800"/>
            <a:ext cx="7039600" cy="3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600">
                <a:solidFill>
                  <a:schemeClr val="accent5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600">
                <a:solidFill>
                  <a:schemeClr val="accent5"/>
                </a:solidFill>
              </a:defRPr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600">
                <a:solidFill>
                  <a:schemeClr val="accent5"/>
                </a:solidFill>
              </a:defRPr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600">
                <a:solidFill>
                  <a:schemeClr val="accent5"/>
                </a:solidFill>
              </a:defRPr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600">
                <a:solidFill>
                  <a:schemeClr val="accent5"/>
                </a:solidFill>
              </a:defRPr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600">
                <a:solidFill>
                  <a:schemeClr val="accent5"/>
                </a:solidFill>
              </a:defRPr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600">
                <a:solidFill>
                  <a:schemeClr val="accent5"/>
                </a:solidFill>
              </a:defRPr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600">
                <a:solidFill>
                  <a:schemeClr val="accent5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2228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3" name="Google Shape;83;p9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84" name="Google Shape;84;p9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9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" name="Google Shape;86;p9"/>
          <p:cNvSpPr txBox="1">
            <a:spLocks noGrp="1"/>
          </p:cNvSpPr>
          <p:nvPr>
            <p:ph type="title"/>
          </p:nvPr>
        </p:nvSpPr>
        <p:spPr>
          <a:xfrm>
            <a:off x="2732733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subTitle" idx="1"/>
          </p:nvPr>
        </p:nvSpPr>
        <p:spPr>
          <a:xfrm>
            <a:off x="2732733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7506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0"/>
          <p:cNvSpPr/>
          <p:nvPr/>
        </p:nvSpPr>
        <p:spPr>
          <a:xfrm>
            <a:off x="6053200" y="-12600"/>
            <a:ext cx="6138800" cy="68832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1" name="Google Shape;91;p10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92" name="Google Shape;92;p10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" name="Google Shape;94;p10"/>
          <p:cNvSpPr txBox="1">
            <a:spLocks noGrp="1"/>
          </p:cNvSpPr>
          <p:nvPr>
            <p:ph type="body" idx="1"/>
          </p:nvPr>
        </p:nvSpPr>
        <p:spPr>
          <a:xfrm>
            <a:off x="3327300" y="5323733"/>
            <a:ext cx="75972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6740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13"/>
          <p:cNvSpPr/>
          <p:nvPr/>
        </p:nvSpPr>
        <p:spPr>
          <a:xfrm flipH="1">
            <a:off x="5862400" y="4767"/>
            <a:ext cx="63296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5" name="Google Shape;115;p13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116" name="Google Shape;116;p13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" name="Google Shape;118;p13"/>
          <p:cNvSpPr txBox="1">
            <a:spLocks noGrp="1"/>
          </p:cNvSpPr>
          <p:nvPr>
            <p:ph type="title"/>
          </p:nvPr>
        </p:nvSpPr>
        <p:spPr>
          <a:xfrm>
            <a:off x="2317948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5733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2" hasCustomPrompt="1"/>
          </p:nvPr>
        </p:nvSpPr>
        <p:spPr>
          <a:xfrm>
            <a:off x="2867800" y="2006067"/>
            <a:ext cx="15812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"/>
          </p:nvPr>
        </p:nvSpPr>
        <p:spPr>
          <a:xfrm>
            <a:off x="1932200" y="2621680"/>
            <a:ext cx="3452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trick Hand SC" panose="00000500000000000000"/>
              <a:buNone/>
              <a:defRPr sz="3333" b="1">
                <a:solidFill>
                  <a:schemeClr val="accent2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3"/>
          </p:nvPr>
        </p:nvSpPr>
        <p:spPr>
          <a:xfrm rot="1593">
            <a:off x="1932200" y="3238095"/>
            <a:ext cx="3452400" cy="7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4" hasCustomPrompt="1"/>
          </p:nvPr>
        </p:nvSpPr>
        <p:spPr>
          <a:xfrm>
            <a:off x="7743133" y="2011164"/>
            <a:ext cx="15812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5"/>
          </p:nvPr>
        </p:nvSpPr>
        <p:spPr>
          <a:xfrm>
            <a:off x="6807533" y="2626777"/>
            <a:ext cx="3452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trick Hand SC" panose="00000500000000000000"/>
              <a:buNone/>
              <a:defRPr sz="3333" b="1">
                <a:solidFill>
                  <a:schemeClr val="accent2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6"/>
          </p:nvPr>
        </p:nvSpPr>
        <p:spPr>
          <a:xfrm rot="1593">
            <a:off x="6807533" y="3243191"/>
            <a:ext cx="3452400" cy="7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7" hasCustomPrompt="1"/>
          </p:nvPr>
        </p:nvSpPr>
        <p:spPr>
          <a:xfrm>
            <a:off x="3026275" y="4035768"/>
            <a:ext cx="15812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8"/>
          </p:nvPr>
        </p:nvSpPr>
        <p:spPr>
          <a:xfrm>
            <a:off x="2090675" y="4651383"/>
            <a:ext cx="3452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trick Hand SC" panose="00000500000000000000"/>
              <a:buNone/>
              <a:defRPr sz="3333" b="1">
                <a:solidFill>
                  <a:schemeClr val="accent2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9"/>
          </p:nvPr>
        </p:nvSpPr>
        <p:spPr>
          <a:xfrm rot="1593">
            <a:off x="2090675" y="5267796"/>
            <a:ext cx="3452400" cy="7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13" hasCustomPrompt="1"/>
          </p:nvPr>
        </p:nvSpPr>
        <p:spPr>
          <a:xfrm>
            <a:off x="7584541" y="4035768"/>
            <a:ext cx="15812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4"/>
          </p:nvPr>
        </p:nvSpPr>
        <p:spPr>
          <a:xfrm>
            <a:off x="6648941" y="4651383"/>
            <a:ext cx="3452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trick Hand SC" panose="00000500000000000000"/>
              <a:buNone/>
              <a:defRPr sz="3333" b="1">
                <a:solidFill>
                  <a:schemeClr val="accent2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5"/>
          </p:nvPr>
        </p:nvSpPr>
        <p:spPr>
          <a:xfrm rot="1593">
            <a:off x="6648941" y="5267796"/>
            <a:ext cx="3452400" cy="7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1279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>
            <a:off x="-101600" y="-12600"/>
            <a:ext cx="6138800" cy="68832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4" name="Google Shape;134;p14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135" name="Google Shape;135;p14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7" name="Google Shape;137;p14"/>
          <p:cNvSpPr txBox="1">
            <a:spLocks noGrp="1"/>
          </p:cNvSpPr>
          <p:nvPr>
            <p:ph type="title"/>
          </p:nvPr>
        </p:nvSpPr>
        <p:spPr>
          <a:xfrm>
            <a:off x="2311400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5733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633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 flipH="1">
            <a:off x="-3952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4"/>
          <p:cNvSpPr/>
          <p:nvPr/>
        </p:nvSpPr>
        <p:spPr>
          <a:xfrm>
            <a:off x="-12127" y="4767"/>
            <a:ext cx="121920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" name="Google Shape;36;p4"/>
          <p:cNvGrpSpPr/>
          <p:nvPr/>
        </p:nvGrpSpPr>
        <p:grpSpPr>
          <a:xfrm>
            <a:off x="721580" y="396757"/>
            <a:ext cx="10748821" cy="7039540"/>
            <a:chOff x="739350" y="228775"/>
            <a:chExt cx="7693850" cy="5038800"/>
          </a:xfrm>
        </p:grpSpPr>
        <p:sp>
          <p:nvSpPr>
            <p:cNvPr id="37" name="Google Shape;37;p4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1132800" y="1637433"/>
            <a:ext cx="10034800" cy="46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AutoNum type="arabicPeriod"/>
              <a:defRPr sz="1467">
                <a:solidFill>
                  <a:schemeClr val="accent5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alphaLcPeriod"/>
              <a:defRPr>
                <a:solidFill>
                  <a:schemeClr val="accent5"/>
                </a:solidFill>
              </a:defRPr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romanLcPeriod"/>
              <a:defRPr>
                <a:solidFill>
                  <a:schemeClr val="accent5"/>
                </a:solidFill>
              </a:defRPr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arabicPeriod"/>
              <a:defRPr>
                <a:solidFill>
                  <a:schemeClr val="accent5"/>
                </a:solidFill>
              </a:defRPr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alphaLcPeriod"/>
              <a:defRPr>
                <a:solidFill>
                  <a:schemeClr val="accent5"/>
                </a:solidFill>
              </a:defRPr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romanLcPeriod"/>
              <a:defRPr>
                <a:solidFill>
                  <a:schemeClr val="accent5"/>
                </a:solidFill>
              </a:defRPr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arabicPeriod"/>
              <a:defRPr>
                <a:solidFill>
                  <a:schemeClr val="accent5"/>
                </a:solidFill>
              </a:defRPr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alphaLcPeriod"/>
              <a:defRPr>
                <a:solidFill>
                  <a:schemeClr val="accent5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2312392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7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95916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5"/>
          <p:cNvSpPr/>
          <p:nvPr/>
        </p:nvSpPr>
        <p:spPr>
          <a:xfrm>
            <a:off x="6053200" y="-12600"/>
            <a:ext cx="6138800" cy="68832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1" name="Google Shape;141;p15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142" name="Google Shape;142;p15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4" name="Google Shape;144;p15"/>
          <p:cNvSpPr txBox="1">
            <a:spLocks noGrp="1"/>
          </p:cNvSpPr>
          <p:nvPr>
            <p:ph type="title"/>
          </p:nvPr>
        </p:nvSpPr>
        <p:spPr>
          <a:xfrm>
            <a:off x="2312392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5733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5955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/>
          <p:nvPr/>
        </p:nvSpPr>
        <p:spPr>
          <a:xfrm>
            <a:off x="-16700" y="-12600"/>
            <a:ext cx="6060400" cy="68832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16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8" name="Google Shape;148;p16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149" name="Google Shape;149;p16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2312392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7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4374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8"/>
          <p:cNvSpPr/>
          <p:nvPr/>
        </p:nvSpPr>
        <p:spPr>
          <a:xfrm flipH="1">
            <a:off x="5862400" y="4767"/>
            <a:ext cx="63296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2" name="Google Shape;172;p18"/>
          <p:cNvGrpSpPr/>
          <p:nvPr/>
        </p:nvGrpSpPr>
        <p:grpSpPr>
          <a:xfrm>
            <a:off x="5247386" y="-988772"/>
            <a:ext cx="7132541" cy="5792141"/>
            <a:chOff x="1430435" y="706208"/>
            <a:chExt cx="7147790" cy="5804524"/>
          </a:xfrm>
        </p:grpSpPr>
        <p:sp>
          <p:nvSpPr>
            <p:cNvPr id="173" name="Google Shape;173;p18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8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8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18"/>
          <p:cNvGrpSpPr/>
          <p:nvPr/>
        </p:nvGrpSpPr>
        <p:grpSpPr>
          <a:xfrm flipH="1">
            <a:off x="-480315" y="1957628"/>
            <a:ext cx="7132541" cy="5792141"/>
            <a:chOff x="1430435" y="706208"/>
            <a:chExt cx="7147790" cy="5804524"/>
          </a:xfrm>
        </p:grpSpPr>
        <p:sp>
          <p:nvSpPr>
            <p:cNvPr id="177" name="Google Shape;177;p18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8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8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" name="Google Shape;180;p18"/>
          <p:cNvGrpSpPr/>
          <p:nvPr/>
        </p:nvGrpSpPr>
        <p:grpSpPr>
          <a:xfrm>
            <a:off x="781402" y="1126133"/>
            <a:ext cx="10629199" cy="4615272"/>
            <a:chOff x="586051" y="844600"/>
            <a:chExt cx="7971899" cy="3461454"/>
          </a:xfrm>
        </p:grpSpPr>
        <p:sp>
          <p:nvSpPr>
            <p:cNvPr id="181" name="Google Shape;181;p18"/>
            <p:cNvSpPr/>
            <p:nvPr/>
          </p:nvSpPr>
          <p:spPr>
            <a:xfrm rot="5400000">
              <a:off x="4929150" y="663700"/>
              <a:ext cx="3447900" cy="3809700"/>
            </a:xfrm>
            <a:prstGeom prst="round2SameRect">
              <a:avLst>
                <a:gd name="adj1" fmla="val 3886"/>
                <a:gd name="adj2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8"/>
            <p:cNvSpPr/>
            <p:nvPr/>
          </p:nvSpPr>
          <p:spPr>
            <a:xfrm rot="-9631">
              <a:off x="603527" y="852182"/>
              <a:ext cx="5193881" cy="3446685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" name="Google Shape;183;p18"/>
          <p:cNvSpPr txBox="1">
            <a:spLocks noGrp="1"/>
          </p:cNvSpPr>
          <p:nvPr>
            <p:ph type="title"/>
          </p:nvPr>
        </p:nvSpPr>
        <p:spPr>
          <a:xfrm flipH="1">
            <a:off x="1368133" y="2533017"/>
            <a:ext cx="7411200" cy="11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6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807067" y="2606600"/>
            <a:ext cx="2220000" cy="14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8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1"/>
          </p:nvPr>
        </p:nvSpPr>
        <p:spPr>
          <a:xfrm rot="-1159" flipH="1">
            <a:off x="1368133" y="3655517"/>
            <a:ext cx="7119200" cy="4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5214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/>
          <p:nvPr/>
        </p:nvSpPr>
        <p:spPr>
          <a:xfrm>
            <a:off x="0" y="0"/>
            <a:ext cx="63296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9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9" name="Google Shape;189;p19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190" name="Google Shape;190;p19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2" name="Google Shape;192;p19"/>
          <p:cNvSpPr txBox="1">
            <a:spLocks noGrp="1"/>
          </p:cNvSpPr>
          <p:nvPr>
            <p:ph type="title"/>
          </p:nvPr>
        </p:nvSpPr>
        <p:spPr>
          <a:xfrm>
            <a:off x="2309019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5733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9"/>
          <p:cNvSpPr txBox="1">
            <a:spLocks noGrp="1"/>
          </p:cNvSpPr>
          <p:nvPr>
            <p:ph type="subTitle" idx="1"/>
          </p:nvPr>
        </p:nvSpPr>
        <p:spPr>
          <a:xfrm>
            <a:off x="2002900" y="3677967"/>
            <a:ext cx="3687200" cy="22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9"/>
          <p:cNvSpPr txBox="1">
            <a:spLocks noGrp="1"/>
          </p:cNvSpPr>
          <p:nvPr>
            <p:ph type="subTitle" idx="2"/>
          </p:nvPr>
        </p:nvSpPr>
        <p:spPr>
          <a:xfrm>
            <a:off x="6095537" y="2780784"/>
            <a:ext cx="4686800" cy="4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3333" b="1">
                <a:solidFill>
                  <a:schemeClr val="dk2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subTitle" idx="3"/>
          </p:nvPr>
        </p:nvSpPr>
        <p:spPr>
          <a:xfrm>
            <a:off x="6366737" y="3260404"/>
            <a:ext cx="4415600" cy="9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9"/>
          <p:cNvSpPr txBox="1">
            <a:spLocks noGrp="1"/>
          </p:cNvSpPr>
          <p:nvPr>
            <p:ph type="subTitle" idx="4"/>
          </p:nvPr>
        </p:nvSpPr>
        <p:spPr>
          <a:xfrm>
            <a:off x="6095537" y="4619225"/>
            <a:ext cx="4686800" cy="4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3333" b="1">
                <a:solidFill>
                  <a:schemeClr val="accent3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9"/>
          <p:cNvSpPr txBox="1">
            <a:spLocks noGrp="1"/>
          </p:cNvSpPr>
          <p:nvPr>
            <p:ph type="subTitle" idx="5"/>
          </p:nvPr>
        </p:nvSpPr>
        <p:spPr>
          <a:xfrm>
            <a:off x="6366737" y="5098847"/>
            <a:ext cx="4415600" cy="9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8674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"/>
          <p:cNvSpPr/>
          <p:nvPr/>
        </p:nvSpPr>
        <p:spPr>
          <a:xfrm>
            <a:off x="0" y="0"/>
            <a:ext cx="63296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20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1" name="Google Shape;201;p20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202" name="Google Shape;202;p20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2311400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5733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subTitle" idx="1"/>
          </p:nvPr>
        </p:nvSpPr>
        <p:spPr>
          <a:xfrm flipH="1">
            <a:off x="6903500" y="3568133"/>
            <a:ext cx="3541600" cy="2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0"/>
          <p:cNvSpPr txBox="1">
            <a:spLocks noGrp="1"/>
          </p:cNvSpPr>
          <p:nvPr>
            <p:ph type="subTitle" idx="2"/>
          </p:nvPr>
        </p:nvSpPr>
        <p:spPr>
          <a:xfrm flipH="1">
            <a:off x="1632281" y="2780800"/>
            <a:ext cx="4773600" cy="4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0"/>
          <p:cNvSpPr txBox="1">
            <a:spLocks noGrp="1"/>
          </p:cNvSpPr>
          <p:nvPr>
            <p:ph type="subTitle" idx="3"/>
          </p:nvPr>
        </p:nvSpPr>
        <p:spPr>
          <a:xfrm flipH="1">
            <a:off x="1632219" y="3260404"/>
            <a:ext cx="4415600" cy="9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0"/>
          <p:cNvSpPr txBox="1">
            <a:spLocks noGrp="1"/>
          </p:cNvSpPr>
          <p:nvPr>
            <p:ph type="subTitle" idx="4"/>
          </p:nvPr>
        </p:nvSpPr>
        <p:spPr>
          <a:xfrm flipH="1">
            <a:off x="1631933" y="4619233"/>
            <a:ext cx="5057600" cy="4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1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0"/>
          <p:cNvSpPr txBox="1">
            <a:spLocks noGrp="1"/>
          </p:cNvSpPr>
          <p:nvPr>
            <p:ph type="subTitle" idx="5"/>
          </p:nvPr>
        </p:nvSpPr>
        <p:spPr>
          <a:xfrm flipH="1">
            <a:off x="1632219" y="5098847"/>
            <a:ext cx="4415600" cy="9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7170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1"/>
          <p:cNvSpPr/>
          <p:nvPr/>
        </p:nvSpPr>
        <p:spPr>
          <a:xfrm>
            <a:off x="-101600" y="-12600"/>
            <a:ext cx="12293600" cy="68832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3" name="Google Shape;213;p21"/>
          <p:cNvGrpSpPr/>
          <p:nvPr/>
        </p:nvGrpSpPr>
        <p:grpSpPr>
          <a:xfrm>
            <a:off x="4203119" y="2626728"/>
            <a:ext cx="7132541" cy="5792141"/>
            <a:chOff x="1430435" y="706208"/>
            <a:chExt cx="7147790" cy="5804524"/>
          </a:xfrm>
        </p:grpSpPr>
        <p:sp>
          <p:nvSpPr>
            <p:cNvPr id="214" name="Google Shape;214;p21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1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1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7" name="Google Shape;217;p21"/>
          <p:cNvGrpSpPr/>
          <p:nvPr/>
        </p:nvGrpSpPr>
        <p:grpSpPr>
          <a:xfrm flipH="1">
            <a:off x="754462" y="-1935601"/>
            <a:ext cx="6027969" cy="4895149"/>
            <a:chOff x="1430435" y="706208"/>
            <a:chExt cx="7147790" cy="5804524"/>
          </a:xfrm>
        </p:grpSpPr>
        <p:sp>
          <p:nvSpPr>
            <p:cNvPr id="218" name="Google Shape;218;p21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1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1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1" name="Google Shape;221;p21"/>
          <p:cNvGrpSpPr/>
          <p:nvPr/>
        </p:nvGrpSpPr>
        <p:grpSpPr>
          <a:xfrm rot="-210527">
            <a:off x="805758" y="467462"/>
            <a:ext cx="10580197" cy="5922836"/>
            <a:chOff x="653425" y="350625"/>
            <a:chExt cx="7935350" cy="4442240"/>
          </a:xfrm>
        </p:grpSpPr>
        <p:sp>
          <p:nvSpPr>
            <p:cNvPr id="222" name="Google Shape;222;p21"/>
            <p:cNvSpPr/>
            <p:nvPr/>
          </p:nvSpPr>
          <p:spPr>
            <a:xfrm rot="-9570">
              <a:off x="675832" y="359794"/>
              <a:ext cx="6666338" cy="4423906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1"/>
            <p:cNvSpPr/>
            <p:nvPr/>
          </p:nvSpPr>
          <p:spPr>
            <a:xfrm rot="5400000">
              <a:off x="5470275" y="1660725"/>
              <a:ext cx="4428600" cy="1808400"/>
            </a:xfrm>
            <a:prstGeom prst="round2SameRect">
              <a:avLst>
                <a:gd name="adj1" fmla="val 6221"/>
                <a:gd name="adj2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4" name="Google Shape;224;p21"/>
          <p:cNvSpPr txBox="1">
            <a:spLocks noGrp="1"/>
          </p:cNvSpPr>
          <p:nvPr>
            <p:ph type="title"/>
          </p:nvPr>
        </p:nvSpPr>
        <p:spPr>
          <a:xfrm>
            <a:off x="4406000" y="4427849"/>
            <a:ext cx="3380000" cy="6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3333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1"/>
          <p:cNvSpPr txBox="1">
            <a:spLocks noGrp="1"/>
          </p:cNvSpPr>
          <p:nvPr>
            <p:ph type="subTitle" idx="1"/>
          </p:nvPr>
        </p:nvSpPr>
        <p:spPr>
          <a:xfrm>
            <a:off x="1966200" y="2381600"/>
            <a:ext cx="8259600" cy="20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933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58663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2"/>
          <p:cNvSpPr/>
          <p:nvPr/>
        </p:nvSpPr>
        <p:spPr>
          <a:xfrm rot="-892995">
            <a:off x="-46477" y="411499"/>
            <a:ext cx="8295015" cy="5707597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FFFFFF">
              <a:alpha val="678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2"/>
          <p:cNvSpPr/>
          <p:nvPr/>
        </p:nvSpPr>
        <p:spPr>
          <a:xfrm flipH="1">
            <a:off x="0" y="4767"/>
            <a:ext cx="121920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2"/>
          <p:cNvSpPr/>
          <p:nvPr/>
        </p:nvSpPr>
        <p:spPr>
          <a:xfrm rot="-892995">
            <a:off x="1185" y="318824"/>
            <a:ext cx="8295015" cy="5707597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2"/>
          <p:cNvSpPr/>
          <p:nvPr/>
        </p:nvSpPr>
        <p:spPr>
          <a:xfrm rot="900299">
            <a:off x="9361470" y="3231247"/>
            <a:ext cx="440807" cy="714700"/>
          </a:xfrm>
          <a:custGeom>
            <a:avLst/>
            <a:gdLst/>
            <a:ahLst/>
            <a:cxnLst/>
            <a:rect l="l" t="t" r="r" b="b"/>
            <a:pathLst>
              <a:path w="13800" h="16206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lnTo>
                  <a:pt x="1" y="15633"/>
                </a:lnTo>
                <a:cubicBezTo>
                  <a:pt x="1" y="15958"/>
                  <a:pt x="260" y="16206"/>
                  <a:pt x="554" y="16206"/>
                </a:cubicBezTo>
                <a:cubicBezTo>
                  <a:pt x="626" y="16206"/>
                  <a:pt x="701" y="16190"/>
                  <a:pt x="774" y="16157"/>
                </a:cubicBezTo>
                <a:lnTo>
                  <a:pt x="6668" y="13633"/>
                </a:lnTo>
                <a:cubicBezTo>
                  <a:pt x="6745" y="13597"/>
                  <a:pt x="6823" y="13580"/>
                  <a:pt x="6899" y="13580"/>
                </a:cubicBezTo>
                <a:cubicBezTo>
                  <a:pt x="6975" y="13580"/>
                  <a:pt x="7049" y="13597"/>
                  <a:pt x="7120" y="13633"/>
                </a:cubicBezTo>
                <a:lnTo>
                  <a:pt x="13014" y="16157"/>
                </a:lnTo>
                <a:cubicBezTo>
                  <a:pt x="13086" y="16187"/>
                  <a:pt x="13159" y="16201"/>
                  <a:pt x="13231" y="16201"/>
                </a:cubicBezTo>
                <a:cubicBezTo>
                  <a:pt x="13529" y="16201"/>
                  <a:pt x="13800" y="15962"/>
                  <a:pt x="13800" y="15645"/>
                </a:cubicBezTo>
                <a:lnTo>
                  <a:pt x="13800" y="560"/>
                </a:lnTo>
                <a:cubicBezTo>
                  <a:pt x="13800" y="251"/>
                  <a:pt x="13538" y="1"/>
                  <a:pt x="13228" y="1"/>
                </a:cubicBezTo>
                <a:close/>
              </a:path>
            </a:pathLst>
          </a:custGeom>
          <a:solidFill>
            <a:srgbClr val="FFCC00">
              <a:alpha val="410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2"/>
          <p:cNvSpPr/>
          <p:nvPr/>
        </p:nvSpPr>
        <p:spPr>
          <a:xfrm rot="9570" flipH="1">
            <a:off x="1611064" y="479283"/>
            <a:ext cx="8888451" cy="5898541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2"/>
          <p:cNvSpPr/>
          <p:nvPr/>
        </p:nvSpPr>
        <p:spPr>
          <a:xfrm rot="9570" flipH="1">
            <a:off x="1692491" y="383955"/>
            <a:ext cx="8888451" cy="5898541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2"/>
          <p:cNvSpPr txBox="1">
            <a:spLocks noGrp="1"/>
          </p:cNvSpPr>
          <p:nvPr>
            <p:ph type="ctrTitle"/>
          </p:nvPr>
        </p:nvSpPr>
        <p:spPr>
          <a:xfrm rot="-175" flipH="1">
            <a:off x="2165400" y="845467"/>
            <a:ext cx="7861200" cy="11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9066"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35" name="Google Shape;235;p22"/>
          <p:cNvSpPr txBox="1">
            <a:spLocks noGrp="1"/>
          </p:cNvSpPr>
          <p:nvPr>
            <p:ph type="subTitle" idx="1"/>
          </p:nvPr>
        </p:nvSpPr>
        <p:spPr>
          <a:xfrm rot="-1352" flipH="1">
            <a:off x="2536400" y="2148267"/>
            <a:ext cx="7119200" cy="1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36" name="Google Shape;236;p22"/>
          <p:cNvSpPr txBox="1"/>
          <p:nvPr/>
        </p:nvSpPr>
        <p:spPr>
          <a:xfrm>
            <a:off x="2737884" y="5481367"/>
            <a:ext cx="66820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67">
                <a:solidFill>
                  <a:srgbClr val="1D1D1B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-GB" sz="1467" b="1">
                <a:solidFill>
                  <a:srgbClr val="1D1D1B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lang="en-GB" sz="1467">
                <a:solidFill>
                  <a:srgbClr val="1D1D1B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-GB" sz="1467" b="1">
                <a:solidFill>
                  <a:srgbClr val="1D1D1B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Flaticon</a:t>
            </a:r>
            <a:r>
              <a:rPr lang="en-GB" sz="1467">
                <a:solidFill>
                  <a:srgbClr val="1D1D1B"/>
                </a:solidFill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-GB" sz="1467" b="1">
                <a:solidFill>
                  <a:srgbClr val="1D1D1B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r>
              <a:rPr lang="en-GB" sz="1467">
                <a:solidFill>
                  <a:srgbClr val="1D1D1B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467">
              <a:solidFill>
                <a:srgbClr val="1D1D1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4067048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4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4"/>
          <p:cNvSpPr/>
          <p:nvPr/>
        </p:nvSpPr>
        <p:spPr>
          <a:xfrm>
            <a:off x="6062067" y="-12600"/>
            <a:ext cx="6130000" cy="68832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2" name="Google Shape;282;p24"/>
          <p:cNvGrpSpPr/>
          <p:nvPr/>
        </p:nvGrpSpPr>
        <p:grpSpPr>
          <a:xfrm rot="210527" flipH="1">
            <a:off x="805758" y="467462"/>
            <a:ext cx="10580197" cy="5922836"/>
            <a:chOff x="653425" y="350625"/>
            <a:chExt cx="7935350" cy="4442240"/>
          </a:xfrm>
        </p:grpSpPr>
        <p:sp>
          <p:nvSpPr>
            <p:cNvPr id="283" name="Google Shape;283;p24"/>
            <p:cNvSpPr/>
            <p:nvPr/>
          </p:nvSpPr>
          <p:spPr>
            <a:xfrm rot="-9570">
              <a:off x="675832" y="359794"/>
              <a:ext cx="6666338" cy="4423906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4"/>
            <p:cNvSpPr/>
            <p:nvPr/>
          </p:nvSpPr>
          <p:spPr>
            <a:xfrm rot="5400000">
              <a:off x="5470275" y="1660725"/>
              <a:ext cx="4428600" cy="1808400"/>
            </a:xfrm>
            <a:prstGeom prst="round2SameRect">
              <a:avLst>
                <a:gd name="adj1" fmla="val 6221"/>
                <a:gd name="adj2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5" name="Google Shape;285;p24"/>
          <p:cNvGrpSpPr/>
          <p:nvPr/>
        </p:nvGrpSpPr>
        <p:grpSpPr>
          <a:xfrm rot="210527" flipH="1">
            <a:off x="842124" y="500951"/>
            <a:ext cx="10580197" cy="5922836"/>
            <a:chOff x="653425" y="350625"/>
            <a:chExt cx="7935350" cy="4442240"/>
          </a:xfrm>
        </p:grpSpPr>
        <p:sp>
          <p:nvSpPr>
            <p:cNvPr id="286" name="Google Shape;286;p24"/>
            <p:cNvSpPr/>
            <p:nvPr/>
          </p:nvSpPr>
          <p:spPr>
            <a:xfrm rot="-9570">
              <a:off x="675832" y="359794"/>
              <a:ext cx="6666338" cy="4423906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4"/>
            <p:cNvSpPr/>
            <p:nvPr/>
          </p:nvSpPr>
          <p:spPr>
            <a:xfrm rot="5400000">
              <a:off x="5470275" y="1660725"/>
              <a:ext cx="4428600" cy="1808400"/>
            </a:xfrm>
            <a:prstGeom prst="round2SameRect">
              <a:avLst>
                <a:gd name="adj1" fmla="val 6221"/>
                <a:gd name="adj2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8" name="Google Shape;288;p24"/>
          <p:cNvSpPr/>
          <p:nvPr/>
        </p:nvSpPr>
        <p:spPr>
          <a:xfrm rot="476397">
            <a:off x="10079531" y="238068"/>
            <a:ext cx="328667" cy="934085"/>
          </a:xfrm>
          <a:custGeom>
            <a:avLst/>
            <a:gdLst/>
            <a:ahLst/>
            <a:cxnLst/>
            <a:rect l="l" t="t" r="r" b="b"/>
            <a:pathLst>
              <a:path w="4169" h="11848" extrusionOk="0">
                <a:moveTo>
                  <a:pt x="2085" y="3215"/>
                </a:moveTo>
                <a:cubicBezTo>
                  <a:pt x="2501" y="3215"/>
                  <a:pt x="2847" y="3727"/>
                  <a:pt x="2847" y="4334"/>
                </a:cubicBezTo>
                <a:lnTo>
                  <a:pt x="2847" y="5406"/>
                </a:lnTo>
                <a:cubicBezTo>
                  <a:pt x="2620" y="5466"/>
                  <a:pt x="2442" y="5763"/>
                  <a:pt x="2442" y="6109"/>
                </a:cubicBezTo>
                <a:cubicBezTo>
                  <a:pt x="2442" y="6454"/>
                  <a:pt x="2608" y="6751"/>
                  <a:pt x="2847" y="6799"/>
                </a:cubicBezTo>
                <a:lnTo>
                  <a:pt x="2847" y="7490"/>
                </a:lnTo>
                <a:cubicBezTo>
                  <a:pt x="2847" y="8097"/>
                  <a:pt x="2501" y="8609"/>
                  <a:pt x="2085" y="8609"/>
                </a:cubicBezTo>
                <a:cubicBezTo>
                  <a:pt x="1668" y="8609"/>
                  <a:pt x="1323" y="8097"/>
                  <a:pt x="1323" y="7490"/>
                </a:cubicBezTo>
                <a:lnTo>
                  <a:pt x="1323" y="4334"/>
                </a:lnTo>
                <a:cubicBezTo>
                  <a:pt x="1323" y="3727"/>
                  <a:pt x="1668" y="3215"/>
                  <a:pt x="2085" y="3215"/>
                </a:cubicBezTo>
                <a:close/>
                <a:moveTo>
                  <a:pt x="2085" y="715"/>
                </a:moveTo>
                <a:cubicBezTo>
                  <a:pt x="2966" y="715"/>
                  <a:pt x="3680" y="1763"/>
                  <a:pt x="3680" y="3061"/>
                </a:cubicBezTo>
                <a:lnTo>
                  <a:pt x="3680" y="5394"/>
                </a:lnTo>
                <a:lnTo>
                  <a:pt x="3335" y="5394"/>
                </a:lnTo>
                <a:lnTo>
                  <a:pt x="3335" y="4346"/>
                </a:lnTo>
                <a:cubicBezTo>
                  <a:pt x="3335" y="3334"/>
                  <a:pt x="2775" y="2525"/>
                  <a:pt x="2085" y="2525"/>
                </a:cubicBezTo>
                <a:cubicBezTo>
                  <a:pt x="1406" y="2525"/>
                  <a:pt x="834" y="3334"/>
                  <a:pt x="834" y="4346"/>
                </a:cubicBezTo>
                <a:lnTo>
                  <a:pt x="834" y="7502"/>
                </a:lnTo>
                <a:cubicBezTo>
                  <a:pt x="834" y="8514"/>
                  <a:pt x="1406" y="9335"/>
                  <a:pt x="2085" y="9335"/>
                </a:cubicBezTo>
                <a:cubicBezTo>
                  <a:pt x="2775" y="9335"/>
                  <a:pt x="3335" y="8514"/>
                  <a:pt x="3335" y="7502"/>
                </a:cubicBezTo>
                <a:lnTo>
                  <a:pt x="3335" y="6823"/>
                </a:lnTo>
                <a:lnTo>
                  <a:pt x="3680" y="6823"/>
                </a:lnTo>
                <a:lnTo>
                  <a:pt x="3680" y="8799"/>
                </a:lnTo>
                <a:cubicBezTo>
                  <a:pt x="3680" y="10085"/>
                  <a:pt x="2966" y="11133"/>
                  <a:pt x="2085" y="11133"/>
                </a:cubicBezTo>
                <a:cubicBezTo>
                  <a:pt x="1204" y="11133"/>
                  <a:pt x="489" y="10097"/>
                  <a:pt x="489" y="8799"/>
                </a:cubicBezTo>
                <a:lnTo>
                  <a:pt x="489" y="3061"/>
                </a:lnTo>
                <a:cubicBezTo>
                  <a:pt x="489" y="1775"/>
                  <a:pt x="1204" y="715"/>
                  <a:pt x="2085" y="715"/>
                </a:cubicBezTo>
                <a:close/>
                <a:moveTo>
                  <a:pt x="2085" y="1"/>
                </a:moveTo>
                <a:cubicBezTo>
                  <a:pt x="942" y="1"/>
                  <a:pt x="1" y="1370"/>
                  <a:pt x="1" y="3061"/>
                </a:cubicBezTo>
                <a:lnTo>
                  <a:pt x="1" y="8799"/>
                </a:lnTo>
                <a:cubicBezTo>
                  <a:pt x="1" y="10478"/>
                  <a:pt x="942" y="11847"/>
                  <a:pt x="2085" y="11847"/>
                </a:cubicBezTo>
                <a:cubicBezTo>
                  <a:pt x="3228" y="11847"/>
                  <a:pt x="4168" y="10478"/>
                  <a:pt x="4168" y="8799"/>
                </a:cubicBezTo>
                <a:lnTo>
                  <a:pt x="4168" y="3049"/>
                </a:lnTo>
                <a:cubicBezTo>
                  <a:pt x="4168" y="1370"/>
                  <a:pt x="3228" y="1"/>
                  <a:pt x="20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24"/>
          <p:cNvSpPr/>
          <p:nvPr/>
        </p:nvSpPr>
        <p:spPr>
          <a:xfrm rot="476397">
            <a:off x="10548261" y="303435"/>
            <a:ext cx="328667" cy="934085"/>
          </a:xfrm>
          <a:custGeom>
            <a:avLst/>
            <a:gdLst/>
            <a:ahLst/>
            <a:cxnLst/>
            <a:rect l="l" t="t" r="r" b="b"/>
            <a:pathLst>
              <a:path w="4169" h="11848" extrusionOk="0">
                <a:moveTo>
                  <a:pt x="2085" y="3215"/>
                </a:moveTo>
                <a:cubicBezTo>
                  <a:pt x="2501" y="3215"/>
                  <a:pt x="2847" y="3727"/>
                  <a:pt x="2847" y="4334"/>
                </a:cubicBezTo>
                <a:lnTo>
                  <a:pt x="2847" y="5406"/>
                </a:lnTo>
                <a:cubicBezTo>
                  <a:pt x="2620" y="5466"/>
                  <a:pt x="2442" y="5763"/>
                  <a:pt x="2442" y="6109"/>
                </a:cubicBezTo>
                <a:cubicBezTo>
                  <a:pt x="2442" y="6454"/>
                  <a:pt x="2608" y="6751"/>
                  <a:pt x="2847" y="6799"/>
                </a:cubicBezTo>
                <a:lnTo>
                  <a:pt x="2847" y="7490"/>
                </a:lnTo>
                <a:cubicBezTo>
                  <a:pt x="2847" y="8097"/>
                  <a:pt x="2501" y="8609"/>
                  <a:pt x="2085" y="8609"/>
                </a:cubicBezTo>
                <a:cubicBezTo>
                  <a:pt x="1668" y="8609"/>
                  <a:pt x="1323" y="8097"/>
                  <a:pt x="1323" y="7490"/>
                </a:cubicBezTo>
                <a:lnTo>
                  <a:pt x="1323" y="4334"/>
                </a:lnTo>
                <a:cubicBezTo>
                  <a:pt x="1323" y="3727"/>
                  <a:pt x="1668" y="3215"/>
                  <a:pt x="2085" y="3215"/>
                </a:cubicBezTo>
                <a:close/>
                <a:moveTo>
                  <a:pt x="2085" y="715"/>
                </a:moveTo>
                <a:cubicBezTo>
                  <a:pt x="2966" y="715"/>
                  <a:pt x="3680" y="1763"/>
                  <a:pt x="3680" y="3061"/>
                </a:cubicBezTo>
                <a:lnTo>
                  <a:pt x="3680" y="5394"/>
                </a:lnTo>
                <a:lnTo>
                  <a:pt x="3335" y="5394"/>
                </a:lnTo>
                <a:lnTo>
                  <a:pt x="3335" y="4346"/>
                </a:lnTo>
                <a:cubicBezTo>
                  <a:pt x="3335" y="3334"/>
                  <a:pt x="2775" y="2525"/>
                  <a:pt x="2085" y="2525"/>
                </a:cubicBezTo>
                <a:cubicBezTo>
                  <a:pt x="1406" y="2525"/>
                  <a:pt x="834" y="3334"/>
                  <a:pt x="834" y="4346"/>
                </a:cubicBezTo>
                <a:lnTo>
                  <a:pt x="834" y="7502"/>
                </a:lnTo>
                <a:cubicBezTo>
                  <a:pt x="834" y="8514"/>
                  <a:pt x="1406" y="9335"/>
                  <a:pt x="2085" y="9335"/>
                </a:cubicBezTo>
                <a:cubicBezTo>
                  <a:pt x="2775" y="9335"/>
                  <a:pt x="3335" y="8514"/>
                  <a:pt x="3335" y="7502"/>
                </a:cubicBezTo>
                <a:lnTo>
                  <a:pt x="3335" y="6823"/>
                </a:lnTo>
                <a:lnTo>
                  <a:pt x="3680" y="6823"/>
                </a:lnTo>
                <a:lnTo>
                  <a:pt x="3680" y="8799"/>
                </a:lnTo>
                <a:cubicBezTo>
                  <a:pt x="3680" y="10085"/>
                  <a:pt x="2966" y="11133"/>
                  <a:pt x="2085" y="11133"/>
                </a:cubicBezTo>
                <a:cubicBezTo>
                  <a:pt x="1204" y="11133"/>
                  <a:pt x="489" y="10097"/>
                  <a:pt x="489" y="8799"/>
                </a:cubicBezTo>
                <a:lnTo>
                  <a:pt x="489" y="3061"/>
                </a:lnTo>
                <a:cubicBezTo>
                  <a:pt x="489" y="1775"/>
                  <a:pt x="1204" y="715"/>
                  <a:pt x="2085" y="715"/>
                </a:cubicBezTo>
                <a:close/>
                <a:moveTo>
                  <a:pt x="2085" y="1"/>
                </a:moveTo>
                <a:cubicBezTo>
                  <a:pt x="942" y="1"/>
                  <a:pt x="1" y="1370"/>
                  <a:pt x="1" y="3061"/>
                </a:cubicBezTo>
                <a:lnTo>
                  <a:pt x="1" y="8799"/>
                </a:lnTo>
                <a:cubicBezTo>
                  <a:pt x="1" y="10478"/>
                  <a:pt x="942" y="11847"/>
                  <a:pt x="2085" y="11847"/>
                </a:cubicBezTo>
                <a:cubicBezTo>
                  <a:pt x="3228" y="11847"/>
                  <a:pt x="4168" y="10478"/>
                  <a:pt x="4168" y="8799"/>
                </a:cubicBezTo>
                <a:lnTo>
                  <a:pt x="4168" y="3049"/>
                </a:lnTo>
                <a:cubicBezTo>
                  <a:pt x="4168" y="1370"/>
                  <a:pt x="3228" y="1"/>
                  <a:pt x="208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22325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A9D66-0DAC-43D3-9126-C6AC88A78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F8BF43-F4D7-4859-A0F6-2DC9A69FF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18AB0-C4E5-4838-8222-C9FCD9EE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3D1DD-FE3A-43FF-B8F5-FAB4071FB758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A8C4D-A95C-46AF-86F6-B966C1A87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7B4CF-7BCD-47DB-9503-3532E693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4721F-230D-4813-B367-0345BC03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183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EEB3A-192E-4824-9BFA-F78F22134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3F4B1-7950-4B3C-A209-5EF3A3782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BEF1E-4374-42F3-B699-4C552892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3D1DD-FE3A-43FF-B8F5-FAB4071FB758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AA172-FD48-4831-9094-4F21D97FD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46472-3CDA-4585-BCED-7BB8DFC2C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4721F-230D-4813-B367-0345BC03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9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 flipH="1">
            <a:off x="-3952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5"/>
          <p:cNvSpPr/>
          <p:nvPr/>
        </p:nvSpPr>
        <p:spPr>
          <a:xfrm>
            <a:off x="-12127" y="4767"/>
            <a:ext cx="121920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5"/>
          <p:cNvSpPr/>
          <p:nvPr/>
        </p:nvSpPr>
        <p:spPr>
          <a:xfrm rot="-900299" flipH="1">
            <a:off x="1652381" y="2797414"/>
            <a:ext cx="440807" cy="714700"/>
          </a:xfrm>
          <a:custGeom>
            <a:avLst/>
            <a:gdLst/>
            <a:ahLst/>
            <a:cxnLst/>
            <a:rect l="l" t="t" r="r" b="b"/>
            <a:pathLst>
              <a:path w="13800" h="16206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lnTo>
                  <a:pt x="1" y="15633"/>
                </a:lnTo>
                <a:cubicBezTo>
                  <a:pt x="1" y="15958"/>
                  <a:pt x="260" y="16206"/>
                  <a:pt x="554" y="16206"/>
                </a:cubicBezTo>
                <a:cubicBezTo>
                  <a:pt x="626" y="16206"/>
                  <a:pt x="701" y="16190"/>
                  <a:pt x="774" y="16157"/>
                </a:cubicBezTo>
                <a:lnTo>
                  <a:pt x="6668" y="13633"/>
                </a:lnTo>
                <a:cubicBezTo>
                  <a:pt x="6745" y="13597"/>
                  <a:pt x="6823" y="13580"/>
                  <a:pt x="6899" y="13580"/>
                </a:cubicBezTo>
                <a:cubicBezTo>
                  <a:pt x="6975" y="13580"/>
                  <a:pt x="7049" y="13597"/>
                  <a:pt x="7120" y="13633"/>
                </a:cubicBezTo>
                <a:lnTo>
                  <a:pt x="13014" y="16157"/>
                </a:lnTo>
                <a:cubicBezTo>
                  <a:pt x="13086" y="16187"/>
                  <a:pt x="13159" y="16201"/>
                  <a:pt x="13231" y="16201"/>
                </a:cubicBezTo>
                <a:cubicBezTo>
                  <a:pt x="13529" y="16201"/>
                  <a:pt x="13800" y="15962"/>
                  <a:pt x="13800" y="15645"/>
                </a:cubicBezTo>
                <a:lnTo>
                  <a:pt x="13800" y="560"/>
                </a:lnTo>
                <a:cubicBezTo>
                  <a:pt x="13800" y="251"/>
                  <a:pt x="13538" y="1"/>
                  <a:pt x="132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" name="Google Shape;45;p5"/>
          <p:cNvGrpSpPr/>
          <p:nvPr/>
        </p:nvGrpSpPr>
        <p:grpSpPr>
          <a:xfrm>
            <a:off x="721580" y="396757"/>
            <a:ext cx="10748821" cy="7039540"/>
            <a:chOff x="739350" y="228775"/>
            <a:chExt cx="7693850" cy="5038800"/>
          </a:xfrm>
        </p:grpSpPr>
        <p:sp>
          <p:nvSpPr>
            <p:cNvPr id="46" name="Google Shape;46;p5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2309019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733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1"/>
          </p:nvPr>
        </p:nvSpPr>
        <p:spPr>
          <a:xfrm>
            <a:off x="2382123" y="4086833"/>
            <a:ext cx="2766800" cy="13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solidFill>
                  <a:schemeClr val="accent5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2"/>
          </p:nvPr>
        </p:nvSpPr>
        <p:spPr>
          <a:xfrm>
            <a:off x="2139039" y="2811059"/>
            <a:ext cx="31444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Patrick Hand SC" panose="00000500000000000000"/>
              <a:buNone/>
              <a:defRPr sz="3333" b="1">
                <a:solidFill>
                  <a:schemeClr val="accent2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3"/>
          </p:nvPr>
        </p:nvSpPr>
        <p:spPr>
          <a:xfrm>
            <a:off x="7043041" y="4086833"/>
            <a:ext cx="2766800" cy="13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solidFill>
                  <a:schemeClr val="accent5"/>
                </a:solidFill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4"/>
          </p:nvPr>
        </p:nvSpPr>
        <p:spPr>
          <a:xfrm>
            <a:off x="6854241" y="2811059"/>
            <a:ext cx="31444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trick Hand SC" panose="00000500000000000000"/>
              <a:buNone/>
              <a:defRPr sz="3333" b="1">
                <a:solidFill>
                  <a:schemeClr val="accent3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8993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C1DCF-E113-4AFF-A6CF-ACA9C18A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2D2D9-6A3F-48FE-989D-DF8428638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FB945-49D2-459B-9F1E-830DED911A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3D1DD-FE3A-43FF-B8F5-FAB4071FB758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3ED5C-E22A-4A6B-977C-595EE738A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D788F-3D9C-4F61-BC74-5D27DB482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4721F-230D-4813-B367-0345BC03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074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4B8D7-65C7-4BA5-AE51-3C20C100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7EB52-76E5-44F8-8E5D-5FBC7360B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967B4D-C991-4054-988C-7CE2A393B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1739C-FD45-4BBE-81E7-626CD95D9F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3D1DD-FE3A-43FF-B8F5-FAB4071FB758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5AFC2-E3AD-4E87-9E78-EDEA70482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DCC95-EA6F-4F09-895B-A3E72CA82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4721F-230D-4813-B367-0345BC03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490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19356-BC12-4BF9-85C7-922BE2F2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830C8-0E49-4767-9D33-55DA59BBF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4FF73-7062-4908-BB95-238B9EE35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85E0ED-171F-4D49-92BD-D7E2BE3C7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8BD1F-A58E-4762-A5A4-88A7F3730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6CD6CC-A973-41FB-959E-4D03DBCA88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3D1DD-FE3A-43FF-B8F5-FAB4071FB758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2EB3AC-3B21-499C-A933-54EB42E5F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D3ED41-532B-4840-A62F-C40A10F15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4721F-230D-4813-B367-0345BC03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270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6B085-9B2A-49AF-A5CD-EB582372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F7E963-8AD3-48DD-87AE-8E08F048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3D1DD-FE3A-43FF-B8F5-FAB4071FB758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235A56-DC1B-460B-A9F1-49C0934E4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218B4C-BF11-47A3-9B4E-B41F9211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4721F-230D-4813-B367-0345BC03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210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656529-C42B-49D7-9E41-7C5330B3E3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3D1DD-FE3A-43FF-B8F5-FAB4071FB758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199356-4FCF-4A42-A12E-B2B4A37D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95FA5-EC35-40AD-BBD6-5B462054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4721F-230D-4813-B367-0345BC03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13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99733-8195-40A9-9A90-646904648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EC11B-6E3B-4E94-9CD1-346CE91C0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A6246-662E-4434-88EE-F43C24600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CC95E-5B83-4D46-AADC-F4B8BB3729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3D1DD-FE3A-43FF-B8F5-FAB4071FB758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6D769-1870-4765-84A5-3FFF1C826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B1642-3ABD-44E6-AE40-144F6F1A3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4721F-230D-4813-B367-0345BC03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52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BBFC9-E35A-4D0D-92FF-0CD86A209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BFD359-2CED-4A08-8742-9F07BD53A3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C0951-E111-426D-8418-6A44D1406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05172-4942-4C52-A044-983581B6D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3D1DD-FE3A-43FF-B8F5-FAB4071FB758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396D4-7B8F-4224-9E63-FD218681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8B116-121B-4CC0-AD76-2C41DB97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4721F-230D-4813-B367-0345BC03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692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5FADB-5F9B-4945-9C91-0E5C0258F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7F4A2C-0E34-4FD4-A612-6C4476BC7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09223-160A-42CC-9BA3-AC7554FADD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3D1DD-FE3A-43FF-B8F5-FAB4071FB758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5E7E6-1893-48CA-86CA-F4C850BCB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5A666-3067-47CC-9D74-A2524BDA9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4721F-230D-4813-B367-0345BC03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997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56FE98-3F50-4FAE-AC59-687163A1E6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A57AF3-27B6-455E-934C-AA7FBAE1E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EA30E-DCE4-417D-8726-4C18B1CE9C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3D1DD-FE3A-43FF-B8F5-FAB4071FB758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DD825-BDF0-40C4-8701-DD460BD2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8B2E-F64C-4600-BA97-946B994A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4721F-230D-4813-B367-0345BC03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2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7"/>
          <p:cNvSpPr/>
          <p:nvPr/>
        </p:nvSpPr>
        <p:spPr>
          <a:xfrm flipH="1">
            <a:off x="0" y="4767"/>
            <a:ext cx="121920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7"/>
          <p:cNvSpPr/>
          <p:nvPr/>
        </p:nvSpPr>
        <p:spPr>
          <a:xfrm rot="-9570">
            <a:off x="982536" y="45450"/>
            <a:ext cx="8888451" cy="5898541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7"/>
          <p:cNvSpPr/>
          <p:nvPr/>
        </p:nvSpPr>
        <p:spPr>
          <a:xfrm rot="-9570">
            <a:off x="901109" y="-49879"/>
            <a:ext cx="8888451" cy="5898541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1699952" y="940633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7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1950700" y="1986800"/>
            <a:ext cx="7039600" cy="3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600">
                <a:solidFill>
                  <a:schemeClr val="accent5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600">
                <a:solidFill>
                  <a:schemeClr val="accent5"/>
                </a:solidFill>
              </a:defRPr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600">
                <a:solidFill>
                  <a:schemeClr val="accent5"/>
                </a:solidFill>
              </a:defRPr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600">
                <a:solidFill>
                  <a:schemeClr val="accent5"/>
                </a:solidFill>
              </a:defRPr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600">
                <a:solidFill>
                  <a:schemeClr val="accent5"/>
                </a:solidFill>
              </a:defRPr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600">
                <a:solidFill>
                  <a:schemeClr val="accent5"/>
                </a:solidFill>
              </a:defRPr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600">
                <a:solidFill>
                  <a:schemeClr val="accent5"/>
                </a:solidFill>
              </a:defRPr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600">
                <a:solidFill>
                  <a:schemeClr val="accent5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793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3" name="Google Shape;83;p9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84" name="Google Shape;84;p9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9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" name="Google Shape;86;p9"/>
          <p:cNvSpPr txBox="1">
            <a:spLocks noGrp="1"/>
          </p:cNvSpPr>
          <p:nvPr>
            <p:ph type="title"/>
          </p:nvPr>
        </p:nvSpPr>
        <p:spPr>
          <a:xfrm>
            <a:off x="2732733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subTitle" idx="1"/>
          </p:nvPr>
        </p:nvSpPr>
        <p:spPr>
          <a:xfrm>
            <a:off x="2732733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784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0"/>
          <p:cNvSpPr/>
          <p:nvPr/>
        </p:nvSpPr>
        <p:spPr>
          <a:xfrm>
            <a:off x="6053200" y="-12600"/>
            <a:ext cx="6138800" cy="68832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1" name="Google Shape;91;p10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92" name="Google Shape;92;p10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" name="Google Shape;94;p10"/>
          <p:cNvSpPr txBox="1">
            <a:spLocks noGrp="1"/>
          </p:cNvSpPr>
          <p:nvPr>
            <p:ph type="body" idx="1"/>
          </p:nvPr>
        </p:nvSpPr>
        <p:spPr>
          <a:xfrm>
            <a:off x="3327300" y="5323733"/>
            <a:ext cx="75972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411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13"/>
          <p:cNvSpPr/>
          <p:nvPr/>
        </p:nvSpPr>
        <p:spPr>
          <a:xfrm flipH="1">
            <a:off x="5862400" y="4767"/>
            <a:ext cx="63296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5" name="Google Shape;115;p13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116" name="Google Shape;116;p13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" name="Google Shape;118;p13"/>
          <p:cNvSpPr txBox="1">
            <a:spLocks noGrp="1"/>
          </p:cNvSpPr>
          <p:nvPr>
            <p:ph type="title"/>
          </p:nvPr>
        </p:nvSpPr>
        <p:spPr>
          <a:xfrm>
            <a:off x="2317948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5733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2" hasCustomPrompt="1"/>
          </p:nvPr>
        </p:nvSpPr>
        <p:spPr>
          <a:xfrm>
            <a:off x="2867800" y="2006067"/>
            <a:ext cx="15812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"/>
          </p:nvPr>
        </p:nvSpPr>
        <p:spPr>
          <a:xfrm>
            <a:off x="1932200" y="2621680"/>
            <a:ext cx="3452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trick Hand SC" panose="00000500000000000000"/>
              <a:buNone/>
              <a:defRPr sz="3333" b="1">
                <a:solidFill>
                  <a:schemeClr val="accent2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3"/>
          </p:nvPr>
        </p:nvSpPr>
        <p:spPr>
          <a:xfrm rot="1593">
            <a:off x="1932200" y="3238095"/>
            <a:ext cx="3452400" cy="7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4" hasCustomPrompt="1"/>
          </p:nvPr>
        </p:nvSpPr>
        <p:spPr>
          <a:xfrm>
            <a:off x="7743133" y="2011164"/>
            <a:ext cx="15812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5"/>
          </p:nvPr>
        </p:nvSpPr>
        <p:spPr>
          <a:xfrm>
            <a:off x="6807533" y="2626777"/>
            <a:ext cx="3452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trick Hand SC" panose="00000500000000000000"/>
              <a:buNone/>
              <a:defRPr sz="3333" b="1">
                <a:solidFill>
                  <a:schemeClr val="accent2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6"/>
          </p:nvPr>
        </p:nvSpPr>
        <p:spPr>
          <a:xfrm rot="1593">
            <a:off x="6807533" y="3243191"/>
            <a:ext cx="3452400" cy="7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7" hasCustomPrompt="1"/>
          </p:nvPr>
        </p:nvSpPr>
        <p:spPr>
          <a:xfrm>
            <a:off x="3026275" y="4035768"/>
            <a:ext cx="15812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8"/>
          </p:nvPr>
        </p:nvSpPr>
        <p:spPr>
          <a:xfrm>
            <a:off x="2090675" y="4651383"/>
            <a:ext cx="3452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trick Hand SC" panose="00000500000000000000"/>
              <a:buNone/>
              <a:defRPr sz="3333" b="1">
                <a:solidFill>
                  <a:schemeClr val="accent2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9"/>
          </p:nvPr>
        </p:nvSpPr>
        <p:spPr>
          <a:xfrm rot="1593">
            <a:off x="2090675" y="5267796"/>
            <a:ext cx="3452400" cy="7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13" hasCustomPrompt="1"/>
          </p:nvPr>
        </p:nvSpPr>
        <p:spPr>
          <a:xfrm>
            <a:off x="7584541" y="4035768"/>
            <a:ext cx="15812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4"/>
          </p:nvPr>
        </p:nvSpPr>
        <p:spPr>
          <a:xfrm>
            <a:off x="6648941" y="4651383"/>
            <a:ext cx="3452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trick Hand SC" panose="00000500000000000000"/>
              <a:buNone/>
              <a:defRPr sz="3333" b="1">
                <a:solidFill>
                  <a:schemeClr val="accent2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5"/>
          </p:nvPr>
        </p:nvSpPr>
        <p:spPr>
          <a:xfrm rot="1593">
            <a:off x="6648941" y="5267796"/>
            <a:ext cx="3452400" cy="7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75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>
            <a:off x="-101600" y="-12600"/>
            <a:ext cx="6138800" cy="68832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4" name="Google Shape;134;p14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135" name="Google Shape;135;p14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7" name="Google Shape;137;p14"/>
          <p:cNvSpPr txBox="1">
            <a:spLocks noGrp="1"/>
          </p:cNvSpPr>
          <p:nvPr>
            <p:ph type="title"/>
          </p:nvPr>
        </p:nvSpPr>
        <p:spPr>
          <a:xfrm>
            <a:off x="2311400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5733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488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2083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8AB428A7-DFE7-47FC-A9FB-AE68EBD70DF4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31867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74F693C4-C4AE-4F2E-B3AA-A2886954CB5A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 SC" panose="00000500000000000000"/>
              <a:buNone/>
              <a:defRPr sz="2800" b="1">
                <a:solidFill>
                  <a:schemeClr val="dk1"/>
                </a:solidFill>
                <a:latin typeface="Patrick Hand SC" panose="00000500000000000000"/>
                <a:ea typeface="Patrick Hand SC" panose="00000500000000000000"/>
                <a:cs typeface="Patrick Hand SC" panose="00000500000000000000"/>
                <a:sym typeface="Patrick Hand SC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●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○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03380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30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8.xml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9.xml"/><Relationship Id="rId5" Type="http://schemas.openxmlformats.org/officeDocument/2006/relationships/image" Target="../media/image21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0.xml"/><Relationship Id="rId5" Type="http://schemas.openxmlformats.org/officeDocument/2006/relationships/image" Target="../media/image22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" y="26853"/>
            <a:ext cx="12096531" cy="68042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566" y="1291070"/>
            <a:ext cx="8140876" cy="45306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48808" y="3933044"/>
            <a:ext cx="8494392" cy="280432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5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52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5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47" y="837110"/>
            <a:ext cx="1298356" cy="133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4189992" y="4636709"/>
            <a:ext cx="4059055" cy="1013613"/>
          </a:xfrm>
          <a:prstGeom prst="rect">
            <a:avLst/>
          </a:prstGeom>
          <a:noFill/>
        </p:spPr>
        <p:txBody>
          <a:bodyPr wrap="none" lIns="90612" tIns="45308" rIns="90612" bIns="45308">
            <a:spAutoFit/>
          </a:bodyPr>
          <a:lstStyle/>
          <a:p>
            <a:pPr algn="ctr">
              <a:defRPr/>
            </a:pPr>
            <a:r>
              <a:rPr lang="en-US" sz="59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TNXH</a:t>
            </a:r>
            <a:endParaRPr lang="vi-VN" sz="59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068CC8-BC1D-41DE-F43E-CEEBC7BF0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99" y="1022169"/>
            <a:ext cx="10829925" cy="437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0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64B7A8F-4575-141D-D1EF-1793BD28D13F}"/>
              </a:ext>
            </a:extLst>
          </p:cNvPr>
          <p:cNvGrpSpPr/>
          <p:nvPr/>
        </p:nvGrpSpPr>
        <p:grpSpPr>
          <a:xfrm>
            <a:off x="2178133" y="608391"/>
            <a:ext cx="8099342" cy="1924805"/>
            <a:chOff x="524116" y="1364182"/>
            <a:chExt cx="6681356" cy="1247817"/>
          </a:xfrm>
        </p:grpSpPr>
        <p:grpSp>
          <p:nvGrpSpPr>
            <p:cNvPr id="4" name="组合 18">
              <a:extLst>
                <a:ext uri="{FF2B5EF4-FFF2-40B4-BE49-F238E27FC236}">
                  <a16:creationId xmlns:a16="http://schemas.microsoft.com/office/drawing/2014/main" id="{DD6B5D36-02AB-9C9C-15D3-E01AEDA8D752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849453"/>
              <a:chOff x="1317" y="3053"/>
              <a:chExt cx="16681" cy="3965"/>
            </a:xfrm>
          </p:grpSpPr>
          <p:grpSp>
            <p:nvGrpSpPr>
              <p:cNvPr id="6" name="组合 15">
                <a:extLst>
                  <a:ext uri="{FF2B5EF4-FFF2-40B4-BE49-F238E27FC236}">
                    <a16:creationId xmlns:a16="http://schemas.microsoft.com/office/drawing/2014/main" id="{B358DE7D-E186-0BA5-36D4-548F93BE2D2C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8" name="圆角矩形 14">
                  <a:extLst>
                    <a:ext uri="{FF2B5EF4-FFF2-40B4-BE49-F238E27FC236}">
                      <a16:creationId xmlns:a16="http://schemas.microsoft.com/office/drawing/2014/main" id="{179014BB-8E0D-B0EC-B435-2AED5FE1761B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9" name="圆角矩形 13">
                  <a:extLst>
                    <a:ext uri="{FF2B5EF4-FFF2-40B4-BE49-F238E27FC236}">
                      <a16:creationId xmlns:a16="http://schemas.microsoft.com/office/drawing/2014/main" id="{84AD871B-E041-9D95-EA7C-14D01DD921BA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7" name="文本框 17">
                <a:extLst>
                  <a:ext uri="{FF2B5EF4-FFF2-40B4-BE49-F238E27FC236}">
                    <a16:creationId xmlns:a16="http://schemas.microsoft.com/office/drawing/2014/main" id="{3003B064-4801-4680-A42B-C357FFD6A78C}"/>
                  </a:ext>
                </a:extLst>
              </p:cNvPr>
              <p:cNvSpPr txBox="1"/>
              <p:nvPr/>
            </p:nvSpPr>
            <p:spPr>
              <a:xfrm>
                <a:off x="2837" y="3107"/>
                <a:ext cx="14554" cy="3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+mn-cs"/>
                  </a:rPr>
                  <a:t>Lục địa là gì? Trên Trái Đất có mấy lục địa?</a:t>
                </a:r>
              </a:p>
            </p:txBody>
          </p:sp>
        </p:grpSp>
        <p:pic>
          <p:nvPicPr>
            <p:cNvPr id="5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2E76E43A-0DD3-E50E-259A-0FD059D3C41F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19945025">
              <a:off x="524116" y="1364182"/>
              <a:ext cx="1407223" cy="124781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1D934C9-CEFC-47D5-636A-2250839C69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4512" y="3295650"/>
            <a:ext cx="3597908" cy="301127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D2065C1-0BBE-BFD2-6313-A38041979984}"/>
              </a:ext>
            </a:extLst>
          </p:cNvPr>
          <p:cNvGrpSpPr/>
          <p:nvPr/>
        </p:nvGrpSpPr>
        <p:grpSpPr>
          <a:xfrm>
            <a:off x="777958" y="2256216"/>
            <a:ext cx="8099342" cy="1924805"/>
            <a:chOff x="524116" y="1364182"/>
            <a:chExt cx="6681356" cy="1247817"/>
          </a:xfrm>
        </p:grpSpPr>
        <p:grpSp>
          <p:nvGrpSpPr>
            <p:cNvPr id="12" name="组合 18">
              <a:extLst>
                <a:ext uri="{FF2B5EF4-FFF2-40B4-BE49-F238E27FC236}">
                  <a16:creationId xmlns:a16="http://schemas.microsoft.com/office/drawing/2014/main" id="{36F050A8-0DB0-3589-F9B9-CD0647C9F762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849453"/>
              <a:chOff x="1317" y="3053"/>
              <a:chExt cx="16681" cy="3965"/>
            </a:xfrm>
          </p:grpSpPr>
          <p:grpSp>
            <p:nvGrpSpPr>
              <p:cNvPr id="14" name="组合 15">
                <a:extLst>
                  <a:ext uri="{FF2B5EF4-FFF2-40B4-BE49-F238E27FC236}">
                    <a16:creationId xmlns:a16="http://schemas.microsoft.com/office/drawing/2014/main" id="{38D1403F-1B24-419B-99E0-268AED8414C3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16" name="圆角矩形 14">
                  <a:extLst>
                    <a:ext uri="{FF2B5EF4-FFF2-40B4-BE49-F238E27FC236}">
                      <a16:creationId xmlns:a16="http://schemas.microsoft.com/office/drawing/2014/main" id="{FC6AD3A8-B2A8-41EA-9EE4-F9F866ADDAB0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7" name="圆角矩形 13">
                  <a:extLst>
                    <a:ext uri="{FF2B5EF4-FFF2-40B4-BE49-F238E27FC236}">
                      <a16:creationId xmlns:a16="http://schemas.microsoft.com/office/drawing/2014/main" id="{556223BA-3E04-E3D3-149E-16BF3C8E9012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15" name="文本框 17">
                <a:extLst>
                  <a:ext uri="{FF2B5EF4-FFF2-40B4-BE49-F238E27FC236}">
                    <a16:creationId xmlns:a16="http://schemas.microsoft.com/office/drawing/2014/main" id="{EF161BF6-B98A-F5BE-F4C9-E5EFFB547711}"/>
                  </a:ext>
                </a:extLst>
              </p:cNvPr>
              <p:cNvSpPr txBox="1"/>
              <p:nvPr/>
            </p:nvSpPr>
            <p:spPr>
              <a:xfrm>
                <a:off x="2837" y="3107"/>
                <a:ext cx="14554" cy="3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+mn-cs"/>
                  </a:rPr>
                  <a:t>Đại dương là gì? Trên Trái Đất có mấy đại dương?</a:t>
                </a:r>
              </a:p>
            </p:txBody>
          </p:sp>
        </p:grpSp>
        <p:pic>
          <p:nvPicPr>
            <p:cNvPr id="13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A48044CE-CB4A-0AF0-36DD-2A1F2A3DA339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19945025">
              <a:off x="524116" y="1364182"/>
              <a:ext cx="1407223" cy="1247817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AC2894-88C4-846E-B9C7-949DBCD0EC62}"/>
              </a:ext>
            </a:extLst>
          </p:cNvPr>
          <p:cNvGrpSpPr/>
          <p:nvPr/>
        </p:nvGrpSpPr>
        <p:grpSpPr>
          <a:xfrm>
            <a:off x="153101" y="3963993"/>
            <a:ext cx="4390324" cy="1720828"/>
            <a:chOff x="65575" y="1322774"/>
            <a:chExt cx="7139897" cy="1115582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3BD4A33B-10F2-6D5F-FDB8-DC8CD73768E5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849453"/>
              <a:chOff x="1317" y="3053"/>
              <a:chExt cx="16681" cy="3965"/>
            </a:xfrm>
          </p:grpSpPr>
          <p:grpSp>
            <p:nvGrpSpPr>
              <p:cNvPr id="21" name="组合 15">
                <a:extLst>
                  <a:ext uri="{FF2B5EF4-FFF2-40B4-BE49-F238E27FC236}">
                    <a16:creationId xmlns:a16="http://schemas.microsoft.com/office/drawing/2014/main" id="{4C399879-29E0-E29E-A038-00FEA1457E41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23" name="圆角矩形 14">
                  <a:extLst>
                    <a:ext uri="{FF2B5EF4-FFF2-40B4-BE49-F238E27FC236}">
                      <a16:creationId xmlns:a16="http://schemas.microsoft.com/office/drawing/2014/main" id="{09569CAF-C856-2900-7AE7-0583F7C6D847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4" name="圆角矩形 13">
                  <a:extLst>
                    <a:ext uri="{FF2B5EF4-FFF2-40B4-BE49-F238E27FC236}">
                      <a16:creationId xmlns:a16="http://schemas.microsoft.com/office/drawing/2014/main" id="{F238089B-738D-6DCB-DE71-A87996B3C871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2" name="文本框 17">
                <a:extLst>
                  <a:ext uri="{FF2B5EF4-FFF2-40B4-BE49-F238E27FC236}">
                    <a16:creationId xmlns:a16="http://schemas.microsoft.com/office/drawing/2014/main" id="{D60E0DD5-887B-6710-323B-5E189CB2EB62}"/>
                  </a:ext>
                </a:extLst>
              </p:cNvPr>
              <p:cNvSpPr txBox="1"/>
              <p:nvPr/>
            </p:nvSpPr>
            <p:spPr>
              <a:xfrm>
                <a:off x="2908" y="3799"/>
                <a:ext cx="14554" cy="1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+mn-cs"/>
                  </a:rPr>
                  <a:t>Biển là gì?</a:t>
                </a:r>
              </a:p>
            </p:txBody>
          </p:sp>
        </p:grpSp>
        <p:pic>
          <p:nvPicPr>
            <p:cNvPr id="20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92C64F27-DE38-9189-2D5E-69B8BD72EE3F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19945025">
              <a:off x="65575" y="1322774"/>
              <a:ext cx="2542852" cy="995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161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47A7DC-64DF-A827-7198-3A408DD62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578069"/>
            <a:ext cx="7010400" cy="9437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C1B6AC0-8D63-A74E-898E-02E176A582A4}"/>
              </a:ext>
            </a:extLst>
          </p:cNvPr>
          <p:cNvGrpSpPr/>
          <p:nvPr/>
        </p:nvGrpSpPr>
        <p:grpSpPr>
          <a:xfrm>
            <a:off x="-186318" y="1804396"/>
            <a:ext cx="7434843" cy="4115466"/>
            <a:chOff x="386748" y="1867957"/>
            <a:chExt cx="6301343" cy="2507429"/>
          </a:xfrm>
        </p:grpSpPr>
        <p:grpSp>
          <p:nvGrpSpPr>
            <p:cNvPr id="5" name="组合 18">
              <a:extLst>
                <a:ext uri="{FF2B5EF4-FFF2-40B4-BE49-F238E27FC236}">
                  <a16:creationId xmlns:a16="http://schemas.microsoft.com/office/drawing/2014/main" id="{FF48CF4B-A673-3625-766A-57C8A2A60184}"/>
                </a:ext>
              </a:extLst>
            </p:cNvPr>
            <p:cNvGrpSpPr/>
            <p:nvPr/>
          </p:nvGrpSpPr>
          <p:grpSpPr>
            <a:xfrm>
              <a:off x="1057479" y="2158210"/>
              <a:ext cx="5630612" cy="2217176"/>
              <a:chOff x="1317" y="3053"/>
              <a:chExt cx="16681" cy="3908"/>
            </a:xfrm>
          </p:grpSpPr>
          <p:grpSp>
            <p:nvGrpSpPr>
              <p:cNvPr id="7" name="组合 15">
                <a:extLst>
                  <a:ext uri="{FF2B5EF4-FFF2-40B4-BE49-F238E27FC236}">
                    <a16:creationId xmlns:a16="http://schemas.microsoft.com/office/drawing/2014/main" id="{ADFBB1BD-1B67-0FCA-C9A8-021C5BBCDB07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688"/>
                <a:chOff x="1020" y="2328"/>
                <a:chExt cx="11012" cy="7599"/>
              </a:xfrm>
            </p:grpSpPr>
            <p:sp>
              <p:nvSpPr>
                <p:cNvPr id="9" name="圆角矩形 14">
                  <a:extLst>
                    <a:ext uri="{FF2B5EF4-FFF2-40B4-BE49-F238E27FC236}">
                      <a16:creationId xmlns:a16="http://schemas.microsoft.com/office/drawing/2014/main" id="{86F6C686-10C0-2140-D524-1CEF3E52281B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44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0" name="圆角矩形 13">
                  <a:extLst>
                    <a:ext uri="{FF2B5EF4-FFF2-40B4-BE49-F238E27FC236}">
                      <a16:creationId xmlns:a16="http://schemas.microsoft.com/office/drawing/2014/main" id="{1EAFB18F-AFAE-860E-BDB5-26766FFA0908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8" name="文本框 17">
                <a:extLst>
                  <a:ext uri="{FF2B5EF4-FFF2-40B4-BE49-F238E27FC236}">
                    <a16:creationId xmlns:a16="http://schemas.microsoft.com/office/drawing/2014/main" id="{09919673-924E-3471-7C91-B15045F49171}"/>
                  </a:ext>
                </a:extLst>
              </p:cNvPr>
              <p:cNvSpPr txBox="1"/>
              <p:nvPr/>
            </p:nvSpPr>
            <p:spPr>
              <a:xfrm>
                <a:off x="1739" y="3391"/>
                <a:ext cx="16259" cy="3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Lục địa là một mảng đất liền nằm trên bề mặt lớp vỏ Trái Đất, có nước vây quanh.</a:t>
                </a: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Trên Trái Đất có 6 lục địa, bao gồm: Châu Á, Châu Âu, Châu Phi, Châu Mỹ, Châu Đại Dương và Châu Nam Cực.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1030610C-F073-5C62-2D73-644364A08EF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email"/>
            <a:stretch>
              <a:fillRect/>
            </a:stretch>
          </p:blipFill>
          <p:spPr>
            <a:xfrm rot="19945025">
              <a:off x="386748" y="1867957"/>
              <a:ext cx="1267503" cy="833425"/>
            </a:xfrm>
            <a:prstGeom prst="rect">
              <a:avLst/>
            </a:prstGeom>
          </p:spPr>
        </p:pic>
      </p:grpSp>
      <p:pic>
        <p:nvPicPr>
          <p:cNvPr id="1026" name="Picture 2" descr="Thế giới có bao nhiêu lục địa?">
            <a:extLst>
              <a:ext uri="{FF2B5EF4-FFF2-40B4-BE49-F238E27FC236}">
                <a16:creationId xmlns:a16="http://schemas.microsoft.com/office/drawing/2014/main" id="{BEFD0B34-CFB5-AFE3-3816-BB72FB2AB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2457450"/>
            <a:ext cx="443865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270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47A7DC-64DF-A827-7198-3A408DD62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578069"/>
            <a:ext cx="7010400" cy="9437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C1B6AC0-8D63-A74E-898E-02E176A582A4}"/>
              </a:ext>
            </a:extLst>
          </p:cNvPr>
          <p:cNvGrpSpPr/>
          <p:nvPr/>
        </p:nvGrpSpPr>
        <p:grpSpPr>
          <a:xfrm>
            <a:off x="-186318" y="1804396"/>
            <a:ext cx="7434843" cy="3910606"/>
            <a:chOff x="386748" y="1867957"/>
            <a:chExt cx="6301343" cy="2382614"/>
          </a:xfrm>
        </p:grpSpPr>
        <p:grpSp>
          <p:nvGrpSpPr>
            <p:cNvPr id="5" name="组合 18">
              <a:extLst>
                <a:ext uri="{FF2B5EF4-FFF2-40B4-BE49-F238E27FC236}">
                  <a16:creationId xmlns:a16="http://schemas.microsoft.com/office/drawing/2014/main" id="{FF48CF4B-A673-3625-766A-57C8A2A60184}"/>
                </a:ext>
              </a:extLst>
            </p:cNvPr>
            <p:cNvGrpSpPr/>
            <p:nvPr/>
          </p:nvGrpSpPr>
          <p:grpSpPr>
            <a:xfrm>
              <a:off x="1057479" y="2158210"/>
              <a:ext cx="5630612" cy="2092361"/>
              <a:chOff x="1317" y="3053"/>
              <a:chExt cx="16681" cy="3688"/>
            </a:xfrm>
          </p:grpSpPr>
          <p:grpSp>
            <p:nvGrpSpPr>
              <p:cNvPr id="7" name="组合 15">
                <a:extLst>
                  <a:ext uri="{FF2B5EF4-FFF2-40B4-BE49-F238E27FC236}">
                    <a16:creationId xmlns:a16="http://schemas.microsoft.com/office/drawing/2014/main" id="{ADFBB1BD-1B67-0FCA-C9A8-021C5BBCDB07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688"/>
                <a:chOff x="1020" y="2328"/>
                <a:chExt cx="11012" cy="7599"/>
              </a:xfrm>
            </p:grpSpPr>
            <p:sp>
              <p:nvSpPr>
                <p:cNvPr id="9" name="圆角矩形 14">
                  <a:extLst>
                    <a:ext uri="{FF2B5EF4-FFF2-40B4-BE49-F238E27FC236}">
                      <a16:creationId xmlns:a16="http://schemas.microsoft.com/office/drawing/2014/main" id="{86F6C686-10C0-2140-D524-1CEF3E52281B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44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0" name="圆角矩形 13">
                  <a:extLst>
                    <a:ext uri="{FF2B5EF4-FFF2-40B4-BE49-F238E27FC236}">
                      <a16:creationId xmlns:a16="http://schemas.microsoft.com/office/drawing/2014/main" id="{1EAFB18F-AFAE-860E-BDB5-26766FFA0908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8" name="文本框 17">
                <a:extLst>
                  <a:ext uri="{FF2B5EF4-FFF2-40B4-BE49-F238E27FC236}">
                    <a16:creationId xmlns:a16="http://schemas.microsoft.com/office/drawing/2014/main" id="{09919673-924E-3471-7C91-B15045F49171}"/>
                  </a:ext>
                </a:extLst>
              </p:cNvPr>
              <p:cNvSpPr txBox="1"/>
              <p:nvPr/>
            </p:nvSpPr>
            <p:spPr>
              <a:xfrm>
                <a:off x="1739" y="3391"/>
                <a:ext cx="16259" cy="3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Đại dương là khu vực tạo nên  phần lớn thủy quyển của một hành tinh.</a:t>
                </a: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Trên Trái Đất có 4 đại dương, bao gồm: Bắc Băng Dương, Đại Tây Dương, Ấn Độ Dương, Thái Bình Dương.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1030610C-F073-5C62-2D73-644364A08EF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email"/>
            <a:stretch>
              <a:fillRect/>
            </a:stretch>
          </p:blipFill>
          <p:spPr>
            <a:xfrm rot="19945025">
              <a:off x="386748" y="1867957"/>
              <a:ext cx="1267503" cy="833425"/>
            </a:xfrm>
            <a:prstGeom prst="rect">
              <a:avLst/>
            </a:prstGeom>
          </p:spPr>
        </p:pic>
      </p:grpSp>
      <p:pic>
        <p:nvPicPr>
          <p:cNvPr id="2050" name="Picture 2" descr="Con người mới chỉ tìm hiểu được 5% của các đại dương trên Trái đất - Tại  sao lại còn nhiều bí ẩn như vậy? - BlogAnChoi">
            <a:extLst>
              <a:ext uri="{FF2B5EF4-FFF2-40B4-BE49-F238E27FC236}">
                <a16:creationId xmlns:a16="http://schemas.microsoft.com/office/drawing/2014/main" id="{2D81C2DB-E820-B50F-38D0-2C3B710E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051" y="2466975"/>
            <a:ext cx="4168087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65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47A7DC-64DF-A827-7198-3A408DD62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578069"/>
            <a:ext cx="7010400" cy="9437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C1B6AC0-8D63-A74E-898E-02E176A582A4}"/>
              </a:ext>
            </a:extLst>
          </p:cNvPr>
          <p:cNvGrpSpPr/>
          <p:nvPr/>
        </p:nvGrpSpPr>
        <p:grpSpPr>
          <a:xfrm>
            <a:off x="-186318" y="1804396"/>
            <a:ext cx="7434843" cy="3910606"/>
            <a:chOff x="386748" y="1867957"/>
            <a:chExt cx="6301343" cy="2382614"/>
          </a:xfrm>
        </p:grpSpPr>
        <p:grpSp>
          <p:nvGrpSpPr>
            <p:cNvPr id="5" name="组合 18">
              <a:extLst>
                <a:ext uri="{FF2B5EF4-FFF2-40B4-BE49-F238E27FC236}">
                  <a16:creationId xmlns:a16="http://schemas.microsoft.com/office/drawing/2014/main" id="{FF48CF4B-A673-3625-766A-57C8A2A60184}"/>
                </a:ext>
              </a:extLst>
            </p:cNvPr>
            <p:cNvGrpSpPr/>
            <p:nvPr/>
          </p:nvGrpSpPr>
          <p:grpSpPr>
            <a:xfrm>
              <a:off x="1057479" y="2158210"/>
              <a:ext cx="5630612" cy="2092361"/>
              <a:chOff x="1317" y="3053"/>
              <a:chExt cx="16681" cy="3688"/>
            </a:xfrm>
          </p:grpSpPr>
          <p:grpSp>
            <p:nvGrpSpPr>
              <p:cNvPr id="7" name="组合 15">
                <a:extLst>
                  <a:ext uri="{FF2B5EF4-FFF2-40B4-BE49-F238E27FC236}">
                    <a16:creationId xmlns:a16="http://schemas.microsoft.com/office/drawing/2014/main" id="{ADFBB1BD-1B67-0FCA-C9A8-021C5BBCDB07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688"/>
                <a:chOff x="1020" y="2328"/>
                <a:chExt cx="11012" cy="7599"/>
              </a:xfrm>
            </p:grpSpPr>
            <p:sp>
              <p:nvSpPr>
                <p:cNvPr id="9" name="圆角矩形 14">
                  <a:extLst>
                    <a:ext uri="{FF2B5EF4-FFF2-40B4-BE49-F238E27FC236}">
                      <a16:creationId xmlns:a16="http://schemas.microsoft.com/office/drawing/2014/main" id="{86F6C686-10C0-2140-D524-1CEF3E52281B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44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0" name="圆角矩形 13">
                  <a:extLst>
                    <a:ext uri="{FF2B5EF4-FFF2-40B4-BE49-F238E27FC236}">
                      <a16:creationId xmlns:a16="http://schemas.microsoft.com/office/drawing/2014/main" id="{1EAFB18F-AFAE-860E-BDB5-26766FFA0908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8" name="文本框 17">
                <a:extLst>
                  <a:ext uri="{FF2B5EF4-FFF2-40B4-BE49-F238E27FC236}">
                    <a16:creationId xmlns:a16="http://schemas.microsoft.com/office/drawing/2014/main" id="{09919673-924E-3471-7C91-B15045F49171}"/>
                  </a:ext>
                </a:extLst>
              </p:cNvPr>
              <p:cNvSpPr txBox="1"/>
              <p:nvPr/>
            </p:nvSpPr>
            <p:spPr>
              <a:xfrm>
                <a:off x="1739" y="3391"/>
                <a:ext cx="16259" cy="2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Biển là hệ thống kết nối của tất cả các vùng chứa nước của Trái Đất, bao gồm 4 đại dương lớn: Bắc Băng Dương, Đại Tây Dương, Ấn Độ Dương, Thái Bình Dương.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1030610C-F073-5C62-2D73-644364A08EF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email"/>
            <a:stretch>
              <a:fillRect/>
            </a:stretch>
          </p:blipFill>
          <p:spPr>
            <a:xfrm rot="19945025">
              <a:off x="386748" y="1867957"/>
              <a:ext cx="1267503" cy="833425"/>
            </a:xfrm>
            <a:prstGeom prst="rect">
              <a:avLst/>
            </a:prstGeom>
          </p:spPr>
        </p:pic>
      </p:grpSp>
      <p:pic>
        <p:nvPicPr>
          <p:cNvPr id="3074" name="Picture 2" descr="15 bãi biển đẹp nhất thế giới năm 2019 theo bình chọn của TripAdvisor | Báo  Dân trí">
            <a:extLst>
              <a:ext uri="{FF2B5EF4-FFF2-40B4-BE49-F238E27FC236}">
                <a16:creationId xmlns:a16="http://schemas.microsoft.com/office/drawing/2014/main" id="{FFFEE026-497D-DCBD-A082-FCD2AB165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145" y="2647950"/>
            <a:ext cx="449942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860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ả địa cầu hành chính tiếng Anh Bản đồ quả cầu Việt">
            <a:extLst>
              <a:ext uri="{FF2B5EF4-FFF2-40B4-BE49-F238E27FC236}">
                <a16:creationId xmlns:a16="http://schemas.microsoft.com/office/drawing/2014/main" id="{E0F3B82B-690D-52FE-71C6-522E239D1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412875"/>
            <a:ext cx="3505200" cy="467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0E6876-9038-AE29-BB7C-02827B498296}"/>
              </a:ext>
            </a:extLst>
          </p:cNvPr>
          <p:cNvSpPr txBox="1"/>
          <p:nvPr/>
        </p:nvSpPr>
        <p:spPr>
          <a:xfrm>
            <a:off x="4276726" y="1240530"/>
            <a:ext cx="6762750" cy="1328023"/>
          </a:xfrm>
          <a:custGeom>
            <a:avLst/>
            <a:gdLst>
              <a:gd name="connsiteX0" fmla="*/ 0 w 6762750"/>
              <a:gd name="connsiteY0" fmla="*/ 221342 h 1328023"/>
              <a:gd name="connsiteX1" fmla="*/ 221342 w 6762750"/>
              <a:gd name="connsiteY1" fmla="*/ 0 h 1328023"/>
              <a:gd name="connsiteX2" fmla="*/ 859094 w 6762750"/>
              <a:gd name="connsiteY2" fmla="*/ 0 h 1328023"/>
              <a:gd name="connsiteX3" fmla="*/ 1433646 w 6762750"/>
              <a:gd name="connsiteY3" fmla="*/ 0 h 1328023"/>
              <a:gd name="connsiteX4" fmla="*/ 1881796 w 6762750"/>
              <a:gd name="connsiteY4" fmla="*/ 0 h 1328023"/>
              <a:gd name="connsiteX5" fmla="*/ 2393146 w 6762750"/>
              <a:gd name="connsiteY5" fmla="*/ 0 h 1328023"/>
              <a:gd name="connsiteX6" fmla="*/ 2967698 w 6762750"/>
              <a:gd name="connsiteY6" fmla="*/ 0 h 1328023"/>
              <a:gd name="connsiteX7" fmla="*/ 3542249 w 6762750"/>
              <a:gd name="connsiteY7" fmla="*/ 0 h 1328023"/>
              <a:gd name="connsiteX8" fmla="*/ 3990400 w 6762750"/>
              <a:gd name="connsiteY8" fmla="*/ 0 h 1328023"/>
              <a:gd name="connsiteX9" fmla="*/ 4375349 w 6762750"/>
              <a:gd name="connsiteY9" fmla="*/ 0 h 1328023"/>
              <a:gd name="connsiteX10" fmla="*/ 4760298 w 6762750"/>
              <a:gd name="connsiteY10" fmla="*/ 0 h 1328023"/>
              <a:gd name="connsiteX11" fmla="*/ 5271649 w 6762750"/>
              <a:gd name="connsiteY11" fmla="*/ 0 h 1328023"/>
              <a:gd name="connsiteX12" fmla="*/ 5846201 w 6762750"/>
              <a:gd name="connsiteY12" fmla="*/ 0 h 1328023"/>
              <a:gd name="connsiteX13" fmla="*/ 6541408 w 6762750"/>
              <a:gd name="connsiteY13" fmla="*/ 0 h 1328023"/>
              <a:gd name="connsiteX14" fmla="*/ 6762750 w 6762750"/>
              <a:gd name="connsiteY14" fmla="*/ 221342 h 1328023"/>
              <a:gd name="connsiteX15" fmla="*/ 6762750 w 6762750"/>
              <a:gd name="connsiteY15" fmla="*/ 637451 h 1328023"/>
              <a:gd name="connsiteX16" fmla="*/ 6762750 w 6762750"/>
              <a:gd name="connsiteY16" fmla="*/ 1106681 h 1328023"/>
              <a:gd name="connsiteX17" fmla="*/ 6541408 w 6762750"/>
              <a:gd name="connsiteY17" fmla="*/ 1328023 h 1328023"/>
              <a:gd name="connsiteX18" fmla="*/ 6030057 w 6762750"/>
              <a:gd name="connsiteY18" fmla="*/ 1328023 h 1328023"/>
              <a:gd name="connsiteX19" fmla="*/ 5329104 w 6762750"/>
              <a:gd name="connsiteY19" fmla="*/ 1328023 h 1328023"/>
              <a:gd name="connsiteX20" fmla="*/ 4628152 w 6762750"/>
              <a:gd name="connsiteY20" fmla="*/ 1328023 h 1328023"/>
              <a:gd name="connsiteX21" fmla="*/ 4180002 w 6762750"/>
              <a:gd name="connsiteY21" fmla="*/ 1328023 h 1328023"/>
              <a:gd name="connsiteX22" fmla="*/ 3605450 w 6762750"/>
              <a:gd name="connsiteY22" fmla="*/ 1328023 h 1328023"/>
              <a:gd name="connsiteX23" fmla="*/ 2967698 w 6762750"/>
              <a:gd name="connsiteY23" fmla="*/ 1328023 h 1328023"/>
              <a:gd name="connsiteX24" fmla="*/ 2266745 w 6762750"/>
              <a:gd name="connsiteY24" fmla="*/ 1328023 h 1328023"/>
              <a:gd name="connsiteX25" fmla="*/ 1755394 w 6762750"/>
              <a:gd name="connsiteY25" fmla="*/ 1328023 h 1328023"/>
              <a:gd name="connsiteX26" fmla="*/ 1244044 w 6762750"/>
              <a:gd name="connsiteY26" fmla="*/ 1328023 h 1328023"/>
              <a:gd name="connsiteX27" fmla="*/ 221342 w 6762750"/>
              <a:gd name="connsiteY27" fmla="*/ 1328023 h 1328023"/>
              <a:gd name="connsiteX28" fmla="*/ 0 w 6762750"/>
              <a:gd name="connsiteY28" fmla="*/ 1106681 h 1328023"/>
              <a:gd name="connsiteX29" fmla="*/ 0 w 6762750"/>
              <a:gd name="connsiteY29" fmla="*/ 664012 h 1328023"/>
              <a:gd name="connsiteX30" fmla="*/ 0 w 6762750"/>
              <a:gd name="connsiteY30" fmla="*/ 221342 h 132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762750" h="1328023" fill="none" extrusionOk="0">
                <a:moveTo>
                  <a:pt x="0" y="221342"/>
                </a:moveTo>
                <a:cubicBezTo>
                  <a:pt x="15720" y="102548"/>
                  <a:pt x="105936" y="-16674"/>
                  <a:pt x="221342" y="0"/>
                </a:cubicBezTo>
                <a:cubicBezTo>
                  <a:pt x="454763" y="-53314"/>
                  <a:pt x="618219" y="24954"/>
                  <a:pt x="859094" y="0"/>
                </a:cubicBezTo>
                <a:cubicBezTo>
                  <a:pt x="1099969" y="-24954"/>
                  <a:pt x="1165647" y="19903"/>
                  <a:pt x="1433646" y="0"/>
                </a:cubicBezTo>
                <a:cubicBezTo>
                  <a:pt x="1701645" y="-19903"/>
                  <a:pt x="1767789" y="37148"/>
                  <a:pt x="1881796" y="0"/>
                </a:cubicBezTo>
                <a:cubicBezTo>
                  <a:pt x="1995803" y="-37148"/>
                  <a:pt x="2139949" y="13570"/>
                  <a:pt x="2393146" y="0"/>
                </a:cubicBezTo>
                <a:cubicBezTo>
                  <a:pt x="2646343" y="-13570"/>
                  <a:pt x="2692696" y="44790"/>
                  <a:pt x="2967698" y="0"/>
                </a:cubicBezTo>
                <a:cubicBezTo>
                  <a:pt x="3242700" y="-44790"/>
                  <a:pt x="3276171" y="1697"/>
                  <a:pt x="3542249" y="0"/>
                </a:cubicBezTo>
                <a:cubicBezTo>
                  <a:pt x="3808327" y="-1697"/>
                  <a:pt x="3804461" y="25217"/>
                  <a:pt x="3990400" y="0"/>
                </a:cubicBezTo>
                <a:cubicBezTo>
                  <a:pt x="4176339" y="-25217"/>
                  <a:pt x="4193086" y="19558"/>
                  <a:pt x="4375349" y="0"/>
                </a:cubicBezTo>
                <a:cubicBezTo>
                  <a:pt x="4557612" y="-19558"/>
                  <a:pt x="4673480" y="25414"/>
                  <a:pt x="4760298" y="0"/>
                </a:cubicBezTo>
                <a:cubicBezTo>
                  <a:pt x="4847116" y="-25414"/>
                  <a:pt x="5019807" y="46854"/>
                  <a:pt x="5271649" y="0"/>
                </a:cubicBezTo>
                <a:cubicBezTo>
                  <a:pt x="5523491" y="-46854"/>
                  <a:pt x="5585053" y="3793"/>
                  <a:pt x="5846201" y="0"/>
                </a:cubicBezTo>
                <a:cubicBezTo>
                  <a:pt x="6107349" y="-3793"/>
                  <a:pt x="6299230" y="12708"/>
                  <a:pt x="6541408" y="0"/>
                </a:cubicBezTo>
                <a:cubicBezTo>
                  <a:pt x="6698728" y="10636"/>
                  <a:pt x="6740082" y="124451"/>
                  <a:pt x="6762750" y="221342"/>
                </a:cubicBezTo>
                <a:cubicBezTo>
                  <a:pt x="6769726" y="346241"/>
                  <a:pt x="6730856" y="533688"/>
                  <a:pt x="6762750" y="637451"/>
                </a:cubicBezTo>
                <a:cubicBezTo>
                  <a:pt x="6794644" y="741214"/>
                  <a:pt x="6761113" y="900089"/>
                  <a:pt x="6762750" y="1106681"/>
                </a:cubicBezTo>
                <a:cubicBezTo>
                  <a:pt x="6764013" y="1225088"/>
                  <a:pt x="6674526" y="1361351"/>
                  <a:pt x="6541408" y="1328023"/>
                </a:cubicBezTo>
                <a:cubicBezTo>
                  <a:pt x="6290591" y="1346410"/>
                  <a:pt x="6197411" y="1305359"/>
                  <a:pt x="6030057" y="1328023"/>
                </a:cubicBezTo>
                <a:cubicBezTo>
                  <a:pt x="5862703" y="1350687"/>
                  <a:pt x="5671420" y="1272898"/>
                  <a:pt x="5329104" y="1328023"/>
                </a:cubicBezTo>
                <a:cubicBezTo>
                  <a:pt x="4986788" y="1383148"/>
                  <a:pt x="4774694" y="1324400"/>
                  <a:pt x="4628152" y="1328023"/>
                </a:cubicBezTo>
                <a:cubicBezTo>
                  <a:pt x="4481610" y="1331646"/>
                  <a:pt x="4368506" y="1297415"/>
                  <a:pt x="4180002" y="1328023"/>
                </a:cubicBezTo>
                <a:cubicBezTo>
                  <a:pt x="3991498" y="1358631"/>
                  <a:pt x="3868879" y="1323033"/>
                  <a:pt x="3605450" y="1328023"/>
                </a:cubicBezTo>
                <a:cubicBezTo>
                  <a:pt x="3342021" y="1333013"/>
                  <a:pt x="3101842" y="1253137"/>
                  <a:pt x="2967698" y="1328023"/>
                </a:cubicBezTo>
                <a:cubicBezTo>
                  <a:pt x="2833554" y="1402909"/>
                  <a:pt x="2433782" y="1268544"/>
                  <a:pt x="2266745" y="1328023"/>
                </a:cubicBezTo>
                <a:cubicBezTo>
                  <a:pt x="2099708" y="1387502"/>
                  <a:pt x="1982342" y="1318735"/>
                  <a:pt x="1755394" y="1328023"/>
                </a:cubicBezTo>
                <a:cubicBezTo>
                  <a:pt x="1528446" y="1337311"/>
                  <a:pt x="1386850" y="1315232"/>
                  <a:pt x="1244044" y="1328023"/>
                </a:cubicBezTo>
                <a:cubicBezTo>
                  <a:pt x="1101238" y="1340814"/>
                  <a:pt x="555993" y="1270570"/>
                  <a:pt x="221342" y="1328023"/>
                </a:cubicBezTo>
                <a:cubicBezTo>
                  <a:pt x="103523" y="1345234"/>
                  <a:pt x="4144" y="1208984"/>
                  <a:pt x="0" y="1106681"/>
                </a:cubicBezTo>
                <a:cubicBezTo>
                  <a:pt x="-21313" y="1000205"/>
                  <a:pt x="15467" y="803920"/>
                  <a:pt x="0" y="664012"/>
                </a:cubicBezTo>
                <a:cubicBezTo>
                  <a:pt x="-15467" y="524104"/>
                  <a:pt x="35397" y="354091"/>
                  <a:pt x="0" y="221342"/>
                </a:cubicBezTo>
                <a:close/>
              </a:path>
              <a:path w="6762750" h="1328023" stroke="0" extrusionOk="0">
                <a:moveTo>
                  <a:pt x="0" y="221342"/>
                </a:moveTo>
                <a:cubicBezTo>
                  <a:pt x="11567" y="64922"/>
                  <a:pt x="93844" y="2579"/>
                  <a:pt x="221342" y="0"/>
                </a:cubicBezTo>
                <a:cubicBezTo>
                  <a:pt x="500945" y="-39908"/>
                  <a:pt x="594155" y="32359"/>
                  <a:pt x="922295" y="0"/>
                </a:cubicBezTo>
                <a:cubicBezTo>
                  <a:pt x="1250435" y="-32359"/>
                  <a:pt x="1174268" y="25517"/>
                  <a:pt x="1370445" y="0"/>
                </a:cubicBezTo>
                <a:cubicBezTo>
                  <a:pt x="1566622" y="-25517"/>
                  <a:pt x="1837577" y="46041"/>
                  <a:pt x="2008197" y="0"/>
                </a:cubicBezTo>
                <a:cubicBezTo>
                  <a:pt x="2178817" y="-46041"/>
                  <a:pt x="2415400" y="45411"/>
                  <a:pt x="2519548" y="0"/>
                </a:cubicBezTo>
                <a:cubicBezTo>
                  <a:pt x="2623696" y="-45411"/>
                  <a:pt x="2953361" y="16639"/>
                  <a:pt x="3094099" y="0"/>
                </a:cubicBezTo>
                <a:cubicBezTo>
                  <a:pt x="3234837" y="-16639"/>
                  <a:pt x="3542136" y="17760"/>
                  <a:pt x="3731851" y="0"/>
                </a:cubicBezTo>
                <a:cubicBezTo>
                  <a:pt x="3921566" y="-17760"/>
                  <a:pt x="4178968" y="71781"/>
                  <a:pt x="4369604" y="0"/>
                </a:cubicBezTo>
                <a:cubicBezTo>
                  <a:pt x="4560240" y="-71781"/>
                  <a:pt x="4690325" y="23728"/>
                  <a:pt x="4817754" y="0"/>
                </a:cubicBezTo>
                <a:cubicBezTo>
                  <a:pt x="4945183" y="-23728"/>
                  <a:pt x="5083742" y="2055"/>
                  <a:pt x="5202703" y="0"/>
                </a:cubicBezTo>
                <a:cubicBezTo>
                  <a:pt x="5321664" y="-2055"/>
                  <a:pt x="5571667" y="23425"/>
                  <a:pt x="5903656" y="0"/>
                </a:cubicBezTo>
                <a:cubicBezTo>
                  <a:pt x="6235645" y="-23425"/>
                  <a:pt x="6365217" y="51477"/>
                  <a:pt x="6541408" y="0"/>
                </a:cubicBezTo>
                <a:cubicBezTo>
                  <a:pt x="6681438" y="-6043"/>
                  <a:pt x="6746973" y="102155"/>
                  <a:pt x="6762750" y="221342"/>
                </a:cubicBezTo>
                <a:cubicBezTo>
                  <a:pt x="6801545" y="329325"/>
                  <a:pt x="6745031" y="545696"/>
                  <a:pt x="6762750" y="681718"/>
                </a:cubicBezTo>
                <a:cubicBezTo>
                  <a:pt x="6780469" y="817740"/>
                  <a:pt x="6753534" y="992193"/>
                  <a:pt x="6762750" y="1106681"/>
                </a:cubicBezTo>
                <a:cubicBezTo>
                  <a:pt x="6785882" y="1210975"/>
                  <a:pt x="6659061" y="1324467"/>
                  <a:pt x="6541408" y="1328023"/>
                </a:cubicBezTo>
                <a:cubicBezTo>
                  <a:pt x="6387364" y="1361276"/>
                  <a:pt x="6195537" y="1304911"/>
                  <a:pt x="6093258" y="1328023"/>
                </a:cubicBezTo>
                <a:cubicBezTo>
                  <a:pt x="5990979" y="1351135"/>
                  <a:pt x="5681995" y="1324014"/>
                  <a:pt x="5518706" y="1328023"/>
                </a:cubicBezTo>
                <a:cubicBezTo>
                  <a:pt x="5355417" y="1332032"/>
                  <a:pt x="4979168" y="1251716"/>
                  <a:pt x="4817754" y="1328023"/>
                </a:cubicBezTo>
                <a:cubicBezTo>
                  <a:pt x="4656340" y="1404330"/>
                  <a:pt x="4521276" y="1315883"/>
                  <a:pt x="4432804" y="1328023"/>
                </a:cubicBezTo>
                <a:cubicBezTo>
                  <a:pt x="4344332" y="1340163"/>
                  <a:pt x="4141077" y="1290960"/>
                  <a:pt x="3858253" y="1328023"/>
                </a:cubicBezTo>
                <a:cubicBezTo>
                  <a:pt x="3575429" y="1365086"/>
                  <a:pt x="3362563" y="1311904"/>
                  <a:pt x="3157300" y="1328023"/>
                </a:cubicBezTo>
                <a:cubicBezTo>
                  <a:pt x="2952037" y="1344142"/>
                  <a:pt x="2652562" y="1313149"/>
                  <a:pt x="2456347" y="1328023"/>
                </a:cubicBezTo>
                <a:cubicBezTo>
                  <a:pt x="2260132" y="1342897"/>
                  <a:pt x="2045779" y="1248895"/>
                  <a:pt x="1755394" y="1328023"/>
                </a:cubicBezTo>
                <a:cubicBezTo>
                  <a:pt x="1465009" y="1407151"/>
                  <a:pt x="1486953" y="1282012"/>
                  <a:pt x="1307244" y="1328023"/>
                </a:cubicBezTo>
                <a:cubicBezTo>
                  <a:pt x="1127535" y="1374034"/>
                  <a:pt x="1077926" y="1284814"/>
                  <a:pt x="859094" y="1328023"/>
                </a:cubicBezTo>
                <a:cubicBezTo>
                  <a:pt x="640262" y="1371232"/>
                  <a:pt x="460335" y="1289057"/>
                  <a:pt x="221342" y="1328023"/>
                </a:cubicBezTo>
                <a:cubicBezTo>
                  <a:pt x="73913" y="1317577"/>
                  <a:pt x="-8208" y="1235786"/>
                  <a:pt x="0" y="1106681"/>
                </a:cubicBezTo>
                <a:cubicBezTo>
                  <a:pt x="-38861" y="946757"/>
                  <a:pt x="3655" y="859928"/>
                  <a:pt x="0" y="664012"/>
                </a:cubicBezTo>
                <a:cubicBezTo>
                  <a:pt x="-3655" y="468096"/>
                  <a:pt x="26342" y="385369"/>
                  <a:pt x="0" y="221342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81162241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 defTabSz="457200">
              <a:defRPr/>
            </a:pPr>
            <a:r>
              <a:rPr kumimoji="1" lang="en-US" altLang="zh-CN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HappyZcool-2016" charset="-122"/>
              </a:rPr>
              <a:t>C</a:t>
            </a:r>
            <a:r>
              <a:rPr kumimoji="1" lang="vi-VN" altLang="zh-CN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HappyZcool-2016" charset="-122"/>
              </a:rPr>
              <a:t>hỉ trên quả địa cầu từng châu lục và đại dương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A4FBE-7E0A-DF02-A593-36D78D0091AE}"/>
              </a:ext>
            </a:extLst>
          </p:cNvPr>
          <p:cNvSpPr txBox="1"/>
          <p:nvPr/>
        </p:nvSpPr>
        <p:spPr>
          <a:xfrm>
            <a:off x="4229101" y="3002655"/>
            <a:ext cx="6762750" cy="715089"/>
          </a:xfrm>
          <a:custGeom>
            <a:avLst/>
            <a:gdLst>
              <a:gd name="connsiteX0" fmla="*/ 0 w 6762750"/>
              <a:gd name="connsiteY0" fmla="*/ 119184 h 715089"/>
              <a:gd name="connsiteX1" fmla="*/ 119184 w 6762750"/>
              <a:gd name="connsiteY1" fmla="*/ 0 h 715089"/>
              <a:gd name="connsiteX2" fmla="*/ 647066 w 6762750"/>
              <a:gd name="connsiteY2" fmla="*/ 0 h 715089"/>
              <a:gd name="connsiteX3" fmla="*/ 1370679 w 6762750"/>
              <a:gd name="connsiteY3" fmla="*/ 0 h 715089"/>
              <a:gd name="connsiteX4" fmla="*/ 1898561 w 6762750"/>
              <a:gd name="connsiteY4" fmla="*/ 0 h 715089"/>
              <a:gd name="connsiteX5" fmla="*/ 2622174 w 6762750"/>
              <a:gd name="connsiteY5" fmla="*/ 0 h 715089"/>
              <a:gd name="connsiteX6" fmla="*/ 3215300 w 6762750"/>
              <a:gd name="connsiteY6" fmla="*/ 0 h 715089"/>
              <a:gd name="connsiteX7" fmla="*/ 3677938 w 6762750"/>
              <a:gd name="connsiteY7" fmla="*/ 0 h 715089"/>
              <a:gd name="connsiteX8" fmla="*/ 4205820 w 6762750"/>
              <a:gd name="connsiteY8" fmla="*/ 0 h 715089"/>
              <a:gd name="connsiteX9" fmla="*/ 4798945 w 6762750"/>
              <a:gd name="connsiteY9" fmla="*/ 0 h 715089"/>
              <a:gd name="connsiteX10" fmla="*/ 5392071 w 6762750"/>
              <a:gd name="connsiteY10" fmla="*/ 0 h 715089"/>
              <a:gd name="connsiteX11" fmla="*/ 5854709 w 6762750"/>
              <a:gd name="connsiteY11" fmla="*/ 0 h 715089"/>
              <a:gd name="connsiteX12" fmla="*/ 6643566 w 6762750"/>
              <a:gd name="connsiteY12" fmla="*/ 0 h 715089"/>
              <a:gd name="connsiteX13" fmla="*/ 6762750 w 6762750"/>
              <a:gd name="connsiteY13" fmla="*/ 119184 h 715089"/>
              <a:gd name="connsiteX14" fmla="*/ 6762750 w 6762750"/>
              <a:gd name="connsiteY14" fmla="*/ 595905 h 715089"/>
              <a:gd name="connsiteX15" fmla="*/ 6643566 w 6762750"/>
              <a:gd name="connsiteY15" fmla="*/ 715089 h 715089"/>
              <a:gd name="connsiteX16" fmla="*/ 6050440 w 6762750"/>
              <a:gd name="connsiteY16" fmla="*/ 715089 h 715089"/>
              <a:gd name="connsiteX17" fmla="*/ 5653046 w 6762750"/>
              <a:gd name="connsiteY17" fmla="*/ 715089 h 715089"/>
              <a:gd name="connsiteX18" fmla="*/ 5059921 w 6762750"/>
              <a:gd name="connsiteY18" fmla="*/ 715089 h 715089"/>
              <a:gd name="connsiteX19" fmla="*/ 4401551 w 6762750"/>
              <a:gd name="connsiteY19" fmla="*/ 715089 h 715089"/>
              <a:gd name="connsiteX20" fmla="*/ 3808425 w 6762750"/>
              <a:gd name="connsiteY20" fmla="*/ 715089 h 715089"/>
              <a:gd name="connsiteX21" fmla="*/ 3215300 w 6762750"/>
              <a:gd name="connsiteY21" fmla="*/ 715089 h 715089"/>
              <a:gd name="connsiteX22" fmla="*/ 2491687 w 6762750"/>
              <a:gd name="connsiteY22" fmla="*/ 715089 h 715089"/>
              <a:gd name="connsiteX23" fmla="*/ 1768073 w 6762750"/>
              <a:gd name="connsiteY23" fmla="*/ 715089 h 715089"/>
              <a:gd name="connsiteX24" fmla="*/ 1305435 w 6762750"/>
              <a:gd name="connsiteY24" fmla="*/ 715089 h 715089"/>
              <a:gd name="connsiteX25" fmla="*/ 712310 w 6762750"/>
              <a:gd name="connsiteY25" fmla="*/ 715089 h 715089"/>
              <a:gd name="connsiteX26" fmla="*/ 119184 w 6762750"/>
              <a:gd name="connsiteY26" fmla="*/ 715089 h 715089"/>
              <a:gd name="connsiteX27" fmla="*/ 0 w 6762750"/>
              <a:gd name="connsiteY27" fmla="*/ 595905 h 715089"/>
              <a:gd name="connsiteX28" fmla="*/ 0 w 6762750"/>
              <a:gd name="connsiteY28" fmla="*/ 119184 h 71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762750" h="715089" fill="none" extrusionOk="0">
                <a:moveTo>
                  <a:pt x="0" y="119184"/>
                </a:moveTo>
                <a:cubicBezTo>
                  <a:pt x="8667" y="65734"/>
                  <a:pt x="50839" y="15283"/>
                  <a:pt x="119184" y="0"/>
                </a:cubicBezTo>
                <a:cubicBezTo>
                  <a:pt x="381782" y="-27749"/>
                  <a:pt x="507942" y="127"/>
                  <a:pt x="647066" y="0"/>
                </a:cubicBezTo>
                <a:cubicBezTo>
                  <a:pt x="786190" y="-127"/>
                  <a:pt x="1154357" y="27968"/>
                  <a:pt x="1370679" y="0"/>
                </a:cubicBezTo>
                <a:cubicBezTo>
                  <a:pt x="1587001" y="-27968"/>
                  <a:pt x="1718479" y="31738"/>
                  <a:pt x="1898561" y="0"/>
                </a:cubicBezTo>
                <a:cubicBezTo>
                  <a:pt x="2078643" y="-31738"/>
                  <a:pt x="2439448" y="203"/>
                  <a:pt x="2622174" y="0"/>
                </a:cubicBezTo>
                <a:cubicBezTo>
                  <a:pt x="2804900" y="-203"/>
                  <a:pt x="2927938" y="25576"/>
                  <a:pt x="3215300" y="0"/>
                </a:cubicBezTo>
                <a:cubicBezTo>
                  <a:pt x="3502662" y="-25576"/>
                  <a:pt x="3455736" y="49637"/>
                  <a:pt x="3677938" y="0"/>
                </a:cubicBezTo>
                <a:cubicBezTo>
                  <a:pt x="3900140" y="-49637"/>
                  <a:pt x="4042272" y="19902"/>
                  <a:pt x="4205820" y="0"/>
                </a:cubicBezTo>
                <a:cubicBezTo>
                  <a:pt x="4369368" y="-19902"/>
                  <a:pt x="4584705" y="7174"/>
                  <a:pt x="4798945" y="0"/>
                </a:cubicBezTo>
                <a:cubicBezTo>
                  <a:pt x="5013185" y="-7174"/>
                  <a:pt x="5168662" y="16995"/>
                  <a:pt x="5392071" y="0"/>
                </a:cubicBezTo>
                <a:cubicBezTo>
                  <a:pt x="5615480" y="-16995"/>
                  <a:pt x="5637532" y="41416"/>
                  <a:pt x="5854709" y="0"/>
                </a:cubicBezTo>
                <a:cubicBezTo>
                  <a:pt x="6071886" y="-41416"/>
                  <a:pt x="6266503" y="37051"/>
                  <a:pt x="6643566" y="0"/>
                </a:cubicBezTo>
                <a:cubicBezTo>
                  <a:pt x="6709664" y="-7296"/>
                  <a:pt x="6767437" y="46859"/>
                  <a:pt x="6762750" y="119184"/>
                </a:cubicBezTo>
                <a:cubicBezTo>
                  <a:pt x="6777615" y="284393"/>
                  <a:pt x="6758208" y="429632"/>
                  <a:pt x="6762750" y="595905"/>
                </a:cubicBezTo>
                <a:cubicBezTo>
                  <a:pt x="6748664" y="663259"/>
                  <a:pt x="6712235" y="699077"/>
                  <a:pt x="6643566" y="715089"/>
                </a:cubicBezTo>
                <a:cubicBezTo>
                  <a:pt x="6350703" y="718574"/>
                  <a:pt x="6178229" y="662152"/>
                  <a:pt x="6050440" y="715089"/>
                </a:cubicBezTo>
                <a:cubicBezTo>
                  <a:pt x="5922651" y="768026"/>
                  <a:pt x="5799391" y="672304"/>
                  <a:pt x="5653046" y="715089"/>
                </a:cubicBezTo>
                <a:cubicBezTo>
                  <a:pt x="5506701" y="757874"/>
                  <a:pt x="5301510" y="655092"/>
                  <a:pt x="5059921" y="715089"/>
                </a:cubicBezTo>
                <a:cubicBezTo>
                  <a:pt x="4818332" y="775086"/>
                  <a:pt x="4657910" y="646837"/>
                  <a:pt x="4401551" y="715089"/>
                </a:cubicBezTo>
                <a:cubicBezTo>
                  <a:pt x="4145192" y="783341"/>
                  <a:pt x="4012502" y="697161"/>
                  <a:pt x="3808425" y="715089"/>
                </a:cubicBezTo>
                <a:cubicBezTo>
                  <a:pt x="3604348" y="733017"/>
                  <a:pt x="3509213" y="652795"/>
                  <a:pt x="3215300" y="715089"/>
                </a:cubicBezTo>
                <a:cubicBezTo>
                  <a:pt x="2921388" y="777383"/>
                  <a:pt x="2689724" y="647274"/>
                  <a:pt x="2491687" y="715089"/>
                </a:cubicBezTo>
                <a:cubicBezTo>
                  <a:pt x="2293650" y="782904"/>
                  <a:pt x="2121477" y="681637"/>
                  <a:pt x="1768073" y="715089"/>
                </a:cubicBezTo>
                <a:cubicBezTo>
                  <a:pt x="1414669" y="748541"/>
                  <a:pt x="1404996" y="701231"/>
                  <a:pt x="1305435" y="715089"/>
                </a:cubicBezTo>
                <a:cubicBezTo>
                  <a:pt x="1205874" y="728947"/>
                  <a:pt x="840019" y="667090"/>
                  <a:pt x="712310" y="715089"/>
                </a:cubicBezTo>
                <a:cubicBezTo>
                  <a:pt x="584601" y="763088"/>
                  <a:pt x="250152" y="701958"/>
                  <a:pt x="119184" y="715089"/>
                </a:cubicBezTo>
                <a:cubicBezTo>
                  <a:pt x="64207" y="702239"/>
                  <a:pt x="-9022" y="660044"/>
                  <a:pt x="0" y="595905"/>
                </a:cubicBezTo>
                <a:cubicBezTo>
                  <a:pt x="-37348" y="382842"/>
                  <a:pt x="28065" y="221248"/>
                  <a:pt x="0" y="119184"/>
                </a:cubicBezTo>
                <a:close/>
              </a:path>
              <a:path w="6762750" h="715089" stroke="0" extrusionOk="0">
                <a:moveTo>
                  <a:pt x="0" y="119184"/>
                </a:moveTo>
                <a:cubicBezTo>
                  <a:pt x="5889" y="35961"/>
                  <a:pt x="41547" y="5798"/>
                  <a:pt x="119184" y="0"/>
                </a:cubicBezTo>
                <a:cubicBezTo>
                  <a:pt x="389230" y="-17920"/>
                  <a:pt x="595185" y="34388"/>
                  <a:pt x="842797" y="0"/>
                </a:cubicBezTo>
                <a:cubicBezTo>
                  <a:pt x="1090409" y="-34388"/>
                  <a:pt x="1185658" y="8136"/>
                  <a:pt x="1305435" y="0"/>
                </a:cubicBezTo>
                <a:cubicBezTo>
                  <a:pt x="1425212" y="-8136"/>
                  <a:pt x="1742804" y="72881"/>
                  <a:pt x="1963805" y="0"/>
                </a:cubicBezTo>
                <a:cubicBezTo>
                  <a:pt x="2184806" y="-72881"/>
                  <a:pt x="2287682" y="13757"/>
                  <a:pt x="2491687" y="0"/>
                </a:cubicBezTo>
                <a:cubicBezTo>
                  <a:pt x="2695692" y="-13757"/>
                  <a:pt x="2897187" y="55199"/>
                  <a:pt x="3084812" y="0"/>
                </a:cubicBezTo>
                <a:cubicBezTo>
                  <a:pt x="3272437" y="-55199"/>
                  <a:pt x="3543575" y="18288"/>
                  <a:pt x="3743182" y="0"/>
                </a:cubicBezTo>
                <a:cubicBezTo>
                  <a:pt x="3942789" y="-18288"/>
                  <a:pt x="4231866" y="18804"/>
                  <a:pt x="4401551" y="0"/>
                </a:cubicBezTo>
                <a:cubicBezTo>
                  <a:pt x="4571236" y="-18804"/>
                  <a:pt x="4686603" y="553"/>
                  <a:pt x="4864189" y="0"/>
                </a:cubicBezTo>
                <a:cubicBezTo>
                  <a:pt x="5041775" y="-553"/>
                  <a:pt x="5170224" y="36495"/>
                  <a:pt x="5261583" y="0"/>
                </a:cubicBezTo>
                <a:cubicBezTo>
                  <a:pt x="5352942" y="-36495"/>
                  <a:pt x="5663360" y="65436"/>
                  <a:pt x="5985197" y="0"/>
                </a:cubicBezTo>
                <a:cubicBezTo>
                  <a:pt x="6307034" y="-65436"/>
                  <a:pt x="6432755" y="69838"/>
                  <a:pt x="6643566" y="0"/>
                </a:cubicBezTo>
                <a:cubicBezTo>
                  <a:pt x="6727076" y="-6009"/>
                  <a:pt x="6751186" y="55601"/>
                  <a:pt x="6762750" y="119184"/>
                </a:cubicBezTo>
                <a:cubicBezTo>
                  <a:pt x="6796176" y="265280"/>
                  <a:pt x="6748070" y="445078"/>
                  <a:pt x="6762750" y="595905"/>
                </a:cubicBezTo>
                <a:cubicBezTo>
                  <a:pt x="6755160" y="674842"/>
                  <a:pt x="6719958" y="704815"/>
                  <a:pt x="6643566" y="715089"/>
                </a:cubicBezTo>
                <a:cubicBezTo>
                  <a:pt x="6416598" y="762394"/>
                  <a:pt x="6249318" y="703071"/>
                  <a:pt x="6115684" y="715089"/>
                </a:cubicBezTo>
                <a:cubicBezTo>
                  <a:pt x="5982050" y="727107"/>
                  <a:pt x="5645989" y="708178"/>
                  <a:pt x="5392071" y="715089"/>
                </a:cubicBezTo>
                <a:cubicBezTo>
                  <a:pt x="5138153" y="722000"/>
                  <a:pt x="4956000" y="714015"/>
                  <a:pt x="4798945" y="715089"/>
                </a:cubicBezTo>
                <a:cubicBezTo>
                  <a:pt x="4641890" y="716163"/>
                  <a:pt x="4286556" y="646938"/>
                  <a:pt x="4075332" y="715089"/>
                </a:cubicBezTo>
                <a:cubicBezTo>
                  <a:pt x="3864108" y="783240"/>
                  <a:pt x="3771695" y="711802"/>
                  <a:pt x="3677938" y="715089"/>
                </a:cubicBezTo>
                <a:cubicBezTo>
                  <a:pt x="3584181" y="718376"/>
                  <a:pt x="3335634" y="646407"/>
                  <a:pt x="3084812" y="715089"/>
                </a:cubicBezTo>
                <a:cubicBezTo>
                  <a:pt x="2833990" y="783771"/>
                  <a:pt x="2658968" y="663489"/>
                  <a:pt x="2361199" y="715089"/>
                </a:cubicBezTo>
                <a:cubicBezTo>
                  <a:pt x="2063430" y="766689"/>
                  <a:pt x="1988067" y="706232"/>
                  <a:pt x="1637586" y="715089"/>
                </a:cubicBezTo>
                <a:cubicBezTo>
                  <a:pt x="1287105" y="723946"/>
                  <a:pt x="1185759" y="629082"/>
                  <a:pt x="913972" y="715089"/>
                </a:cubicBezTo>
                <a:cubicBezTo>
                  <a:pt x="642185" y="801096"/>
                  <a:pt x="384877" y="656325"/>
                  <a:pt x="119184" y="715089"/>
                </a:cubicBezTo>
                <a:cubicBezTo>
                  <a:pt x="68502" y="721133"/>
                  <a:pt x="-4698" y="665832"/>
                  <a:pt x="0" y="595905"/>
                </a:cubicBezTo>
                <a:cubicBezTo>
                  <a:pt x="-51015" y="433116"/>
                  <a:pt x="37728" y="245927"/>
                  <a:pt x="0" y="119184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81162241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 defTabSz="457200">
              <a:defRPr/>
            </a:pPr>
            <a:r>
              <a:rPr kumimoji="1" lang="en-US" altLang="zh-CN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HappyZcool-2016" charset="-122"/>
              </a:rPr>
              <a:t>Việt</a:t>
            </a:r>
            <a:r>
              <a:rPr kumimoji="1" lang="en-US" altLang="zh-CN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HappyZcool-2016" charset="-122"/>
              </a:rPr>
              <a:t> Nam </a:t>
            </a:r>
            <a:r>
              <a:rPr kumimoji="1" lang="en-US" altLang="zh-CN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HappyZcool-2016" charset="-122"/>
              </a:rPr>
              <a:t>nằm</a:t>
            </a:r>
            <a:r>
              <a:rPr kumimoji="1" lang="en-US" altLang="zh-CN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HappyZcool-2016" charset="-122"/>
              </a:rPr>
              <a:t> ở </a:t>
            </a:r>
            <a:r>
              <a:rPr kumimoji="1" lang="en-US" altLang="zh-CN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HappyZcool-2016" charset="-122"/>
              </a:rPr>
              <a:t>châu</a:t>
            </a:r>
            <a:r>
              <a:rPr kumimoji="1" lang="en-US" altLang="zh-CN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HappyZcool-2016" charset="-122"/>
              </a:rPr>
              <a:t> </a:t>
            </a:r>
            <a:r>
              <a:rPr kumimoji="1" lang="en-US" altLang="zh-CN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HappyZcool-2016" charset="-122"/>
              </a:rPr>
              <a:t>lục</a:t>
            </a:r>
            <a:r>
              <a:rPr kumimoji="1" lang="en-US" altLang="zh-CN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HappyZcool-2016" charset="-122"/>
              </a:rPr>
              <a:t> </a:t>
            </a:r>
            <a:r>
              <a:rPr kumimoji="1" lang="en-US" altLang="zh-CN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HappyZcool-2016" charset="-122"/>
              </a:rPr>
              <a:t>nào</a:t>
            </a:r>
            <a:r>
              <a:rPr kumimoji="1" lang="en-US" altLang="zh-CN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HappyZcool-2016" charset="-122"/>
              </a:rPr>
              <a:t>?</a:t>
            </a:r>
            <a:endParaRPr kumimoji="1" lang="vi-VN" altLang="zh-CN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HappyZcool-2016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688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4C7A0E-AA4C-86B1-3A57-E172FCAE2B2A}"/>
              </a:ext>
            </a:extLst>
          </p:cNvPr>
          <p:cNvSpPr txBox="1"/>
          <p:nvPr/>
        </p:nvSpPr>
        <p:spPr>
          <a:xfrm>
            <a:off x="2743201" y="278505"/>
            <a:ext cx="6762750" cy="783193"/>
          </a:xfrm>
          <a:custGeom>
            <a:avLst/>
            <a:gdLst>
              <a:gd name="connsiteX0" fmla="*/ 0 w 6762750"/>
              <a:gd name="connsiteY0" fmla="*/ 130535 h 783193"/>
              <a:gd name="connsiteX1" fmla="*/ 130535 w 6762750"/>
              <a:gd name="connsiteY1" fmla="*/ 0 h 783193"/>
              <a:gd name="connsiteX2" fmla="*/ 656580 w 6762750"/>
              <a:gd name="connsiteY2" fmla="*/ 0 h 783193"/>
              <a:gd name="connsiteX3" fmla="*/ 1377675 w 6762750"/>
              <a:gd name="connsiteY3" fmla="*/ 0 h 783193"/>
              <a:gd name="connsiteX4" fmla="*/ 1903720 w 6762750"/>
              <a:gd name="connsiteY4" fmla="*/ 0 h 783193"/>
              <a:gd name="connsiteX5" fmla="*/ 2624816 w 6762750"/>
              <a:gd name="connsiteY5" fmla="*/ 0 h 783193"/>
              <a:gd name="connsiteX6" fmla="*/ 3215878 w 6762750"/>
              <a:gd name="connsiteY6" fmla="*/ 0 h 783193"/>
              <a:gd name="connsiteX7" fmla="*/ 3676906 w 6762750"/>
              <a:gd name="connsiteY7" fmla="*/ 0 h 783193"/>
              <a:gd name="connsiteX8" fmla="*/ 4202951 w 6762750"/>
              <a:gd name="connsiteY8" fmla="*/ 0 h 783193"/>
              <a:gd name="connsiteX9" fmla="*/ 4794013 w 6762750"/>
              <a:gd name="connsiteY9" fmla="*/ 0 h 783193"/>
              <a:gd name="connsiteX10" fmla="*/ 5385075 w 6762750"/>
              <a:gd name="connsiteY10" fmla="*/ 0 h 783193"/>
              <a:gd name="connsiteX11" fmla="*/ 5846103 w 6762750"/>
              <a:gd name="connsiteY11" fmla="*/ 0 h 783193"/>
              <a:gd name="connsiteX12" fmla="*/ 6632215 w 6762750"/>
              <a:gd name="connsiteY12" fmla="*/ 0 h 783193"/>
              <a:gd name="connsiteX13" fmla="*/ 6762750 w 6762750"/>
              <a:gd name="connsiteY13" fmla="*/ 130535 h 783193"/>
              <a:gd name="connsiteX14" fmla="*/ 6762750 w 6762750"/>
              <a:gd name="connsiteY14" fmla="*/ 652658 h 783193"/>
              <a:gd name="connsiteX15" fmla="*/ 6632215 w 6762750"/>
              <a:gd name="connsiteY15" fmla="*/ 783193 h 783193"/>
              <a:gd name="connsiteX16" fmla="*/ 6041153 w 6762750"/>
              <a:gd name="connsiteY16" fmla="*/ 783193 h 783193"/>
              <a:gd name="connsiteX17" fmla="*/ 5645142 w 6762750"/>
              <a:gd name="connsiteY17" fmla="*/ 783193 h 783193"/>
              <a:gd name="connsiteX18" fmla="*/ 5054080 w 6762750"/>
              <a:gd name="connsiteY18" fmla="*/ 783193 h 783193"/>
              <a:gd name="connsiteX19" fmla="*/ 4398001 w 6762750"/>
              <a:gd name="connsiteY19" fmla="*/ 783193 h 783193"/>
              <a:gd name="connsiteX20" fmla="*/ 3806940 w 6762750"/>
              <a:gd name="connsiteY20" fmla="*/ 783193 h 783193"/>
              <a:gd name="connsiteX21" fmla="*/ 3215878 w 6762750"/>
              <a:gd name="connsiteY21" fmla="*/ 783193 h 783193"/>
              <a:gd name="connsiteX22" fmla="*/ 2494782 w 6762750"/>
              <a:gd name="connsiteY22" fmla="*/ 783193 h 783193"/>
              <a:gd name="connsiteX23" fmla="*/ 1773687 w 6762750"/>
              <a:gd name="connsiteY23" fmla="*/ 783193 h 783193"/>
              <a:gd name="connsiteX24" fmla="*/ 1312659 w 6762750"/>
              <a:gd name="connsiteY24" fmla="*/ 783193 h 783193"/>
              <a:gd name="connsiteX25" fmla="*/ 721597 w 6762750"/>
              <a:gd name="connsiteY25" fmla="*/ 783193 h 783193"/>
              <a:gd name="connsiteX26" fmla="*/ 130535 w 6762750"/>
              <a:gd name="connsiteY26" fmla="*/ 783193 h 783193"/>
              <a:gd name="connsiteX27" fmla="*/ 0 w 6762750"/>
              <a:gd name="connsiteY27" fmla="*/ 652658 h 783193"/>
              <a:gd name="connsiteX28" fmla="*/ 0 w 6762750"/>
              <a:gd name="connsiteY28" fmla="*/ 130535 h 78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762750" h="783193" fill="none" extrusionOk="0">
                <a:moveTo>
                  <a:pt x="0" y="130535"/>
                </a:moveTo>
                <a:cubicBezTo>
                  <a:pt x="3705" y="63733"/>
                  <a:pt x="57080" y="8262"/>
                  <a:pt x="130535" y="0"/>
                </a:cubicBezTo>
                <a:cubicBezTo>
                  <a:pt x="372089" y="-1055"/>
                  <a:pt x="516738" y="7179"/>
                  <a:pt x="656580" y="0"/>
                </a:cubicBezTo>
                <a:cubicBezTo>
                  <a:pt x="796423" y="-7179"/>
                  <a:pt x="1232506" y="22193"/>
                  <a:pt x="1377675" y="0"/>
                </a:cubicBezTo>
                <a:cubicBezTo>
                  <a:pt x="1522844" y="-22193"/>
                  <a:pt x="1669620" y="36203"/>
                  <a:pt x="1903720" y="0"/>
                </a:cubicBezTo>
                <a:cubicBezTo>
                  <a:pt x="2137820" y="-36203"/>
                  <a:pt x="2439763" y="1991"/>
                  <a:pt x="2624816" y="0"/>
                </a:cubicBezTo>
                <a:cubicBezTo>
                  <a:pt x="2809869" y="-1991"/>
                  <a:pt x="3073126" y="49880"/>
                  <a:pt x="3215878" y="0"/>
                </a:cubicBezTo>
                <a:cubicBezTo>
                  <a:pt x="3358630" y="-49880"/>
                  <a:pt x="3581758" y="21226"/>
                  <a:pt x="3676906" y="0"/>
                </a:cubicBezTo>
                <a:cubicBezTo>
                  <a:pt x="3772054" y="-21226"/>
                  <a:pt x="4086074" y="9509"/>
                  <a:pt x="4202951" y="0"/>
                </a:cubicBezTo>
                <a:cubicBezTo>
                  <a:pt x="4319828" y="-9509"/>
                  <a:pt x="4512031" y="46762"/>
                  <a:pt x="4794013" y="0"/>
                </a:cubicBezTo>
                <a:cubicBezTo>
                  <a:pt x="5075995" y="-46762"/>
                  <a:pt x="5094439" y="12285"/>
                  <a:pt x="5385075" y="0"/>
                </a:cubicBezTo>
                <a:cubicBezTo>
                  <a:pt x="5675711" y="-12285"/>
                  <a:pt x="5688968" y="16283"/>
                  <a:pt x="5846103" y="0"/>
                </a:cubicBezTo>
                <a:cubicBezTo>
                  <a:pt x="6003238" y="-16283"/>
                  <a:pt x="6365900" y="42309"/>
                  <a:pt x="6632215" y="0"/>
                </a:cubicBezTo>
                <a:cubicBezTo>
                  <a:pt x="6704526" y="-5821"/>
                  <a:pt x="6770943" y="47079"/>
                  <a:pt x="6762750" y="130535"/>
                </a:cubicBezTo>
                <a:cubicBezTo>
                  <a:pt x="6788511" y="361187"/>
                  <a:pt x="6730966" y="511837"/>
                  <a:pt x="6762750" y="652658"/>
                </a:cubicBezTo>
                <a:cubicBezTo>
                  <a:pt x="6749219" y="726220"/>
                  <a:pt x="6707811" y="763469"/>
                  <a:pt x="6632215" y="783193"/>
                </a:cubicBezTo>
                <a:cubicBezTo>
                  <a:pt x="6372552" y="845605"/>
                  <a:pt x="6167590" y="753645"/>
                  <a:pt x="6041153" y="783193"/>
                </a:cubicBezTo>
                <a:cubicBezTo>
                  <a:pt x="5914716" y="812741"/>
                  <a:pt x="5791537" y="742713"/>
                  <a:pt x="5645142" y="783193"/>
                </a:cubicBezTo>
                <a:cubicBezTo>
                  <a:pt x="5498747" y="823673"/>
                  <a:pt x="5180864" y="775042"/>
                  <a:pt x="5054080" y="783193"/>
                </a:cubicBezTo>
                <a:cubicBezTo>
                  <a:pt x="4927296" y="791344"/>
                  <a:pt x="4586713" y="728631"/>
                  <a:pt x="4398001" y="783193"/>
                </a:cubicBezTo>
                <a:cubicBezTo>
                  <a:pt x="4209289" y="837755"/>
                  <a:pt x="4064356" y="733299"/>
                  <a:pt x="3806940" y="783193"/>
                </a:cubicBezTo>
                <a:cubicBezTo>
                  <a:pt x="3549524" y="833087"/>
                  <a:pt x="3470910" y="749656"/>
                  <a:pt x="3215878" y="783193"/>
                </a:cubicBezTo>
                <a:cubicBezTo>
                  <a:pt x="2960846" y="816730"/>
                  <a:pt x="2640918" y="745188"/>
                  <a:pt x="2494782" y="783193"/>
                </a:cubicBezTo>
                <a:cubicBezTo>
                  <a:pt x="2348646" y="821198"/>
                  <a:pt x="2063308" y="732925"/>
                  <a:pt x="1773687" y="783193"/>
                </a:cubicBezTo>
                <a:cubicBezTo>
                  <a:pt x="1484067" y="833461"/>
                  <a:pt x="1427370" y="765137"/>
                  <a:pt x="1312659" y="783193"/>
                </a:cubicBezTo>
                <a:cubicBezTo>
                  <a:pt x="1197948" y="801249"/>
                  <a:pt x="904213" y="776200"/>
                  <a:pt x="721597" y="783193"/>
                </a:cubicBezTo>
                <a:cubicBezTo>
                  <a:pt x="538981" y="790186"/>
                  <a:pt x="253472" y="729079"/>
                  <a:pt x="130535" y="783193"/>
                </a:cubicBezTo>
                <a:cubicBezTo>
                  <a:pt x="68005" y="771866"/>
                  <a:pt x="-19746" y="721062"/>
                  <a:pt x="0" y="652658"/>
                </a:cubicBezTo>
                <a:cubicBezTo>
                  <a:pt x="-1935" y="545966"/>
                  <a:pt x="41685" y="334513"/>
                  <a:pt x="0" y="130535"/>
                </a:cubicBezTo>
                <a:close/>
              </a:path>
              <a:path w="6762750" h="783193" stroke="0" extrusionOk="0">
                <a:moveTo>
                  <a:pt x="0" y="130535"/>
                </a:moveTo>
                <a:cubicBezTo>
                  <a:pt x="2582" y="50813"/>
                  <a:pt x="50651" y="3824"/>
                  <a:pt x="130535" y="0"/>
                </a:cubicBezTo>
                <a:cubicBezTo>
                  <a:pt x="462077" y="-4432"/>
                  <a:pt x="519330" y="80314"/>
                  <a:pt x="851630" y="0"/>
                </a:cubicBezTo>
                <a:cubicBezTo>
                  <a:pt x="1183930" y="-80314"/>
                  <a:pt x="1188373" y="49088"/>
                  <a:pt x="1312659" y="0"/>
                </a:cubicBezTo>
                <a:cubicBezTo>
                  <a:pt x="1436945" y="-49088"/>
                  <a:pt x="1811524" y="19858"/>
                  <a:pt x="1968737" y="0"/>
                </a:cubicBezTo>
                <a:cubicBezTo>
                  <a:pt x="2125950" y="-19858"/>
                  <a:pt x="2263390" y="40458"/>
                  <a:pt x="2494782" y="0"/>
                </a:cubicBezTo>
                <a:cubicBezTo>
                  <a:pt x="2726175" y="-40458"/>
                  <a:pt x="2836332" y="15607"/>
                  <a:pt x="3085844" y="0"/>
                </a:cubicBezTo>
                <a:cubicBezTo>
                  <a:pt x="3335356" y="-15607"/>
                  <a:pt x="3498113" y="8766"/>
                  <a:pt x="3741923" y="0"/>
                </a:cubicBezTo>
                <a:cubicBezTo>
                  <a:pt x="3985733" y="-8766"/>
                  <a:pt x="4195554" y="67854"/>
                  <a:pt x="4398001" y="0"/>
                </a:cubicBezTo>
                <a:cubicBezTo>
                  <a:pt x="4600448" y="-67854"/>
                  <a:pt x="4646173" y="41805"/>
                  <a:pt x="4859030" y="0"/>
                </a:cubicBezTo>
                <a:cubicBezTo>
                  <a:pt x="5071887" y="-41805"/>
                  <a:pt x="5068219" y="23873"/>
                  <a:pt x="5255041" y="0"/>
                </a:cubicBezTo>
                <a:cubicBezTo>
                  <a:pt x="5441863" y="-23873"/>
                  <a:pt x="5634474" y="17080"/>
                  <a:pt x="5976136" y="0"/>
                </a:cubicBezTo>
                <a:cubicBezTo>
                  <a:pt x="6317799" y="-17080"/>
                  <a:pt x="6438050" y="46754"/>
                  <a:pt x="6632215" y="0"/>
                </a:cubicBezTo>
                <a:cubicBezTo>
                  <a:pt x="6717035" y="-4324"/>
                  <a:pt x="6754492" y="60043"/>
                  <a:pt x="6762750" y="130535"/>
                </a:cubicBezTo>
                <a:cubicBezTo>
                  <a:pt x="6774383" y="367937"/>
                  <a:pt x="6720829" y="528343"/>
                  <a:pt x="6762750" y="652658"/>
                </a:cubicBezTo>
                <a:cubicBezTo>
                  <a:pt x="6761229" y="727377"/>
                  <a:pt x="6710256" y="777410"/>
                  <a:pt x="6632215" y="783193"/>
                </a:cubicBezTo>
                <a:cubicBezTo>
                  <a:pt x="6505563" y="834274"/>
                  <a:pt x="6342800" y="751240"/>
                  <a:pt x="6106170" y="783193"/>
                </a:cubicBezTo>
                <a:cubicBezTo>
                  <a:pt x="5869541" y="815146"/>
                  <a:pt x="5601019" y="774969"/>
                  <a:pt x="5385075" y="783193"/>
                </a:cubicBezTo>
                <a:cubicBezTo>
                  <a:pt x="5169131" y="791417"/>
                  <a:pt x="5087062" y="739818"/>
                  <a:pt x="4794013" y="783193"/>
                </a:cubicBezTo>
                <a:cubicBezTo>
                  <a:pt x="4500964" y="826568"/>
                  <a:pt x="4325888" y="705242"/>
                  <a:pt x="4072917" y="783193"/>
                </a:cubicBezTo>
                <a:cubicBezTo>
                  <a:pt x="3819946" y="861144"/>
                  <a:pt x="3790799" y="755445"/>
                  <a:pt x="3676906" y="783193"/>
                </a:cubicBezTo>
                <a:cubicBezTo>
                  <a:pt x="3563013" y="810941"/>
                  <a:pt x="3249444" y="765487"/>
                  <a:pt x="3085844" y="783193"/>
                </a:cubicBezTo>
                <a:cubicBezTo>
                  <a:pt x="2922244" y="800899"/>
                  <a:pt x="2683624" y="700481"/>
                  <a:pt x="2364749" y="783193"/>
                </a:cubicBezTo>
                <a:cubicBezTo>
                  <a:pt x="2045874" y="865905"/>
                  <a:pt x="1875978" y="768189"/>
                  <a:pt x="1643653" y="783193"/>
                </a:cubicBezTo>
                <a:cubicBezTo>
                  <a:pt x="1411328" y="798197"/>
                  <a:pt x="1203616" y="781235"/>
                  <a:pt x="922558" y="783193"/>
                </a:cubicBezTo>
                <a:cubicBezTo>
                  <a:pt x="641501" y="785151"/>
                  <a:pt x="517927" y="760474"/>
                  <a:pt x="130535" y="783193"/>
                </a:cubicBezTo>
                <a:cubicBezTo>
                  <a:pt x="78147" y="791058"/>
                  <a:pt x="-13232" y="736306"/>
                  <a:pt x="0" y="652658"/>
                </a:cubicBezTo>
                <a:cubicBezTo>
                  <a:pt x="-4705" y="526124"/>
                  <a:pt x="35004" y="278897"/>
                  <a:pt x="0" y="13053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81162241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kumimoji="1" lang="en-US" altLang="zh-CN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HappyZcool-2016" charset="-122"/>
              </a:rPr>
              <a:t>Việt</a:t>
            </a:r>
            <a:r>
              <a:rPr kumimoji="1" lang="en-US" altLang="zh-CN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HappyZcool-2016" charset="-122"/>
              </a:rPr>
              <a:t> Nam </a:t>
            </a:r>
            <a:r>
              <a:rPr kumimoji="1" lang="en-US" altLang="zh-CN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HappyZcool-2016" charset="-122"/>
              </a:rPr>
              <a:t>nằm</a:t>
            </a:r>
            <a:r>
              <a:rPr kumimoji="1" lang="en-US" altLang="zh-CN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HappyZcool-2016" charset="-122"/>
              </a:rPr>
              <a:t> ở </a:t>
            </a:r>
            <a:r>
              <a:rPr kumimoji="1" lang="en-US" altLang="zh-CN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HappyZcool-2016" charset="-122"/>
              </a:rPr>
              <a:t>Châu</a:t>
            </a:r>
            <a:r>
              <a:rPr kumimoji="1" lang="en-US" altLang="zh-CN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HappyZcool-2016" charset="-122"/>
              </a:rPr>
              <a:t> Á.</a:t>
            </a:r>
            <a:endParaRPr kumimoji="1" lang="vi-VN" altLang="zh-CN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HappyZcool-2016" charset="-122"/>
            </a:endParaRPr>
          </a:p>
        </p:txBody>
      </p:sp>
      <p:pic>
        <p:nvPicPr>
          <p:cNvPr id="4098" name="Picture 2" descr="Khu vực Đông nam á có bao nhiêu nước, quốc gia ? - Quang An News">
            <a:extLst>
              <a:ext uri="{FF2B5EF4-FFF2-40B4-BE49-F238E27FC236}">
                <a16:creationId xmlns:a16="http://schemas.microsoft.com/office/drawing/2014/main" id="{28417E32-CC69-0FB0-4573-0A42F0352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452563"/>
            <a:ext cx="579120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818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D5C79C-599D-15CF-686C-8C3170AC77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44" b="784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DDE87B5-B3F4-C61F-96B2-208D283FE454}"/>
              </a:ext>
            </a:extLst>
          </p:cNvPr>
          <p:cNvSpPr/>
          <p:nvPr/>
        </p:nvSpPr>
        <p:spPr>
          <a:xfrm>
            <a:off x="1163164" y="717631"/>
            <a:ext cx="9865672" cy="5422740"/>
          </a:xfrm>
          <a:prstGeom prst="roundRect">
            <a:avLst/>
          </a:prstGeom>
          <a:solidFill>
            <a:schemeClr val="bg1">
              <a:alpha val="50000"/>
            </a:schemeClr>
          </a:solidFill>
          <a:ln w="5715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776155-01AF-CBB7-6A9E-4830DDC0B63E}"/>
              </a:ext>
            </a:extLst>
          </p:cNvPr>
          <p:cNvSpPr/>
          <p:nvPr/>
        </p:nvSpPr>
        <p:spPr>
          <a:xfrm>
            <a:off x="4639475" y="4508563"/>
            <a:ext cx="30273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6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LNTH-LuoLuoNotangYuanTi 1" panose="020B0604020202020204" charset="-128"/>
                <a:cs typeface="Calibri" panose="020F0502020204030204" pitchFamily="34" charset="0"/>
                <a:sym typeface="Arial" panose="020B0604020202020204"/>
              </a:rPr>
              <a:t>Tiết</a:t>
            </a: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ea typeface="LNTH-LuoLuoNotangYuanTi 1" panose="020B0604020202020204" charset="-128"/>
                <a:cs typeface="Calibri" panose="020F0502020204030204" pitchFamily="34" charset="0"/>
                <a:sym typeface="Arial" panose="020B0604020202020204"/>
              </a:rPr>
              <a:t> 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D64060-80F1-0106-D132-07CD02991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50" y="4350200"/>
            <a:ext cx="2100252" cy="23447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36FC6D-546F-A9FA-88D2-9FEFC0F89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0193" y="1812597"/>
            <a:ext cx="7443150" cy="25753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4D69DB-58D1-8E37-3FFC-53A1FEC8C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9981" y="873486"/>
            <a:ext cx="6683575" cy="9205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498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106" y="211456"/>
            <a:ext cx="11781791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3" name="Rounded Rectangle 2"/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US">
                <a:solidFill>
                  <a:prstClr val="white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US">
                <a:solidFill>
                  <a:prstClr val="white"/>
                </a:solidFill>
                <a:latin typeface="Calibri"/>
                <a:sym typeface="Arial" panose="020B0604020202020204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5077A8B-8E83-410E-8122-0C91D08ED139}"/>
              </a:ext>
            </a:extLst>
          </p:cNvPr>
          <p:cNvSpPr txBox="1"/>
          <p:nvPr/>
        </p:nvSpPr>
        <p:spPr>
          <a:xfrm>
            <a:off x="3411511" y="306708"/>
            <a:ext cx="6932139" cy="4138904"/>
          </a:xfrm>
          <a:prstGeom prst="cloudCallout">
            <a:avLst>
              <a:gd name="adj1" fmla="val -58540"/>
              <a:gd name="adj2" fmla="val 32577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vi-VN" sz="4267" b="1" dirty="0">
                <a:solidFill>
                  <a:srgbClr val="C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HOẠT ĐỘNG 1: </a:t>
            </a:r>
          </a:p>
          <a:p>
            <a:pPr algn="ctr" defTabSz="914354">
              <a:defRPr/>
            </a:pPr>
            <a:r>
              <a:rPr lang="vi-VN" sz="4267" b="1" dirty="0">
                <a:solidFill>
                  <a:sysClr val="windowText" lastClr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Tìm hiểu về quy định màu sắc trên quả địa cầu.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948062-3AC5-4E9A-9D70-74111A6F88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4" b="89565" l="9955" r="89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5" r="29213"/>
          <a:stretch/>
        </p:blipFill>
        <p:spPr>
          <a:xfrm>
            <a:off x="-527373" y="1734543"/>
            <a:ext cx="3842364" cy="62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4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>
            <a:extLst>
              <a:ext uri="{FF2B5EF4-FFF2-40B4-BE49-F238E27FC236}">
                <a16:creationId xmlns:a16="http://schemas.microsoft.com/office/drawing/2014/main" id="{F8D3170B-675E-E7EC-297C-37EE1C3279F9}"/>
              </a:ext>
            </a:extLst>
          </p:cNvPr>
          <p:cNvGrpSpPr/>
          <p:nvPr/>
        </p:nvGrpSpPr>
        <p:grpSpPr>
          <a:xfrm>
            <a:off x="708340" y="190500"/>
            <a:ext cx="10559606" cy="847726"/>
            <a:chOff x="1317" y="3053"/>
            <a:chExt cx="29536" cy="5374"/>
          </a:xfrm>
        </p:grpSpPr>
        <p:grpSp>
          <p:nvGrpSpPr>
            <p:cNvPr id="3" name="组合 15">
              <a:extLst>
                <a:ext uri="{FF2B5EF4-FFF2-40B4-BE49-F238E27FC236}">
                  <a16:creationId xmlns:a16="http://schemas.microsoft.com/office/drawing/2014/main" id="{D5FF6F12-9AAF-52BC-2B62-E3735B5898F8}"/>
                </a:ext>
              </a:extLst>
            </p:cNvPr>
            <p:cNvGrpSpPr/>
            <p:nvPr/>
          </p:nvGrpSpPr>
          <p:grpSpPr>
            <a:xfrm>
              <a:off x="1317" y="3053"/>
              <a:ext cx="29536" cy="5374"/>
              <a:chOff x="1020" y="2328"/>
              <a:chExt cx="19498" cy="11072"/>
            </a:xfrm>
          </p:grpSpPr>
          <p:sp>
            <p:nvSpPr>
              <p:cNvPr id="7" name="圆角矩形 14">
                <a:extLst>
                  <a:ext uri="{FF2B5EF4-FFF2-40B4-BE49-F238E27FC236}">
                    <a16:creationId xmlns:a16="http://schemas.microsoft.com/office/drawing/2014/main" id="{679A73FB-0118-8454-2B93-EF1CB7CDFD95}"/>
                  </a:ext>
                </a:extLst>
              </p:cNvPr>
              <p:cNvSpPr/>
              <p:nvPr/>
            </p:nvSpPr>
            <p:spPr>
              <a:xfrm>
                <a:off x="1220" y="2481"/>
                <a:ext cx="19298" cy="10919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圆角矩形 13">
                <a:extLst>
                  <a:ext uri="{FF2B5EF4-FFF2-40B4-BE49-F238E27FC236}">
                    <a16:creationId xmlns:a16="http://schemas.microsoft.com/office/drawing/2014/main" id="{6AF96692-95F8-2889-181D-297075ABE9B5}"/>
                  </a:ext>
                </a:extLst>
              </p:cNvPr>
              <p:cNvSpPr/>
              <p:nvPr/>
            </p:nvSpPr>
            <p:spPr>
              <a:xfrm>
                <a:off x="1020" y="2328"/>
                <a:ext cx="19340" cy="10117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" name="文本框 17">
              <a:extLst>
                <a:ext uri="{FF2B5EF4-FFF2-40B4-BE49-F238E27FC236}">
                  <a16:creationId xmlns:a16="http://schemas.microsoft.com/office/drawing/2014/main" id="{2E8C992B-A276-BDF2-4055-A995FB788265}"/>
                </a:ext>
              </a:extLst>
            </p:cNvPr>
            <p:cNvSpPr txBox="1"/>
            <p:nvPr/>
          </p:nvSpPr>
          <p:spPr>
            <a:xfrm>
              <a:off x="2213" y="3107"/>
              <a:ext cx="28321" cy="3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màu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địa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cầu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điều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gì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9BEB0D4-E2FD-914D-5533-FC373078F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512" y="1357312"/>
            <a:ext cx="7115175" cy="362902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F6F3DEB-3069-BD55-84FB-12037F0CDFFF}"/>
              </a:ext>
            </a:extLst>
          </p:cNvPr>
          <p:cNvGrpSpPr/>
          <p:nvPr/>
        </p:nvGrpSpPr>
        <p:grpSpPr>
          <a:xfrm>
            <a:off x="0" y="4471241"/>
            <a:ext cx="4416970" cy="2156586"/>
            <a:chOff x="892354" y="3758439"/>
            <a:chExt cx="4278451" cy="21750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BE8BCF9-A563-0E3C-F1EC-78FF4E73E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9BB677A-CFE0-CB76-8990-690E512ED4B0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090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DDF8E2-11DD-82D8-5850-6ED46EF15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88" y="2386012"/>
            <a:ext cx="4304588" cy="21955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0ED72E-C523-B216-F4BC-30B8A1AB0A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6475" y="168494"/>
            <a:ext cx="7010400" cy="94370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B4E3987-3CDD-A2FC-346C-F421C6A910CB}"/>
              </a:ext>
            </a:extLst>
          </p:cNvPr>
          <p:cNvGrpSpPr/>
          <p:nvPr/>
        </p:nvGrpSpPr>
        <p:grpSpPr>
          <a:xfrm>
            <a:off x="5215352" y="1704126"/>
            <a:ext cx="6224298" cy="4306149"/>
            <a:chOff x="267658" y="2118612"/>
            <a:chExt cx="8027492" cy="5040159"/>
          </a:xfrm>
        </p:grpSpPr>
        <p:grpSp>
          <p:nvGrpSpPr>
            <p:cNvPr id="9" name="组合 18">
              <a:extLst>
                <a:ext uri="{FF2B5EF4-FFF2-40B4-BE49-F238E27FC236}">
                  <a16:creationId xmlns:a16="http://schemas.microsoft.com/office/drawing/2014/main" id="{86C99D4B-C1E0-0434-4B58-D3AB5C81FD8F}"/>
                </a:ext>
              </a:extLst>
            </p:cNvPr>
            <p:cNvGrpSpPr/>
            <p:nvPr/>
          </p:nvGrpSpPr>
          <p:grpSpPr>
            <a:xfrm>
              <a:off x="1057479" y="2158210"/>
              <a:ext cx="7237671" cy="5000561"/>
              <a:chOff x="1317" y="3053"/>
              <a:chExt cx="21442" cy="8814"/>
            </a:xfrm>
          </p:grpSpPr>
          <p:grpSp>
            <p:nvGrpSpPr>
              <p:cNvPr id="11" name="组合 15">
                <a:extLst>
                  <a:ext uri="{FF2B5EF4-FFF2-40B4-BE49-F238E27FC236}">
                    <a16:creationId xmlns:a16="http://schemas.microsoft.com/office/drawing/2014/main" id="{24669958-0DB3-65CE-4CF6-3EF68EE100AB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21259" cy="8814"/>
                <a:chOff x="1020" y="2328"/>
                <a:chExt cx="14034" cy="18160"/>
              </a:xfrm>
            </p:grpSpPr>
            <p:sp>
              <p:nvSpPr>
                <p:cNvPr id="13" name="圆角矩形 14">
                  <a:extLst>
                    <a:ext uri="{FF2B5EF4-FFF2-40B4-BE49-F238E27FC236}">
                      <a16:creationId xmlns:a16="http://schemas.microsoft.com/office/drawing/2014/main" id="{8960A8FE-5CE6-1707-7C89-57054344A106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3570" cy="18007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4" name="圆角矩形 13">
                  <a:extLst>
                    <a:ext uri="{FF2B5EF4-FFF2-40B4-BE49-F238E27FC236}">
                      <a16:creationId xmlns:a16="http://schemas.microsoft.com/office/drawing/2014/main" id="{24B60134-F255-1E9C-A35A-CCA80D1ED29D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4034" cy="17584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12" name="文本框 17">
                <a:extLst>
                  <a:ext uri="{FF2B5EF4-FFF2-40B4-BE49-F238E27FC236}">
                    <a16:creationId xmlns:a16="http://schemas.microsoft.com/office/drawing/2014/main" id="{7F86F4ED-01A0-D946-8B65-FEBDD966E448}"/>
                  </a:ext>
                </a:extLst>
              </p:cNvPr>
              <p:cNvSpPr txBox="1"/>
              <p:nvPr/>
            </p:nvSpPr>
            <p:spPr>
              <a:xfrm>
                <a:off x="2451" y="3391"/>
                <a:ext cx="20308" cy="6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vi-V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Màu xanh nước biển hiển thị biển, đại dương;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30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M</a:t>
                </a:r>
                <a:r>
                  <a:rPr kumimoji="0" lang="vi-V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àu xanh lá cây hiển thị đồng bằng;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30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M</a:t>
                </a:r>
                <a:r>
                  <a:rPr kumimoji="0" lang="vi-V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àu vàng hiển thị đồi;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30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M</a:t>
                </a:r>
                <a:r>
                  <a:rPr kumimoji="0" lang="vi-V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àu cam hiển thị cao nguyên;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30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M</a:t>
                </a:r>
                <a:r>
                  <a:rPr kumimoji="0" lang="vi-VN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àu đỏ hiển thị núi.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0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5F9C67F6-D186-5D4E-871E-0106686BE20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267658" y="2118612"/>
              <a:ext cx="1363386" cy="1233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685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uả địa cầu hành chính tiếng Anh Bản đồ quả cầu Việt">
            <a:extLst>
              <a:ext uri="{FF2B5EF4-FFF2-40B4-BE49-F238E27FC236}">
                <a16:creationId xmlns:a16="http://schemas.microsoft.com/office/drawing/2014/main" id="{E980AB41-8A69-DD8B-A707-97E63535F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1517650"/>
            <a:ext cx="3505200" cy="467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DDDE594-202F-27CC-ECD7-FCA0AD99BC76}"/>
              </a:ext>
            </a:extLst>
          </p:cNvPr>
          <p:cNvGrpSpPr/>
          <p:nvPr/>
        </p:nvGrpSpPr>
        <p:grpSpPr>
          <a:xfrm>
            <a:off x="1543050" y="-190499"/>
            <a:ext cx="9429750" cy="1428748"/>
            <a:chOff x="4377161" y="3321161"/>
            <a:chExt cx="9429750" cy="158749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EF6E393-9531-47F2-BA99-6FDEEDDB87DB}"/>
                </a:ext>
              </a:extLst>
            </p:cNvPr>
            <p:cNvSpPr/>
            <p:nvPr/>
          </p:nvSpPr>
          <p:spPr>
            <a:xfrm>
              <a:off x="5015336" y="3781254"/>
              <a:ext cx="8791575" cy="1127406"/>
            </a:xfrm>
            <a:custGeom>
              <a:avLst/>
              <a:gdLst>
                <a:gd name="connsiteX0" fmla="*/ 0 w 8791575"/>
                <a:gd name="connsiteY0" fmla="*/ 187905 h 1127406"/>
                <a:gd name="connsiteX1" fmla="*/ 187905 w 8791575"/>
                <a:gd name="connsiteY1" fmla="*/ 0 h 1127406"/>
                <a:gd name="connsiteX2" fmla="*/ 8603670 w 8791575"/>
                <a:gd name="connsiteY2" fmla="*/ 0 h 1127406"/>
                <a:gd name="connsiteX3" fmla="*/ 8791575 w 8791575"/>
                <a:gd name="connsiteY3" fmla="*/ 187905 h 1127406"/>
                <a:gd name="connsiteX4" fmla="*/ 8791575 w 8791575"/>
                <a:gd name="connsiteY4" fmla="*/ 939501 h 1127406"/>
                <a:gd name="connsiteX5" fmla="*/ 8603670 w 8791575"/>
                <a:gd name="connsiteY5" fmla="*/ 1127406 h 1127406"/>
                <a:gd name="connsiteX6" fmla="*/ 187905 w 8791575"/>
                <a:gd name="connsiteY6" fmla="*/ 1127406 h 1127406"/>
                <a:gd name="connsiteX7" fmla="*/ 0 w 8791575"/>
                <a:gd name="connsiteY7" fmla="*/ 939501 h 1127406"/>
                <a:gd name="connsiteX8" fmla="*/ 0 w 8791575"/>
                <a:gd name="connsiteY8" fmla="*/ 187905 h 112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91575" h="1127406" fill="none" extrusionOk="0">
                  <a:moveTo>
                    <a:pt x="0" y="187905"/>
                  </a:moveTo>
                  <a:cubicBezTo>
                    <a:pt x="-7008" y="81197"/>
                    <a:pt x="90960" y="7777"/>
                    <a:pt x="187905" y="0"/>
                  </a:cubicBezTo>
                  <a:cubicBezTo>
                    <a:pt x="1496152" y="-61902"/>
                    <a:pt x="6556794" y="-101778"/>
                    <a:pt x="8603670" y="0"/>
                  </a:cubicBezTo>
                  <a:cubicBezTo>
                    <a:pt x="8687922" y="-6122"/>
                    <a:pt x="8801388" y="71052"/>
                    <a:pt x="8791575" y="187905"/>
                  </a:cubicBezTo>
                  <a:cubicBezTo>
                    <a:pt x="8805093" y="327519"/>
                    <a:pt x="8788955" y="738287"/>
                    <a:pt x="8791575" y="939501"/>
                  </a:cubicBezTo>
                  <a:cubicBezTo>
                    <a:pt x="8781033" y="1038117"/>
                    <a:pt x="8703093" y="1107281"/>
                    <a:pt x="8603670" y="1127406"/>
                  </a:cubicBezTo>
                  <a:cubicBezTo>
                    <a:pt x="6653337" y="985014"/>
                    <a:pt x="3607160" y="1238507"/>
                    <a:pt x="187905" y="1127406"/>
                  </a:cubicBezTo>
                  <a:cubicBezTo>
                    <a:pt x="76525" y="1131210"/>
                    <a:pt x="-2335" y="1053924"/>
                    <a:pt x="0" y="939501"/>
                  </a:cubicBezTo>
                  <a:cubicBezTo>
                    <a:pt x="48282" y="823646"/>
                    <a:pt x="62953" y="369036"/>
                    <a:pt x="0" y="187905"/>
                  </a:cubicBezTo>
                  <a:close/>
                </a:path>
                <a:path w="8791575" h="1127406" stroke="0" extrusionOk="0">
                  <a:moveTo>
                    <a:pt x="0" y="187905"/>
                  </a:moveTo>
                  <a:cubicBezTo>
                    <a:pt x="-8839" y="72447"/>
                    <a:pt x="74841" y="-15535"/>
                    <a:pt x="187905" y="0"/>
                  </a:cubicBezTo>
                  <a:cubicBezTo>
                    <a:pt x="2920597" y="-164947"/>
                    <a:pt x="6960629" y="-52288"/>
                    <a:pt x="8603670" y="0"/>
                  </a:cubicBezTo>
                  <a:cubicBezTo>
                    <a:pt x="8707141" y="-4791"/>
                    <a:pt x="8773635" y="87000"/>
                    <a:pt x="8791575" y="187905"/>
                  </a:cubicBezTo>
                  <a:cubicBezTo>
                    <a:pt x="8749441" y="496525"/>
                    <a:pt x="8776844" y="653458"/>
                    <a:pt x="8791575" y="939501"/>
                  </a:cubicBezTo>
                  <a:cubicBezTo>
                    <a:pt x="8796987" y="1050265"/>
                    <a:pt x="8698279" y="1110722"/>
                    <a:pt x="8603670" y="1127406"/>
                  </a:cubicBezTo>
                  <a:cubicBezTo>
                    <a:pt x="7032132" y="1285947"/>
                    <a:pt x="2157741" y="985570"/>
                    <a:pt x="187905" y="1127406"/>
                  </a:cubicBezTo>
                  <a:cubicBezTo>
                    <a:pt x="83467" y="1139016"/>
                    <a:pt x="19329" y="1036557"/>
                    <a:pt x="0" y="939501"/>
                  </a:cubicBezTo>
                  <a:cubicBezTo>
                    <a:pt x="-3145" y="615545"/>
                    <a:pt x="-44662" y="513720"/>
                    <a:pt x="0" y="187905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Hãy chỉ trên mô hình quả địa cầu phần nước và phần đất.</a:t>
              </a:r>
              <a:endPara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A6EF1C-471E-87D7-12DD-85E4D4942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7161" y="3321161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773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B311B0-62DD-4871-98EE-A71FF47A79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4652" t="5398" r="13552" b="3933"/>
          <a:stretch/>
        </p:blipFill>
        <p:spPr>
          <a:xfrm flipH="1">
            <a:off x="827808" y="2274213"/>
            <a:ext cx="3408219" cy="39646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1CBD16-D824-4D11-A570-3AE9065C5CF1}"/>
              </a:ext>
            </a:extLst>
          </p:cNvPr>
          <p:cNvSpPr txBox="1"/>
          <p:nvPr/>
        </p:nvSpPr>
        <p:spPr>
          <a:xfrm>
            <a:off x="2392563" y="714018"/>
            <a:ext cx="9127959" cy="1464231"/>
          </a:xfrm>
          <a:prstGeom prst="roundRect">
            <a:avLst/>
          </a:prstGeom>
          <a:solidFill>
            <a:sysClr val="window" lastClr="FFFFFF"/>
          </a:solidFill>
          <a:ln w="76200">
            <a:solidFill>
              <a:srgbClr val="00B05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dirty="0">
                <a:solidFill>
                  <a:prstClr val="black"/>
                </a:solidFill>
                <a:latin typeface="Arial"/>
                <a:ea typeface="字魂59号-创粗黑"/>
                <a:cs typeface="Calibri" panose="020F0502020204030204" pitchFamily="34" charset="0"/>
                <a:sym typeface="Arial" panose="020B0604020202020204"/>
              </a:rPr>
              <a:t>Nước hay đất chiếm phần lớn trên bề mặt Trái Đất?</a:t>
            </a:r>
            <a:endParaRPr lang="en-US" sz="4000" dirty="0">
              <a:solidFill>
                <a:srgbClr val="FF0000"/>
              </a:solidFill>
              <a:latin typeface="Arial" panose="020B0604020202020204"/>
              <a:ea typeface="字魂59号-创粗黑"/>
              <a:cs typeface="Calibri" panose="020F0502020204030204" pitchFamily="34" charset="0"/>
              <a:sym typeface="Arial" panose="020B060402020202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7AB972-8A19-D9BB-1530-F475DC6503C1}"/>
              </a:ext>
            </a:extLst>
          </p:cNvPr>
          <p:cNvGrpSpPr/>
          <p:nvPr/>
        </p:nvGrpSpPr>
        <p:grpSpPr>
          <a:xfrm>
            <a:off x="4095750" y="2733676"/>
            <a:ext cx="7086599" cy="1543047"/>
            <a:chOff x="4156659" y="3321161"/>
            <a:chExt cx="9650252" cy="171449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849B352-2FA0-2202-BB0F-242C0C5DCFF3}"/>
                </a:ext>
              </a:extLst>
            </p:cNvPr>
            <p:cNvSpPr/>
            <p:nvPr/>
          </p:nvSpPr>
          <p:spPr>
            <a:xfrm>
              <a:off x="5015336" y="3781253"/>
              <a:ext cx="8791575" cy="1254406"/>
            </a:xfrm>
            <a:custGeom>
              <a:avLst/>
              <a:gdLst>
                <a:gd name="connsiteX0" fmla="*/ 0 w 8791575"/>
                <a:gd name="connsiteY0" fmla="*/ 209072 h 1254406"/>
                <a:gd name="connsiteX1" fmla="*/ 209072 w 8791575"/>
                <a:gd name="connsiteY1" fmla="*/ 0 h 1254406"/>
                <a:gd name="connsiteX2" fmla="*/ 8582503 w 8791575"/>
                <a:gd name="connsiteY2" fmla="*/ 0 h 1254406"/>
                <a:gd name="connsiteX3" fmla="*/ 8791575 w 8791575"/>
                <a:gd name="connsiteY3" fmla="*/ 209072 h 1254406"/>
                <a:gd name="connsiteX4" fmla="*/ 8791575 w 8791575"/>
                <a:gd name="connsiteY4" fmla="*/ 1045334 h 1254406"/>
                <a:gd name="connsiteX5" fmla="*/ 8582503 w 8791575"/>
                <a:gd name="connsiteY5" fmla="*/ 1254406 h 1254406"/>
                <a:gd name="connsiteX6" fmla="*/ 209072 w 8791575"/>
                <a:gd name="connsiteY6" fmla="*/ 1254406 h 1254406"/>
                <a:gd name="connsiteX7" fmla="*/ 0 w 8791575"/>
                <a:gd name="connsiteY7" fmla="*/ 1045334 h 1254406"/>
                <a:gd name="connsiteX8" fmla="*/ 0 w 8791575"/>
                <a:gd name="connsiteY8" fmla="*/ 209072 h 125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91575" h="1254406" fill="none" extrusionOk="0">
                  <a:moveTo>
                    <a:pt x="0" y="209072"/>
                  </a:moveTo>
                  <a:cubicBezTo>
                    <a:pt x="-6951" y="90698"/>
                    <a:pt x="101422" y="8898"/>
                    <a:pt x="209072" y="0"/>
                  </a:cubicBezTo>
                  <a:cubicBezTo>
                    <a:pt x="2857798" y="-61902"/>
                    <a:pt x="6963663" y="-101778"/>
                    <a:pt x="8582503" y="0"/>
                  </a:cubicBezTo>
                  <a:cubicBezTo>
                    <a:pt x="8687897" y="-3158"/>
                    <a:pt x="8799042" y="83654"/>
                    <a:pt x="8791575" y="209072"/>
                  </a:cubicBezTo>
                  <a:cubicBezTo>
                    <a:pt x="8845151" y="420174"/>
                    <a:pt x="8849162" y="752774"/>
                    <a:pt x="8791575" y="1045334"/>
                  </a:cubicBezTo>
                  <a:cubicBezTo>
                    <a:pt x="8775169" y="1152769"/>
                    <a:pt x="8694182" y="1236896"/>
                    <a:pt x="8582503" y="1254406"/>
                  </a:cubicBezTo>
                  <a:cubicBezTo>
                    <a:pt x="5264318" y="1112014"/>
                    <a:pt x="1209084" y="1365507"/>
                    <a:pt x="209072" y="1254406"/>
                  </a:cubicBezTo>
                  <a:cubicBezTo>
                    <a:pt x="86752" y="1257835"/>
                    <a:pt x="-2451" y="1171978"/>
                    <a:pt x="0" y="1045334"/>
                  </a:cubicBezTo>
                  <a:cubicBezTo>
                    <a:pt x="31790" y="687584"/>
                    <a:pt x="2850" y="537092"/>
                    <a:pt x="0" y="209072"/>
                  </a:cubicBezTo>
                  <a:close/>
                </a:path>
                <a:path w="8791575" h="1254406" stroke="0" extrusionOk="0">
                  <a:moveTo>
                    <a:pt x="0" y="209072"/>
                  </a:moveTo>
                  <a:cubicBezTo>
                    <a:pt x="-5982" y="85699"/>
                    <a:pt x="86609" y="-11702"/>
                    <a:pt x="209072" y="0"/>
                  </a:cubicBezTo>
                  <a:cubicBezTo>
                    <a:pt x="3689567" y="-164947"/>
                    <a:pt x="4918622" y="-52288"/>
                    <a:pt x="8582503" y="0"/>
                  </a:cubicBezTo>
                  <a:cubicBezTo>
                    <a:pt x="8696729" y="-19446"/>
                    <a:pt x="8776054" y="96090"/>
                    <a:pt x="8791575" y="209072"/>
                  </a:cubicBezTo>
                  <a:cubicBezTo>
                    <a:pt x="8747449" y="455200"/>
                    <a:pt x="8744773" y="958465"/>
                    <a:pt x="8791575" y="1045334"/>
                  </a:cubicBezTo>
                  <a:cubicBezTo>
                    <a:pt x="8800013" y="1171695"/>
                    <a:pt x="8689884" y="1239691"/>
                    <a:pt x="8582503" y="1254406"/>
                  </a:cubicBezTo>
                  <a:cubicBezTo>
                    <a:pt x="7221417" y="1412947"/>
                    <a:pt x="3739061" y="1112570"/>
                    <a:pt x="209072" y="1254406"/>
                  </a:cubicBezTo>
                  <a:cubicBezTo>
                    <a:pt x="93131" y="1262732"/>
                    <a:pt x="15618" y="1155370"/>
                    <a:pt x="0" y="1045334"/>
                  </a:cubicBezTo>
                  <a:cubicBezTo>
                    <a:pt x="9375" y="847382"/>
                    <a:pt x="-25012" y="585521"/>
                    <a:pt x="0" y="209072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vi-VN" sz="32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Nước chiếm phần lớn trên bề mặt Trái Đất.</a:t>
              </a:r>
              <a:endPara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A4E5154-81EF-0A3E-A787-10E969A89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6659" y="3321161"/>
              <a:ext cx="1134902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964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AA6D92D0-2B6E-6423-110D-F0A782A18C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" y="352136"/>
            <a:ext cx="12192000" cy="6505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2E3090-F844-DDA9-8CEC-19EB765EC352}"/>
              </a:ext>
            </a:extLst>
          </p:cNvPr>
          <p:cNvSpPr txBox="1"/>
          <p:nvPr/>
        </p:nvSpPr>
        <p:spPr>
          <a:xfrm>
            <a:off x="2581275" y="1313873"/>
            <a:ext cx="67341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srgbClr val="FFFF00"/>
                </a:solidFill>
                <a:latin typeface="Calibri" panose="020F0502020204030204"/>
              </a:rPr>
              <a:t>Đại dương chiếm phần lớn diện tích bề mặt Trái Đất. Lục địa là phần đất liền lớn được bao boc bởi đại dương. 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8442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106" y="211456"/>
            <a:ext cx="11781791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3" name="Rounded Rectangle 2"/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US">
                <a:solidFill>
                  <a:prstClr val="white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US">
                <a:solidFill>
                  <a:prstClr val="white"/>
                </a:solidFill>
                <a:latin typeface="Calibri"/>
                <a:sym typeface="Arial" panose="020B0604020202020204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5077A8B-8E83-410E-8122-0C91D08ED139}"/>
              </a:ext>
            </a:extLst>
          </p:cNvPr>
          <p:cNvSpPr txBox="1"/>
          <p:nvPr/>
        </p:nvSpPr>
        <p:spPr>
          <a:xfrm>
            <a:off x="3411511" y="306707"/>
            <a:ext cx="8332814" cy="4138904"/>
          </a:xfrm>
          <a:prstGeom prst="cloudCallout">
            <a:avLst>
              <a:gd name="adj1" fmla="val -58540"/>
              <a:gd name="adj2" fmla="val 32577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vi-VN" sz="4267" b="1" dirty="0">
                <a:solidFill>
                  <a:srgbClr val="C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HOẠT ĐỘNG 2: </a:t>
            </a:r>
          </a:p>
          <a:p>
            <a:pPr algn="ctr" defTabSz="914354">
              <a:defRPr/>
            </a:pPr>
            <a:r>
              <a:rPr lang="vi-VN" sz="4267" b="1" dirty="0">
                <a:solidFill>
                  <a:sysClr val="windowText" lastClr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Tìm và nói tên các châu lục và đại dương trên quả địa cầu 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948062-3AC5-4E9A-9D70-74111A6F88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4" b="89565" l="9955" r="89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5" r="29213"/>
          <a:stretch/>
        </p:blipFill>
        <p:spPr>
          <a:xfrm>
            <a:off x="-527373" y="1734543"/>
            <a:ext cx="3842364" cy="62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3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uần 31-TNXH-Bề mặt Trái Đất (Tiết 1)[2024050209561652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Reading Skills Task Cards by Slidesgo">
  <a:themeElements>
    <a:clrScheme name="Simple Light">
      <a:dk1>
        <a:srgbClr val="FFCC00"/>
      </a:dk1>
      <a:lt1>
        <a:srgbClr val="FFEEBA"/>
      </a:lt1>
      <a:dk2>
        <a:srgbClr val="FF9500"/>
      </a:dk2>
      <a:lt2>
        <a:srgbClr val="FFBC52"/>
      </a:lt2>
      <a:accent1>
        <a:srgbClr val="042D99"/>
      </a:accent1>
      <a:accent2>
        <a:srgbClr val="9AA6FD"/>
      </a:accent2>
      <a:accent3>
        <a:srgbClr val="4DD11E"/>
      </a:accent3>
      <a:accent4>
        <a:srgbClr val="B8E9A7"/>
      </a:accent4>
      <a:accent5>
        <a:srgbClr val="000000"/>
      </a:accent5>
      <a:accent6>
        <a:srgbClr val="F0F0F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Reading Skills Task Cards by Slidesgo">
  <a:themeElements>
    <a:clrScheme name="Simple Light">
      <a:dk1>
        <a:srgbClr val="FFCC00"/>
      </a:dk1>
      <a:lt1>
        <a:srgbClr val="FFEEBA"/>
      </a:lt1>
      <a:dk2>
        <a:srgbClr val="FF9500"/>
      </a:dk2>
      <a:lt2>
        <a:srgbClr val="FFBC52"/>
      </a:lt2>
      <a:accent1>
        <a:srgbClr val="042D99"/>
      </a:accent1>
      <a:accent2>
        <a:srgbClr val="9AA6FD"/>
      </a:accent2>
      <a:accent3>
        <a:srgbClr val="4DD11E"/>
      </a:accent3>
      <a:accent4>
        <a:srgbClr val="B8E9A7"/>
      </a:accent4>
      <a:accent5>
        <a:srgbClr val="000000"/>
      </a:accent5>
      <a:accent6>
        <a:srgbClr val="F0F0F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373</Words>
  <Application>Microsoft Office PowerPoint</Application>
  <PresentationFormat>Widescreen</PresentationFormat>
  <Paragraphs>32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Cambria</vt:lpstr>
      <vt:lpstr>Comfortaa</vt:lpstr>
      <vt:lpstr>Patrick Hand SC</vt:lpstr>
      <vt:lpstr>Quicksand</vt:lpstr>
      <vt:lpstr>Roboto Condensed Light</vt:lpstr>
      <vt:lpstr>Times New Roman</vt:lpstr>
      <vt:lpstr>Reading Skills Task Cards by Slidesgo</vt:lpstr>
      <vt:lpstr>4_Office Theme</vt:lpstr>
      <vt:lpstr>2_Reading Skills Task Cards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Trang Chử</cp:lastModifiedBy>
  <cp:revision>18</cp:revision>
  <dcterms:created xsi:type="dcterms:W3CDTF">2023-04-08T02:23:40Z</dcterms:created>
  <dcterms:modified xsi:type="dcterms:W3CDTF">2024-05-02T02:56:35Z</dcterms:modified>
</cp:coreProperties>
</file>