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2" r:id="rId3"/>
  </p:sldMasterIdLst>
  <p:notesMasterIdLst>
    <p:notesMasterId r:id="rId12"/>
  </p:notesMasterIdLst>
  <p:sldIdLst>
    <p:sldId id="375" r:id="rId4"/>
    <p:sldId id="692" r:id="rId5"/>
    <p:sldId id="287" r:id="rId6"/>
    <p:sldId id="693" r:id="rId7"/>
    <p:sldId id="709" r:id="rId8"/>
    <p:sldId id="710" r:id="rId9"/>
    <p:sldId id="711" r:id="rId10"/>
    <p:sldId id="712" r:id="rId11"/>
  </p:sldIdLst>
  <p:sldSz cx="16276638" cy="9144000"/>
  <p:notesSz cx="6858000" cy="9144000"/>
  <p:custDataLst>
    <p:tags r:id="rId13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388D3C"/>
    <a:srgbClr val="009F3C"/>
    <a:srgbClr val="02C2F3"/>
    <a:srgbClr val="88DFE8"/>
    <a:srgbClr val="98B954"/>
    <a:srgbClr val="008000"/>
    <a:srgbClr val="E49A4E"/>
    <a:srgbClr val="F7B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47" d="100"/>
          <a:sy n="47" d="100"/>
        </p:scale>
        <p:origin x="920" y="64"/>
      </p:cViewPr>
      <p:guideLst>
        <p:guide orient="horz" pos="2784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4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08" y="0"/>
            <a:ext cx="16328918" cy="9141619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422" y="2494842"/>
            <a:ext cx="9099096" cy="2020711"/>
          </a:xfrm>
        </p:spPr>
        <p:txBody>
          <a:bodyPr anchor="b">
            <a:noAutofit/>
          </a:bodyPr>
          <a:lstStyle>
            <a:lvl1pPr algn="ctr">
              <a:defRPr sz="7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422" y="4876796"/>
            <a:ext cx="9099096" cy="176106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7824" y="6716884"/>
            <a:ext cx="1198142" cy="372533"/>
          </a:xfrm>
        </p:spPr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4421" y="6716884"/>
            <a:ext cx="6961674" cy="372533"/>
          </a:xfr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57696" y="6716884"/>
            <a:ext cx="735822" cy="372533"/>
          </a:xfrm>
        </p:spPr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94423" y="4696175"/>
            <a:ext cx="9099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0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7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170" y="2336808"/>
            <a:ext cx="10892061" cy="2430019"/>
          </a:xfrm>
        </p:spPr>
        <p:txBody>
          <a:bodyPr anchor="b">
            <a:normAutofit/>
          </a:bodyPr>
          <a:lstStyle>
            <a:lvl1pPr algn="ctr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0167" y="5128069"/>
            <a:ext cx="10892064" cy="127272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687038" y="4947447"/>
            <a:ext cx="108983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29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3462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2255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1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393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1356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1356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4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3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1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72" y="1851379"/>
            <a:ext cx="4964234" cy="18288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063" y="1309509"/>
            <a:ext cx="7301880" cy="65249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72" y="4041420"/>
            <a:ext cx="4964234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63922" y="3883377"/>
            <a:ext cx="46919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82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2" y="2511776"/>
            <a:ext cx="8332987" cy="1828800"/>
          </a:xfrm>
        </p:spPr>
        <p:txBody>
          <a:bodyPr anchor="b">
            <a:normAutofit/>
          </a:bodyPr>
          <a:lstStyle>
            <a:lvl1pPr algn="ctr"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06811" y="1388534"/>
            <a:ext cx="4089648" cy="63669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2" y="4340576"/>
            <a:ext cx="8332987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9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6420553"/>
            <a:ext cx="12829155" cy="755651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0332" y="1388533"/>
            <a:ext cx="13491736" cy="444782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4" y="7176204"/>
            <a:ext cx="12829155" cy="658283"/>
          </a:xfr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2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698" y="1309509"/>
            <a:ext cx="12806547" cy="3939824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0698" y="5791200"/>
            <a:ext cx="12806547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9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09"/>
            <a:ext cx="12410934" cy="316089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35918" y="4470400"/>
            <a:ext cx="11800565" cy="778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67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5791200"/>
            <a:ext cx="12829155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1633" y="3770494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17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6" y="4411441"/>
            <a:ext cx="12829157" cy="19584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369841"/>
            <a:ext cx="12829157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2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10"/>
            <a:ext cx="12410934" cy="2991557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52416"/>
            <a:ext cx="12829157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039556"/>
            <a:ext cx="12829157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51633" y="34656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63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1309510"/>
            <a:ext cx="12829155" cy="29915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40224"/>
            <a:ext cx="12829157" cy="11216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7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5960533"/>
            <a:ext cx="12829160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05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35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14376" y="1309509"/>
            <a:ext cx="2524394" cy="65249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9391" y="1309509"/>
            <a:ext cx="9923282" cy="652497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33524" y="1320800"/>
            <a:ext cx="0" cy="65024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5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4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16276638" cy="7677532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4465504"/>
            <a:ext cx="16276638" cy="3074165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6" y="4901574"/>
            <a:ext cx="1826272" cy="1091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233" y="3877274"/>
            <a:ext cx="3251157" cy="194274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7539669"/>
            <a:ext cx="16276638" cy="1604331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7162802"/>
            <a:ext cx="16276638" cy="710588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14" y="293784"/>
            <a:ext cx="10314287" cy="80496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6" y="7539674"/>
            <a:ext cx="4976513" cy="9588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45" y="7539673"/>
            <a:ext cx="4976513" cy="9588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4" y="598393"/>
            <a:ext cx="3559086" cy="21267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00" y="7169422"/>
            <a:ext cx="2639465" cy="17701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754" y="6197402"/>
            <a:ext cx="1245312" cy="25546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69" y="6031355"/>
            <a:ext cx="2047694" cy="29003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0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67" y="2840602"/>
            <a:ext cx="13835144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1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5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7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6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16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60" y="5875898"/>
            <a:ext cx="13835144" cy="1816100"/>
          </a:xfrm>
        </p:spPr>
        <p:txBody>
          <a:bodyPr anchor="t"/>
          <a:lstStyle>
            <a:lvl1pPr algn="l">
              <a:defRPr sz="705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60" y="3875630"/>
            <a:ext cx="13835144" cy="2000249"/>
          </a:xfrm>
        </p:spPr>
        <p:txBody>
          <a:bodyPr anchor="b"/>
          <a:lstStyle>
            <a:lvl1pPr marL="0" indent="0">
              <a:buNone/>
              <a:defRPr sz="3593">
                <a:solidFill>
                  <a:schemeClr val="tx1">
                    <a:tint val="75000"/>
                  </a:schemeClr>
                </a:solidFill>
              </a:defRPr>
            </a:lvl1pPr>
            <a:lvl2pPr marL="811045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2pPr>
            <a:lvl3pPr marL="1622089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3pPr>
            <a:lvl4pPr marL="2433133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4pPr>
            <a:lvl5pPr marL="3244178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5pPr>
            <a:lvl6pPr marL="4055221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6pPr>
            <a:lvl7pPr marL="4866264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7pPr>
            <a:lvl8pPr marL="5677307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8pPr>
            <a:lvl9pPr marL="6488352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04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51" y="2133609"/>
            <a:ext cx="7188848" cy="6034617"/>
          </a:xfrm>
        </p:spPr>
        <p:txBody>
          <a:bodyPr/>
          <a:lstStyle>
            <a:lvl1pPr>
              <a:defRPr sz="4924"/>
            </a:lvl1pPr>
            <a:lvl2pPr>
              <a:defRPr sz="4259"/>
            </a:lvl2pPr>
            <a:lvl3pPr>
              <a:defRPr sz="3593"/>
            </a:lvl3pPr>
            <a:lvl4pPr>
              <a:defRPr sz="3193"/>
            </a:lvl4pPr>
            <a:lvl5pPr>
              <a:defRPr sz="3193"/>
            </a:lvl5pPr>
            <a:lvl6pPr>
              <a:defRPr sz="3193"/>
            </a:lvl6pPr>
            <a:lvl7pPr>
              <a:defRPr sz="3193"/>
            </a:lvl7pPr>
            <a:lvl8pPr>
              <a:defRPr sz="3193"/>
            </a:lvl8pPr>
            <a:lvl9pPr>
              <a:defRPr sz="31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9"/>
            <a:ext cx="7188848" cy="6034617"/>
          </a:xfrm>
        </p:spPr>
        <p:txBody>
          <a:bodyPr/>
          <a:lstStyle>
            <a:lvl1pPr>
              <a:defRPr sz="4924"/>
            </a:lvl1pPr>
            <a:lvl2pPr>
              <a:defRPr sz="4259"/>
            </a:lvl2pPr>
            <a:lvl3pPr>
              <a:defRPr sz="3593"/>
            </a:lvl3pPr>
            <a:lvl4pPr>
              <a:defRPr sz="3193"/>
            </a:lvl4pPr>
            <a:lvl5pPr>
              <a:defRPr sz="3193"/>
            </a:lvl5pPr>
            <a:lvl6pPr>
              <a:defRPr sz="3193"/>
            </a:lvl6pPr>
            <a:lvl7pPr>
              <a:defRPr sz="3193"/>
            </a:lvl7pPr>
            <a:lvl8pPr>
              <a:defRPr sz="3193"/>
            </a:lvl8pPr>
            <a:lvl9pPr>
              <a:defRPr sz="31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51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51" y="2046824"/>
            <a:ext cx="7191675" cy="853017"/>
          </a:xfrm>
        </p:spPr>
        <p:txBody>
          <a:bodyPr anchor="b"/>
          <a:lstStyle>
            <a:lvl1pPr marL="0" indent="0">
              <a:buNone/>
              <a:defRPr sz="4259" b="1"/>
            </a:lvl1pPr>
            <a:lvl2pPr marL="811045" indent="0">
              <a:buNone/>
              <a:defRPr sz="3593" b="1"/>
            </a:lvl2pPr>
            <a:lvl3pPr marL="1622089" indent="0">
              <a:buNone/>
              <a:defRPr sz="3193" b="1"/>
            </a:lvl3pPr>
            <a:lvl4pPr marL="2433133" indent="0">
              <a:buNone/>
              <a:defRPr sz="2795" b="1"/>
            </a:lvl4pPr>
            <a:lvl5pPr marL="3244178" indent="0">
              <a:buNone/>
              <a:defRPr sz="2795" b="1"/>
            </a:lvl5pPr>
            <a:lvl6pPr marL="4055221" indent="0">
              <a:buNone/>
              <a:defRPr sz="2795" b="1"/>
            </a:lvl6pPr>
            <a:lvl7pPr marL="4866264" indent="0">
              <a:buNone/>
              <a:defRPr sz="2795" b="1"/>
            </a:lvl7pPr>
            <a:lvl8pPr marL="5677307" indent="0">
              <a:buNone/>
              <a:defRPr sz="2795" b="1"/>
            </a:lvl8pPr>
            <a:lvl9pPr marL="6488352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51" y="2899833"/>
            <a:ext cx="7191675" cy="5268384"/>
          </a:xfrm>
        </p:spPr>
        <p:txBody>
          <a:bodyPr/>
          <a:lstStyle>
            <a:lvl1pPr>
              <a:defRPr sz="4259"/>
            </a:lvl1pPr>
            <a:lvl2pPr>
              <a:defRPr sz="3593"/>
            </a:lvl2pPr>
            <a:lvl3pPr>
              <a:defRPr sz="3193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28" y="2046824"/>
            <a:ext cx="7194500" cy="853017"/>
          </a:xfrm>
        </p:spPr>
        <p:txBody>
          <a:bodyPr anchor="b"/>
          <a:lstStyle>
            <a:lvl1pPr marL="0" indent="0">
              <a:buNone/>
              <a:defRPr sz="4259" b="1"/>
            </a:lvl1pPr>
            <a:lvl2pPr marL="811045" indent="0">
              <a:buNone/>
              <a:defRPr sz="3593" b="1"/>
            </a:lvl2pPr>
            <a:lvl3pPr marL="1622089" indent="0">
              <a:buNone/>
              <a:defRPr sz="3193" b="1"/>
            </a:lvl3pPr>
            <a:lvl4pPr marL="2433133" indent="0">
              <a:buNone/>
              <a:defRPr sz="2795" b="1"/>
            </a:lvl4pPr>
            <a:lvl5pPr marL="3244178" indent="0">
              <a:buNone/>
              <a:defRPr sz="2795" b="1"/>
            </a:lvl5pPr>
            <a:lvl6pPr marL="4055221" indent="0">
              <a:buNone/>
              <a:defRPr sz="2795" b="1"/>
            </a:lvl6pPr>
            <a:lvl7pPr marL="4866264" indent="0">
              <a:buNone/>
              <a:defRPr sz="2795" b="1"/>
            </a:lvl7pPr>
            <a:lvl8pPr marL="5677307" indent="0">
              <a:buNone/>
              <a:defRPr sz="2795" b="1"/>
            </a:lvl8pPr>
            <a:lvl9pPr marL="6488352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28" y="2899833"/>
            <a:ext cx="7194500" cy="5268384"/>
          </a:xfrm>
        </p:spPr>
        <p:txBody>
          <a:bodyPr/>
          <a:lstStyle>
            <a:lvl1pPr>
              <a:defRPr sz="4259"/>
            </a:lvl1pPr>
            <a:lvl2pPr>
              <a:defRPr sz="3593"/>
            </a:lvl2pPr>
            <a:lvl3pPr>
              <a:defRPr sz="3193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93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09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17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100"/>
            <a:ext cx="5354902" cy="1549401"/>
          </a:xfrm>
        </p:spPr>
        <p:txBody>
          <a:bodyPr anchor="b"/>
          <a:lstStyle>
            <a:lvl1pPr algn="l">
              <a:defRPr sz="3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32" y="364103"/>
            <a:ext cx="9099093" cy="7804151"/>
          </a:xfrm>
        </p:spPr>
        <p:txBody>
          <a:bodyPr/>
          <a:lstStyle>
            <a:lvl1pPr>
              <a:defRPr sz="5723"/>
            </a:lvl1pPr>
            <a:lvl2pPr>
              <a:defRPr sz="4924"/>
            </a:lvl2pPr>
            <a:lvl3pPr>
              <a:defRPr sz="4259"/>
            </a:lvl3pPr>
            <a:lvl4pPr>
              <a:defRPr sz="3593"/>
            </a:lvl4pPr>
            <a:lvl5pPr>
              <a:defRPr sz="3593"/>
            </a:lvl5pPr>
            <a:lvl6pPr>
              <a:defRPr sz="3593"/>
            </a:lvl6pPr>
            <a:lvl7pPr>
              <a:defRPr sz="3593"/>
            </a:lvl7pPr>
            <a:lvl8pPr>
              <a:defRPr sz="3593"/>
            </a:lvl8pPr>
            <a:lvl9pPr>
              <a:defRPr sz="3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85"/>
            <a:ext cx="5354902" cy="6254751"/>
          </a:xfrm>
        </p:spPr>
        <p:txBody>
          <a:bodyPr/>
          <a:lstStyle>
            <a:lvl1pPr marL="0" indent="0">
              <a:buNone/>
              <a:defRPr sz="2528"/>
            </a:lvl1pPr>
            <a:lvl2pPr marL="811045" indent="0">
              <a:buNone/>
              <a:defRPr sz="2129"/>
            </a:lvl2pPr>
            <a:lvl3pPr marL="1622089" indent="0">
              <a:buNone/>
              <a:defRPr sz="1731"/>
            </a:lvl3pPr>
            <a:lvl4pPr marL="2433133" indent="0">
              <a:buNone/>
              <a:defRPr sz="1597"/>
            </a:lvl4pPr>
            <a:lvl5pPr marL="3244178" indent="0">
              <a:buNone/>
              <a:defRPr sz="1597"/>
            </a:lvl5pPr>
            <a:lvl6pPr marL="4055221" indent="0">
              <a:buNone/>
              <a:defRPr sz="1597"/>
            </a:lvl6pPr>
            <a:lvl7pPr marL="4866264" indent="0">
              <a:buNone/>
              <a:defRPr sz="1597"/>
            </a:lvl7pPr>
            <a:lvl8pPr marL="5677307" indent="0">
              <a:buNone/>
              <a:defRPr sz="1597"/>
            </a:lvl8pPr>
            <a:lvl9pPr marL="6488352" indent="0">
              <a:buNone/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86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34"/>
            <a:ext cx="9765983" cy="755652"/>
          </a:xfrm>
        </p:spPr>
        <p:txBody>
          <a:bodyPr anchor="b"/>
          <a:lstStyle>
            <a:lvl1pPr algn="l">
              <a:defRPr sz="3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5723"/>
            </a:lvl1pPr>
            <a:lvl2pPr marL="811045" indent="0">
              <a:buNone/>
              <a:defRPr sz="4924"/>
            </a:lvl2pPr>
            <a:lvl3pPr marL="1622089" indent="0">
              <a:buNone/>
              <a:defRPr sz="4259"/>
            </a:lvl3pPr>
            <a:lvl4pPr marL="2433133" indent="0">
              <a:buNone/>
              <a:defRPr sz="3593"/>
            </a:lvl4pPr>
            <a:lvl5pPr marL="3244178" indent="0">
              <a:buNone/>
              <a:defRPr sz="3593"/>
            </a:lvl5pPr>
            <a:lvl6pPr marL="4055221" indent="0">
              <a:buNone/>
              <a:defRPr sz="3593"/>
            </a:lvl6pPr>
            <a:lvl7pPr marL="4866264" indent="0">
              <a:buNone/>
              <a:defRPr sz="3593"/>
            </a:lvl7pPr>
            <a:lvl8pPr marL="5677307" indent="0">
              <a:buNone/>
              <a:defRPr sz="3593"/>
            </a:lvl8pPr>
            <a:lvl9pPr marL="6488352" indent="0">
              <a:buNone/>
              <a:defRPr sz="359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85"/>
            <a:ext cx="9765983" cy="1073151"/>
          </a:xfrm>
        </p:spPr>
        <p:txBody>
          <a:bodyPr/>
          <a:lstStyle>
            <a:lvl1pPr marL="0" indent="0">
              <a:buNone/>
              <a:defRPr sz="2528"/>
            </a:lvl1pPr>
            <a:lvl2pPr marL="811045" indent="0">
              <a:buNone/>
              <a:defRPr sz="2129"/>
            </a:lvl2pPr>
            <a:lvl3pPr marL="1622089" indent="0">
              <a:buNone/>
              <a:defRPr sz="1731"/>
            </a:lvl3pPr>
            <a:lvl4pPr marL="2433133" indent="0">
              <a:buNone/>
              <a:defRPr sz="1597"/>
            </a:lvl4pPr>
            <a:lvl5pPr marL="3244178" indent="0">
              <a:buNone/>
              <a:defRPr sz="1597"/>
            </a:lvl5pPr>
            <a:lvl6pPr marL="4055221" indent="0">
              <a:buNone/>
              <a:defRPr sz="1597"/>
            </a:lvl6pPr>
            <a:lvl7pPr marL="4866264" indent="0">
              <a:buNone/>
              <a:defRPr sz="1597"/>
            </a:lvl7pPr>
            <a:lvl8pPr marL="5677307" indent="0">
              <a:buNone/>
              <a:defRPr sz="1597"/>
            </a:lvl8pPr>
            <a:lvl9pPr marL="6488352" indent="0">
              <a:buNone/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59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275201"/>
            <a:ext cx="3662244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47" y="275201"/>
            <a:ext cx="10715453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6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5218" cy="914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1439" y="0"/>
            <a:ext cx="6475218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6" y="2043447"/>
            <a:ext cx="3252567" cy="30870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29610" b="10486"/>
          <a:stretch>
            <a:fillRect/>
          </a:stretch>
        </p:blipFill>
        <p:spPr>
          <a:xfrm>
            <a:off x="7557017" y="6194950"/>
            <a:ext cx="2302545" cy="29215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8" b="17593"/>
          <a:stretch>
            <a:fillRect/>
          </a:stretch>
        </p:blipFill>
        <p:spPr>
          <a:xfrm>
            <a:off x="6716300" y="38"/>
            <a:ext cx="2844088" cy="204344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1"/>
          <a:stretch>
            <a:fillRect/>
          </a:stretch>
        </p:blipFill>
        <p:spPr>
          <a:xfrm>
            <a:off x="5871553" y="6444381"/>
            <a:ext cx="1220437" cy="13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008" y="0"/>
            <a:ext cx="16327318" cy="9141619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396" y="1309510"/>
            <a:ext cx="12817847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3409243"/>
            <a:ext cx="12817847" cy="4425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4690" y="7958667"/>
            <a:ext cx="2136309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30FB2-7A34-424D-85D4-D91C57443F0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94" y="7958667"/>
            <a:ext cx="9753567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22728" y="7958667"/>
            <a:ext cx="724515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5"/>
            <a:ext cx="14648974" cy="1524000"/>
          </a:xfrm>
          <a:prstGeom prst="rect">
            <a:avLst/>
          </a:prstGeom>
        </p:spPr>
        <p:txBody>
          <a:bodyPr vert="horz" lIns="121890" tIns="60946" rIns="121890" bIns="609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9"/>
            <a:ext cx="14648974" cy="6034617"/>
          </a:xfrm>
          <a:prstGeom prst="rect">
            <a:avLst/>
          </a:prstGeom>
        </p:spPr>
        <p:txBody>
          <a:bodyPr vert="horz" lIns="121890" tIns="60946" rIns="121890" bIns="60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65"/>
            <a:ext cx="3797882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l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2089"/>
              <a:t>02-May-24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65"/>
            <a:ext cx="5154269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ctr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65"/>
            <a:ext cx="3797882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r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20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1622089" rtl="0" eaLnBrk="1" latinLnBrk="0" hangingPunct="1">
        <a:spcBef>
          <a:spcPct val="0"/>
        </a:spcBef>
        <a:buNone/>
        <a:defRPr sz="7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8283" indent="-608283" algn="l" defTabSz="1622089" rtl="0" eaLnBrk="1" latinLnBrk="0" hangingPunct="1">
        <a:spcBef>
          <a:spcPct val="20000"/>
        </a:spcBef>
        <a:buFont typeface="Arial" pitchFamily="34" charset="0"/>
        <a:buChar char="•"/>
        <a:defRPr sz="5723" kern="1200">
          <a:solidFill>
            <a:schemeClr val="tx1"/>
          </a:solidFill>
          <a:latin typeface="+mn-lt"/>
          <a:ea typeface="+mn-ea"/>
          <a:cs typeface="+mn-cs"/>
        </a:defRPr>
      </a:lvl1pPr>
      <a:lvl2pPr marL="1317946" indent="-506901" algn="l" defTabSz="1622089" rtl="0" eaLnBrk="1" latinLnBrk="0" hangingPunct="1">
        <a:spcBef>
          <a:spcPct val="20000"/>
        </a:spcBef>
        <a:buFont typeface="Arial" pitchFamily="34" charset="0"/>
        <a:buChar char="–"/>
        <a:defRPr sz="4924" kern="1200">
          <a:solidFill>
            <a:schemeClr val="tx1"/>
          </a:solidFill>
          <a:latin typeface="+mn-lt"/>
          <a:ea typeface="+mn-ea"/>
          <a:cs typeface="+mn-cs"/>
        </a:defRPr>
      </a:lvl2pPr>
      <a:lvl3pPr marL="2027609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3pPr>
      <a:lvl4pPr marL="2838654" indent="-405522" algn="l" defTabSz="1622089" rtl="0" eaLnBrk="1" latinLnBrk="0" hangingPunct="1">
        <a:spcBef>
          <a:spcPct val="20000"/>
        </a:spcBef>
        <a:buFont typeface="Arial" pitchFamily="34" charset="0"/>
        <a:buChar char="–"/>
        <a:defRPr sz="3593" kern="1200">
          <a:solidFill>
            <a:schemeClr val="tx1"/>
          </a:solidFill>
          <a:latin typeface="+mn-lt"/>
          <a:ea typeface="+mn-ea"/>
          <a:cs typeface="+mn-cs"/>
        </a:defRPr>
      </a:lvl4pPr>
      <a:lvl5pPr marL="3649697" indent="-405522" algn="l" defTabSz="1622089" rtl="0" eaLnBrk="1" latinLnBrk="0" hangingPunct="1">
        <a:spcBef>
          <a:spcPct val="20000"/>
        </a:spcBef>
        <a:buFont typeface="Arial" pitchFamily="34" charset="0"/>
        <a:buChar char="»"/>
        <a:defRPr sz="3593" kern="1200">
          <a:solidFill>
            <a:schemeClr val="tx1"/>
          </a:solidFill>
          <a:latin typeface="+mn-lt"/>
          <a:ea typeface="+mn-ea"/>
          <a:cs typeface="+mn-cs"/>
        </a:defRPr>
      </a:lvl5pPr>
      <a:lvl6pPr marL="4460744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6pPr>
      <a:lvl7pPr marL="5271786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7pPr>
      <a:lvl8pPr marL="6082831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8pPr>
      <a:lvl9pPr marL="6893873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811045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2pPr>
      <a:lvl3pPr marL="1622089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433133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4pPr>
      <a:lvl5pPr marL="3244178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5pPr>
      <a:lvl6pPr marL="4055221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6pPr>
      <a:lvl7pPr marL="4866264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7pPr>
      <a:lvl8pPr marL="5677307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8pPr>
      <a:lvl9pPr marL="6488352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2.png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" y="35805"/>
            <a:ext cx="16128708" cy="9072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4" y="1721428"/>
            <a:ext cx="10854501" cy="60408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8"/>
            <a:ext cx="1731141" cy="17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735331" y="6182279"/>
            <a:ext cx="7135365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ĐẠO ĐỨC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12438" y="5136884"/>
            <a:ext cx="16271348" cy="40059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b="5828"/>
          <a:stretch/>
        </p:blipFill>
        <p:spPr>
          <a:xfrm>
            <a:off x="12435" y="6277270"/>
            <a:ext cx="16251768" cy="28655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-104615" y="5296047"/>
            <a:ext cx="16485868" cy="3848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" y="3793228"/>
            <a:ext cx="1080545" cy="1275899"/>
          </a:xfrm>
          <a:prstGeom prst="rect">
            <a:avLst/>
          </a:prstGeom>
        </p:spPr>
      </p:pic>
      <p:pic>
        <p:nvPicPr>
          <p:cNvPr id="23" name="Picture 2" descr="Premium Vector | Cute cloud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29" b="96805" l="143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0" y="309062"/>
            <a:ext cx="2119585" cy="21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255" y="3659900"/>
            <a:ext cx="1080545" cy="1275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EE956D-642D-0AEE-74A7-703A3DB43B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2945" y="1240419"/>
            <a:ext cx="9930748" cy="3405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88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8680676-EE50-0902-FBD4-B4A4434C87B9}"/>
              </a:ext>
            </a:extLst>
          </p:cNvPr>
          <p:cNvGrpSpPr/>
          <p:nvPr/>
        </p:nvGrpSpPr>
        <p:grpSpPr>
          <a:xfrm>
            <a:off x="1649227" y="5181600"/>
            <a:ext cx="5809321" cy="3962400"/>
            <a:chOff x="1649227" y="5181600"/>
            <a:chExt cx="5809321" cy="39624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BB53A3E-96AA-E297-FB93-2DBB89A0C0E7}"/>
                </a:ext>
              </a:extLst>
            </p:cNvPr>
            <p:cNvSpPr/>
            <p:nvPr/>
          </p:nvSpPr>
          <p:spPr>
            <a:xfrm>
              <a:off x="1649227" y="5181600"/>
              <a:ext cx="5809321" cy="3962400"/>
            </a:xfrm>
            <a:prstGeom prst="roundRect">
              <a:avLst/>
            </a:prstGeom>
            <a:ln w="12700">
              <a:solidFill>
                <a:srgbClr val="02C2F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9C26BFF-EC73-1FD8-2BEE-A9AB35814A6C}"/>
                </a:ext>
              </a:extLst>
            </p:cNvPr>
            <p:cNvCxnSpPr/>
            <p:nvPr/>
          </p:nvCxnSpPr>
          <p:spPr>
            <a:xfrm>
              <a:off x="1649227" y="6477000"/>
              <a:ext cx="5804322" cy="0"/>
            </a:xfrm>
            <a:prstGeom prst="line">
              <a:avLst/>
            </a:prstGeom>
            <a:ln w="38100">
              <a:solidFill>
                <a:srgbClr val="02C2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FD2F87-0C9C-BD20-CAC7-ED6111F3DEEB}"/>
                </a:ext>
              </a:extLst>
            </p:cNvPr>
            <p:cNvSpPr/>
            <p:nvPr/>
          </p:nvSpPr>
          <p:spPr>
            <a:xfrm>
              <a:off x="2194381" y="5334000"/>
              <a:ext cx="4517898" cy="10668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tình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833810-7D09-DE38-B600-4A77A21E71BE}"/>
              </a:ext>
            </a:extLst>
          </p:cNvPr>
          <p:cNvGrpSpPr/>
          <p:nvPr/>
        </p:nvGrpSpPr>
        <p:grpSpPr>
          <a:xfrm>
            <a:off x="7967933" y="5181600"/>
            <a:ext cx="7732206" cy="3962400"/>
            <a:chOff x="1649227" y="5181600"/>
            <a:chExt cx="5809321" cy="396240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6AC43EA-41C3-714F-5960-FB702E76F75E}"/>
                </a:ext>
              </a:extLst>
            </p:cNvPr>
            <p:cNvSpPr/>
            <p:nvPr/>
          </p:nvSpPr>
          <p:spPr>
            <a:xfrm>
              <a:off x="1649227" y="5181600"/>
              <a:ext cx="5809321" cy="3962400"/>
            </a:xfrm>
            <a:prstGeom prst="roundRect">
              <a:avLst/>
            </a:prstGeom>
            <a:ln w="12700">
              <a:solidFill>
                <a:srgbClr val="02C2F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025DDC8-69ED-5389-EF67-AEC6C9D7A4C5}"/>
                </a:ext>
              </a:extLst>
            </p:cNvPr>
            <p:cNvCxnSpPr/>
            <p:nvPr/>
          </p:nvCxnSpPr>
          <p:spPr>
            <a:xfrm>
              <a:off x="1649227" y="6477000"/>
              <a:ext cx="5804322" cy="0"/>
            </a:xfrm>
            <a:prstGeom prst="line">
              <a:avLst/>
            </a:prstGeom>
            <a:ln w="38100">
              <a:solidFill>
                <a:srgbClr val="02C2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8D4CC02-1185-24CF-8397-F38A28DB1607}"/>
                </a:ext>
              </a:extLst>
            </p:cNvPr>
            <p:cNvSpPr/>
            <p:nvPr/>
          </p:nvSpPr>
          <p:spPr>
            <a:xfrm>
              <a:off x="2069601" y="5334000"/>
              <a:ext cx="4858222" cy="10668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đồng tình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19750" y="1280397"/>
            <a:ext cx="356327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Bày tỏ ý kiến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479" y="1847326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hành vi nào sau đây? Vì sao?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AFADA83-D3F3-E772-52F2-7F99A7D4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28" y="2629143"/>
            <a:ext cx="2485714" cy="19619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CE5684-EDC0-0AFB-5C1A-72D8E391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611" y="2648191"/>
            <a:ext cx="2495238" cy="19428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F48E4D-4DA4-97FA-9DE2-BF39A7E9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02" y="2629143"/>
            <a:ext cx="2514286" cy="19619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2158B1-9098-20DE-B735-28008729B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4971" y="2629143"/>
            <a:ext cx="2504762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21 L 0.39052 0.46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8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03E-6 -3.33333E-6 L 0.34068 0.46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29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445E-6 -1.66667E-6 L 0.28694 0.463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7" y="23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23E-7 -1.66667E-6 L -0.53487 0.446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3" y="22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968AD78-4F09-B087-B829-8E45B19C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17" y="5105400"/>
            <a:ext cx="8105474" cy="3848101"/>
          </a:xfrm>
          <a:prstGeom prst="rect">
            <a:avLst/>
          </a:prstGeom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2. Xử lí tình huống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E18DB-EA28-1C1A-0CAA-970C6FBE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079" y="1934124"/>
            <a:ext cx="7880639" cy="3394527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71F24250-B39E-5AD1-3681-1BFE7C79108D}"/>
              </a:ext>
            </a:extLst>
          </p:cNvPr>
          <p:cNvSpPr/>
          <p:nvPr/>
        </p:nvSpPr>
        <p:spPr>
          <a:xfrm>
            <a:off x="11033919" y="3406071"/>
            <a:ext cx="4114800" cy="2331858"/>
          </a:xfrm>
          <a:prstGeom prst="cloud">
            <a:avLst/>
          </a:prstGeom>
          <a:solidFill>
            <a:srgbClr val="388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nhóm đôi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10320" y="8918"/>
            <a:ext cx="16256000" cy="9126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1671770" y="805792"/>
            <a:ext cx="13790672" cy="3168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2760392" y="789679"/>
            <a:ext cx="1839131" cy="1661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6112095" y="5307406"/>
            <a:ext cx="2276805" cy="21854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96102" y="3127881"/>
            <a:ext cx="1673775" cy="1692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6069-0D63-2D64-BF2A-DAA77F208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7" b="89764" l="5429" r="97714">
                        <a14:foregroundMark x1="9143" y1="59055" x2="9143" y2="75591"/>
                        <a14:foregroundMark x1="5429" y1="69291" x2="5429" y2="69291"/>
                        <a14:foregroundMark x1="18571" y1="89764" x2="19429" y2="89764"/>
                        <a14:foregroundMark x1="28857" y1="7874" x2="28857" y2="7874"/>
                        <a14:foregroundMark x1="97714" y1="63780" x2="97714" y2="63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7119" y="1525911"/>
            <a:ext cx="11021772" cy="39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6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C53E25B-26A5-32A8-1FE0-67ABE4202CD9}"/>
              </a:ext>
            </a:extLst>
          </p:cNvPr>
          <p:cNvGrpSpPr/>
          <p:nvPr/>
        </p:nvGrpSpPr>
        <p:grpSpPr>
          <a:xfrm>
            <a:off x="1350553" y="2071486"/>
            <a:ext cx="15448346" cy="7733417"/>
            <a:chOff x="195989" y="3005634"/>
            <a:chExt cx="15527389" cy="8097989"/>
          </a:xfrm>
        </p:grpSpPr>
        <p:pic>
          <p:nvPicPr>
            <p:cNvPr id="16" name="PA_图片 3">
              <a:extLst>
                <a:ext uri="{FF2B5EF4-FFF2-40B4-BE49-F238E27FC236}">
                  <a16:creationId xmlns:a16="http://schemas.microsoft.com/office/drawing/2014/main" id="{959FCC98-A0D3-3E19-39C1-525E0DCA258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29485" y="3005634"/>
              <a:ext cx="12192000" cy="733920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205F0E9-EE5F-BD11-A1FC-2E2C4E32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7900" y1="25185" x2="62300" y2="26852"/>
                          <a14:foregroundMark x1="48900" y1="23241" x2="61200" y2="24352"/>
                          <a14:foregroundMark x1="58000" y1="22407" x2="69200" y2="2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0462" y="6900704"/>
              <a:ext cx="3662916" cy="395594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FD7CFA-CC71-F7B0-CE98-94CAD206F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3100" y1="44167" x2="62400" y2="48426"/>
                          <a14:foregroundMark x1="62400" y1="48426" x2="64100" y2="48611"/>
                          <a14:backgroundMark x1="27300" y1="28056" x2="28400" y2="51111"/>
                          <a14:backgroundMark x1="48300" y1="64444" x2="48800" y2="68889"/>
                          <a14:backgroundMark x1="67500" y1="28056" x2="67500" y2="28056"/>
                          <a14:backgroundMark x1="62300" y1="36759" x2="62300" y2="36759"/>
                          <a14:backgroundMark x1="63600" y1="34630" x2="65500" y2="33611"/>
                          <a14:backgroundMark x1="59500" y1="35278" x2="63900" y2="35093"/>
                          <a14:backgroundMark x1="57900" y1="36111" x2="59100" y2="36111"/>
                          <a14:backgroundMark x1="32800" y1="34444" x2="36700" y2="36759"/>
                          <a14:backgroundMark x1="64100" y1="46944" x2="64100" y2="4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89" y="8242423"/>
              <a:ext cx="2649260" cy="2861200"/>
            </a:xfrm>
            <a:prstGeom prst="rect">
              <a:avLst/>
            </a:prstGeom>
          </p:spPr>
        </p:pic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80319" y="1372397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Tuân thủ quy tắc an toàn giao thông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2C0D16-1956-E1C5-DAB2-5F6ADA9B5206}"/>
              </a:ext>
            </a:extLst>
          </p:cNvPr>
          <p:cNvSpPr/>
          <p:nvPr/>
        </p:nvSpPr>
        <p:spPr>
          <a:xfrm>
            <a:off x="3455546" y="4764190"/>
            <a:ext cx="9947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bộ trên đường có vỉa hè.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Đi bộ trên đường không có vỉa hè.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Sang đường ở nơi có tín hiệu đèn giao thông.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Đi xe đạp trên đường.</a:t>
            </a:r>
          </a:p>
        </p:txBody>
      </p:sp>
    </p:spTree>
    <p:extLst>
      <p:ext uri="{BB962C8B-B14F-4D97-AF65-F5344CB8AC3E}">
        <p14:creationId xmlns:p14="http://schemas.microsoft.com/office/powerpoint/2010/main" val="1951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28">
            <a:extLst>
              <a:ext uri="{FF2B5EF4-FFF2-40B4-BE49-F238E27FC236}">
                <a16:creationId xmlns:a16="http://schemas.microsoft.com/office/drawing/2014/main" id="{AA1E1F18-A842-F7C2-DEBF-6331FB8D61B8}"/>
              </a:ext>
            </a:extLst>
          </p:cNvPr>
          <p:cNvSpPr/>
          <p:nvPr/>
        </p:nvSpPr>
        <p:spPr>
          <a:xfrm>
            <a:off x="2461419" y="2857500"/>
            <a:ext cx="10820400" cy="4495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82C77-E705-53D7-1BF7-8C5847A154FD}"/>
              </a:ext>
            </a:extLst>
          </p:cNvPr>
          <p:cNvSpPr txBox="1"/>
          <p:nvPr/>
        </p:nvSpPr>
        <p:spPr>
          <a:xfrm>
            <a:off x="1280319" y="1539881"/>
            <a:ext cx="131826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Chia sẻ với bạn về việc em tuân thủ quy tắc an toàn giao thông</a:t>
            </a:r>
            <a:r>
              <a:rPr lang="en-US" sz="3600" b="1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53FCD9-88CE-5429-5A8F-DEC9BBD8AE23}"/>
              </a:ext>
            </a:extLst>
          </p:cNvPr>
          <p:cNvSpPr txBox="1"/>
          <p:nvPr/>
        </p:nvSpPr>
        <p:spPr>
          <a:xfrm>
            <a:off x="3528219" y="4320570"/>
            <a:ext cx="8953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Hãy chia sẻ với bạn cùng lớp về việc em đã tuân thủ quy tắc an toàn giao thông trên đường đi học hằng ngày.</a:t>
            </a:r>
            <a:endParaRPr lang="en-US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8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8E9B8-E0EF-839E-C69A-AE33C05DEA9C}"/>
              </a:ext>
            </a:extLst>
          </p:cNvPr>
          <p:cNvGrpSpPr/>
          <p:nvPr/>
        </p:nvGrpSpPr>
        <p:grpSpPr>
          <a:xfrm>
            <a:off x="1508919" y="1219200"/>
            <a:ext cx="14395282" cy="6639284"/>
            <a:chOff x="2403617" y="2929768"/>
            <a:chExt cx="14395282" cy="663928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C5460FE-D9A3-C1D8-E23F-E57B18DD1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617" y="2929768"/>
              <a:ext cx="11384190" cy="572286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386D2-E664-BA4B-2EC1-2EBDB25DA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7900" y1="25185" x2="62300" y2="26852"/>
                          <a14:foregroundMark x1="48900" y1="23241" x2="61200" y2="24352"/>
                          <a14:foregroundMark x1="58000" y1="22407" x2="69200" y2="2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4629" y="5791200"/>
              <a:ext cx="3644270" cy="37778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BCFA46-BC6E-38FE-82FF-637D0F175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3100" y1="44167" x2="62400" y2="48426"/>
                          <a14:foregroundMark x1="62400" y1="48426" x2="64100" y2="48611"/>
                          <a14:backgroundMark x1="27300" y1="28056" x2="28400" y2="51111"/>
                          <a14:backgroundMark x1="48300" y1="64444" x2="48800" y2="68889"/>
                          <a14:backgroundMark x1="67500" y1="28056" x2="67500" y2="28056"/>
                          <a14:backgroundMark x1="62300" y1="36759" x2="62300" y2="36759"/>
                          <a14:backgroundMark x1="63600" y1="34630" x2="65500" y2="33611"/>
                          <a14:backgroundMark x1="59500" y1="35278" x2="63900" y2="35093"/>
                          <a14:backgroundMark x1="57900" y1="36111" x2="59100" y2="36111"/>
                          <a14:backgroundMark x1="32800" y1="34444" x2="36700" y2="36759"/>
                          <a14:backgroundMark x1="64100" y1="46944" x2="64100" y2="4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519" y="6553200"/>
              <a:ext cx="2635774" cy="273238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946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2-Đạo đức-Bài 12. Em tuân thủ quy tắc an toàn giao thông (Tiết 2)[2024031320130077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159</Words>
  <Application>Microsoft Office PowerPoint</Application>
  <PresentationFormat>Custom</PresentationFormat>
  <Paragraphs>21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Office Theme</vt:lpstr>
      <vt:lpstr>1_Organic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Trang Chử</cp:lastModifiedBy>
  <cp:revision>277</cp:revision>
  <dcterms:created xsi:type="dcterms:W3CDTF">2022-07-10T01:37:20Z</dcterms:created>
  <dcterms:modified xsi:type="dcterms:W3CDTF">2024-05-02T03:26:15Z</dcterms:modified>
</cp:coreProperties>
</file>