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75" r:id="rId2"/>
    <p:sldId id="314" r:id="rId3"/>
    <p:sldId id="295" r:id="rId4"/>
    <p:sldId id="2666" r:id="rId5"/>
    <p:sldId id="299" r:id="rId6"/>
    <p:sldId id="310" r:id="rId7"/>
    <p:sldId id="2677" r:id="rId8"/>
    <p:sldId id="2678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456" autoAdjust="0"/>
  </p:normalViewPr>
  <p:slideViewPr>
    <p:cSldViewPr snapToGrid="0">
      <p:cViewPr varScale="1">
        <p:scale>
          <a:sx n="57" d="100"/>
          <a:sy n="57" d="100"/>
        </p:scale>
        <p:origin x="3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9BA41-9500-472A-A7C6-88B5F469A729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46ADF-5636-4A0A-9DCE-2F597C56F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15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03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14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073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464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83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65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6CC0776-1B66-406B-B7E4-67CA9E2AA822}"/>
              </a:ext>
            </a:extLst>
          </p:cNvPr>
          <p:cNvGrpSpPr/>
          <p:nvPr userDrawn="1"/>
        </p:nvGrpSpPr>
        <p:grpSpPr>
          <a:xfrm>
            <a:off x="193817" y="6109909"/>
            <a:ext cx="11804366" cy="783792"/>
            <a:chOff x="-223793" y="6027003"/>
            <a:chExt cx="12515307" cy="83099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1BBE21A-83D4-4EEF-B0BC-8DD0EF5C2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1EFE41B-2600-41C4-9558-9B384D073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9E1E513-A1EA-47BD-A8F3-012BA6034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972DFF3-B398-4EA3-AD05-88EAF22D1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E940E4C-5599-45D4-AFA6-32053DD73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32158D1-B33B-4CA0-91AC-85BAEC04D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7668501-487A-4B99-B7D5-6C1596A5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56D86B63-057B-4CCC-A8FA-3EFFD70142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1085" y="388084"/>
            <a:ext cx="1566018" cy="110817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31E11A9-6D9A-4CB4-A02E-687AD67B1E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164" y="616491"/>
            <a:ext cx="646843" cy="4577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634CC6B-77B6-404A-B2EF-B4D3695159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97" y="400737"/>
            <a:ext cx="1119046" cy="79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6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45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" y="26853"/>
            <a:ext cx="12096531" cy="68042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566" y="1291070"/>
            <a:ext cx="8140876" cy="45306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48808" y="3933044"/>
            <a:ext cx="8494392" cy="280432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5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52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5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47" y="837110"/>
            <a:ext cx="1298356" cy="133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4189992" y="4636709"/>
            <a:ext cx="4059055" cy="1013613"/>
          </a:xfrm>
          <a:prstGeom prst="rect">
            <a:avLst/>
          </a:prstGeom>
          <a:noFill/>
        </p:spPr>
        <p:txBody>
          <a:bodyPr wrap="none" lIns="90612" tIns="45308" rIns="90612" bIns="45308">
            <a:spAutoFit/>
          </a:bodyPr>
          <a:lstStyle/>
          <a:p>
            <a:pPr algn="ctr">
              <a:defRPr/>
            </a:pPr>
            <a:r>
              <a:rPr lang="en-US" sz="59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TNXH</a:t>
            </a:r>
            <a:endParaRPr lang="vi-VN" sz="59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247790-3E73-835C-6A98-2AC2285D02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2" b="3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8D0037D-2A8A-45E1-1B13-1AB70147B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83"/>
          <a:stretch/>
        </p:blipFill>
        <p:spPr bwMode="auto">
          <a:xfrm>
            <a:off x="1184364" y="4324351"/>
            <a:ext cx="11007636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71EA3AD-DAD9-180E-8C2F-6E40C4014EFC}"/>
              </a:ext>
            </a:extLst>
          </p:cNvPr>
          <p:cNvSpPr/>
          <p:nvPr/>
        </p:nvSpPr>
        <p:spPr>
          <a:xfrm>
            <a:off x="3190875" y="126051"/>
            <a:ext cx="8818246" cy="3244318"/>
          </a:xfrm>
          <a:custGeom>
            <a:avLst/>
            <a:gdLst>
              <a:gd name="connsiteX0" fmla="*/ 0 w 8818246"/>
              <a:gd name="connsiteY0" fmla="*/ 540730 h 3244318"/>
              <a:gd name="connsiteX1" fmla="*/ 540730 w 8818246"/>
              <a:gd name="connsiteY1" fmla="*/ 0 h 3244318"/>
              <a:gd name="connsiteX2" fmla="*/ 8277516 w 8818246"/>
              <a:gd name="connsiteY2" fmla="*/ 0 h 3244318"/>
              <a:gd name="connsiteX3" fmla="*/ 8818246 w 8818246"/>
              <a:gd name="connsiteY3" fmla="*/ 540730 h 3244318"/>
              <a:gd name="connsiteX4" fmla="*/ 8818246 w 8818246"/>
              <a:gd name="connsiteY4" fmla="*/ 2703588 h 3244318"/>
              <a:gd name="connsiteX5" fmla="*/ 8277516 w 8818246"/>
              <a:gd name="connsiteY5" fmla="*/ 3244318 h 3244318"/>
              <a:gd name="connsiteX6" fmla="*/ 540730 w 8818246"/>
              <a:gd name="connsiteY6" fmla="*/ 3244318 h 3244318"/>
              <a:gd name="connsiteX7" fmla="*/ 0 w 8818246"/>
              <a:gd name="connsiteY7" fmla="*/ 2703588 h 3244318"/>
              <a:gd name="connsiteX8" fmla="*/ 0 w 8818246"/>
              <a:gd name="connsiteY8" fmla="*/ 540730 h 324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18246" h="3244318" fill="none" extrusionOk="0">
                <a:moveTo>
                  <a:pt x="0" y="540730"/>
                </a:moveTo>
                <a:cubicBezTo>
                  <a:pt x="1952" y="294917"/>
                  <a:pt x="246550" y="7481"/>
                  <a:pt x="540730" y="0"/>
                </a:cubicBezTo>
                <a:cubicBezTo>
                  <a:pt x="3405660" y="72427"/>
                  <a:pt x="7198782" y="61419"/>
                  <a:pt x="8277516" y="0"/>
                </a:cubicBezTo>
                <a:cubicBezTo>
                  <a:pt x="8569350" y="-46830"/>
                  <a:pt x="8769343" y="227301"/>
                  <a:pt x="8818246" y="540730"/>
                </a:cubicBezTo>
                <a:cubicBezTo>
                  <a:pt x="8919122" y="1168155"/>
                  <a:pt x="8710933" y="1813310"/>
                  <a:pt x="8818246" y="2703588"/>
                </a:cubicBezTo>
                <a:cubicBezTo>
                  <a:pt x="8827426" y="2955634"/>
                  <a:pt x="8537182" y="3200630"/>
                  <a:pt x="8277516" y="3244318"/>
                </a:cubicBezTo>
                <a:cubicBezTo>
                  <a:pt x="5741502" y="3274145"/>
                  <a:pt x="3558894" y="3165012"/>
                  <a:pt x="540730" y="3244318"/>
                </a:cubicBezTo>
                <a:cubicBezTo>
                  <a:pt x="246487" y="3243821"/>
                  <a:pt x="-15609" y="3005311"/>
                  <a:pt x="0" y="2703588"/>
                </a:cubicBezTo>
                <a:cubicBezTo>
                  <a:pt x="50037" y="2075726"/>
                  <a:pt x="770" y="1190802"/>
                  <a:pt x="0" y="540730"/>
                </a:cubicBezTo>
                <a:close/>
              </a:path>
              <a:path w="8818246" h="3244318" stroke="0" extrusionOk="0">
                <a:moveTo>
                  <a:pt x="0" y="540730"/>
                </a:moveTo>
                <a:cubicBezTo>
                  <a:pt x="41013" y="253272"/>
                  <a:pt x="260113" y="37545"/>
                  <a:pt x="540730" y="0"/>
                </a:cubicBezTo>
                <a:cubicBezTo>
                  <a:pt x="3004254" y="123000"/>
                  <a:pt x="5999947" y="-96860"/>
                  <a:pt x="8277516" y="0"/>
                </a:cubicBezTo>
                <a:cubicBezTo>
                  <a:pt x="8538921" y="-28376"/>
                  <a:pt x="8826498" y="225456"/>
                  <a:pt x="8818246" y="540730"/>
                </a:cubicBezTo>
                <a:cubicBezTo>
                  <a:pt x="8821419" y="1519958"/>
                  <a:pt x="8912513" y="1844637"/>
                  <a:pt x="8818246" y="2703588"/>
                </a:cubicBezTo>
                <a:cubicBezTo>
                  <a:pt x="8794034" y="3010997"/>
                  <a:pt x="8553780" y="3240657"/>
                  <a:pt x="8277516" y="3244318"/>
                </a:cubicBezTo>
                <a:cubicBezTo>
                  <a:pt x="4615270" y="3083611"/>
                  <a:pt x="3176343" y="3283985"/>
                  <a:pt x="540730" y="3244318"/>
                </a:cubicBezTo>
                <a:cubicBezTo>
                  <a:pt x="226611" y="3241191"/>
                  <a:pt x="-43279" y="2982618"/>
                  <a:pt x="0" y="2703588"/>
                </a:cubicBezTo>
                <a:cubicBezTo>
                  <a:pt x="32216" y="1942999"/>
                  <a:pt x="57206" y="1529947"/>
                  <a:pt x="0" y="54073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398CA19-7CAD-024E-1174-B82865086C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3711" b="23013"/>
          <a:stretch/>
        </p:blipFill>
        <p:spPr>
          <a:xfrm>
            <a:off x="0" y="5357877"/>
            <a:ext cx="2816200" cy="150012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72AFF6E-642D-2074-DDB0-742405DFD5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62224" y="3622468"/>
            <a:ext cx="5434436" cy="3235532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B536A9E-916E-B58E-2883-E385F6276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16" y="3303639"/>
            <a:ext cx="2563009" cy="355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F88434-8C4F-4C10-A80D-5D6DE320BC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3525" y="833653"/>
            <a:ext cx="4743307" cy="7143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8DA0F0-D13F-983E-BA32-7A795079B3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53029" y="1379905"/>
            <a:ext cx="8181541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40">
            <a:extLst>
              <a:ext uri="{FF2B5EF4-FFF2-40B4-BE49-F238E27FC236}">
                <a16:creationId xmlns:a16="http://schemas.microsoft.com/office/drawing/2014/main" id="{A20DCBB2-A742-3D69-B5E2-BA2AEF251D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995" y="125121"/>
            <a:ext cx="930827" cy="658686"/>
          </a:xfrm>
          <a:prstGeom prst="rect">
            <a:avLst/>
          </a:prstGeom>
        </p:spPr>
      </p:pic>
      <p:pic>
        <p:nvPicPr>
          <p:cNvPr id="59" name="图片 40">
            <a:extLst>
              <a:ext uri="{FF2B5EF4-FFF2-40B4-BE49-F238E27FC236}">
                <a16:creationId xmlns:a16="http://schemas.microsoft.com/office/drawing/2014/main" id="{191C37C1-B1E0-5C95-627D-15982859A28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0949" y="72946"/>
            <a:ext cx="930827" cy="658686"/>
          </a:xfrm>
          <a:prstGeom prst="rect">
            <a:avLst/>
          </a:prstGeom>
        </p:spPr>
      </p:pic>
      <p:grpSp>
        <p:nvGrpSpPr>
          <p:cNvPr id="68" name="组合 15">
            <a:extLst>
              <a:ext uri="{FF2B5EF4-FFF2-40B4-BE49-F238E27FC236}">
                <a16:creationId xmlns:a16="http://schemas.microsoft.com/office/drawing/2014/main" id="{29FAE301-E07A-CF59-87DF-13F6782DC6B3}"/>
              </a:ext>
            </a:extLst>
          </p:cNvPr>
          <p:cNvGrpSpPr/>
          <p:nvPr/>
        </p:nvGrpSpPr>
        <p:grpSpPr>
          <a:xfrm rot="1182294">
            <a:off x="10624365" y="184880"/>
            <a:ext cx="1274486" cy="1024020"/>
            <a:chOff x="10101876" y="4297860"/>
            <a:chExt cx="1826037" cy="1763786"/>
          </a:xfrm>
        </p:grpSpPr>
        <p:sp>
          <p:nvSpPr>
            <p:cNvPr id="69" name="Freeform 26">
              <a:extLst>
                <a:ext uri="{FF2B5EF4-FFF2-40B4-BE49-F238E27FC236}">
                  <a16:creationId xmlns:a16="http://schemas.microsoft.com/office/drawing/2014/main" id="{173DC303-2A2F-C0BC-2905-17A4DD839D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id="{9440351F-5FB8-8110-8BE6-D271872A7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118">
              <a:extLst>
                <a:ext uri="{FF2B5EF4-FFF2-40B4-BE49-F238E27FC236}">
                  <a16:creationId xmlns:a16="http://schemas.microsoft.com/office/drawing/2014/main" id="{F4FE96D5-95E2-90F2-E7A0-43CD7C0DC2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119">
              <a:extLst>
                <a:ext uri="{FF2B5EF4-FFF2-40B4-BE49-F238E27FC236}">
                  <a16:creationId xmlns:a16="http://schemas.microsoft.com/office/drawing/2014/main" id="{CC181094-F669-1122-0B8C-149A60878E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120">
              <a:extLst>
                <a:ext uri="{FF2B5EF4-FFF2-40B4-BE49-F238E27FC236}">
                  <a16:creationId xmlns:a16="http://schemas.microsoft.com/office/drawing/2014/main" id="{B6FE48C1-8DBC-CFF2-8BD3-021172FD6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121">
              <a:extLst>
                <a:ext uri="{FF2B5EF4-FFF2-40B4-BE49-F238E27FC236}">
                  <a16:creationId xmlns:a16="http://schemas.microsoft.com/office/drawing/2014/main" id="{ED37CB1A-A5D9-5596-29D8-46647AAC9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2F6F08D-9A48-FA0D-29DB-CD5CD08FA198}"/>
              </a:ext>
            </a:extLst>
          </p:cNvPr>
          <p:cNvSpPr txBox="1"/>
          <p:nvPr/>
        </p:nvSpPr>
        <p:spPr>
          <a:xfrm>
            <a:off x="800100" y="318441"/>
            <a:ext cx="9991725" cy="712394"/>
          </a:xfrm>
          <a:custGeom>
            <a:avLst/>
            <a:gdLst>
              <a:gd name="connsiteX0" fmla="*/ 0 w 9991725"/>
              <a:gd name="connsiteY0" fmla="*/ 118735 h 712394"/>
              <a:gd name="connsiteX1" fmla="*/ 118735 w 9991725"/>
              <a:gd name="connsiteY1" fmla="*/ 0 h 712394"/>
              <a:gd name="connsiteX2" fmla="*/ 9872990 w 9991725"/>
              <a:gd name="connsiteY2" fmla="*/ 0 h 712394"/>
              <a:gd name="connsiteX3" fmla="*/ 9991725 w 9991725"/>
              <a:gd name="connsiteY3" fmla="*/ 118735 h 712394"/>
              <a:gd name="connsiteX4" fmla="*/ 9991725 w 9991725"/>
              <a:gd name="connsiteY4" fmla="*/ 593659 h 712394"/>
              <a:gd name="connsiteX5" fmla="*/ 9872990 w 9991725"/>
              <a:gd name="connsiteY5" fmla="*/ 712394 h 712394"/>
              <a:gd name="connsiteX6" fmla="*/ 118735 w 9991725"/>
              <a:gd name="connsiteY6" fmla="*/ 712394 h 712394"/>
              <a:gd name="connsiteX7" fmla="*/ 0 w 9991725"/>
              <a:gd name="connsiteY7" fmla="*/ 593659 h 712394"/>
              <a:gd name="connsiteX8" fmla="*/ 0 w 9991725"/>
              <a:gd name="connsiteY8" fmla="*/ 118735 h 71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1725" h="712394" fill="none" extrusionOk="0">
                <a:moveTo>
                  <a:pt x="0" y="118735"/>
                </a:moveTo>
                <a:cubicBezTo>
                  <a:pt x="-11656" y="50119"/>
                  <a:pt x="58926" y="9298"/>
                  <a:pt x="118735" y="0"/>
                </a:cubicBezTo>
                <a:cubicBezTo>
                  <a:pt x="3921622" y="-97001"/>
                  <a:pt x="7890013" y="-161121"/>
                  <a:pt x="9872990" y="0"/>
                </a:cubicBezTo>
                <a:cubicBezTo>
                  <a:pt x="9943930" y="5529"/>
                  <a:pt x="9993560" y="52093"/>
                  <a:pt x="9991725" y="118735"/>
                </a:cubicBezTo>
                <a:cubicBezTo>
                  <a:pt x="9980310" y="335374"/>
                  <a:pt x="9996579" y="406419"/>
                  <a:pt x="9991725" y="593659"/>
                </a:cubicBezTo>
                <a:cubicBezTo>
                  <a:pt x="9990016" y="662188"/>
                  <a:pt x="9939859" y="711137"/>
                  <a:pt x="9872990" y="712394"/>
                </a:cubicBezTo>
                <a:cubicBezTo>
                  <a:pt x="7454220" y="792614"/>
                  <a:pt x="3201963" y="602627"/>
                  <a:pt x="118735" y="712394"/>
                </a:cubicBezTo>
                <a:cubicBezTo>
                  <a:pt x="50897" y="723478"/>
                  <a:pt x="7853" y="656050"/>
                  <a:pt x="0" y="593659"/>
                </a:cubicBezTo>
                <a:cubicBezTo>
                  <a:pt x="-4467" y="509720"/>
                  <a:pt x="-42055" y="346733"/>
                  <a:pt x="0" y="118735"/>
                </a:cubicBezTo>
                <a:close/>
              </a:path>
              <a:path w="9991725" h="712394" stroke="0" extrusionOk="0">
                <a:moveTo>
                  <a:pt x="0" y="118735"/>
                </a:moveTo>
                <a:cubicBezTo>
                  <a:pt x="266" y="52372"/>
                  <a:pt x="45309" y="3853"/>
                  <a:pt x="118735" y="0"/>
                </a:cubicBezTo>
                <a:cubicBezTo>
                  <a:pt x="2766095" y="24874"/>
                  <a:pt x="5285088" y="-137718"/>
                  <a:pt x="9872990" y="0"/>
                </a:cubicBezTo>
                <a:cubicBezTo>
                  <a:pt x="9931762" y="-4588"/>
                  <a:pt x="9993351" y="51532"/>
                  <a:pt x="9991725" y="118735"/>
                </a:cubicBezTo>
                <a:cubicBezTo>
                  <a:pt x="9949932" y="304599"/>
                  <a:pt x="10032065" y="521041"/>
                  <a:pt x="9991725" y="593659"/>
                </a:cubicBezTo>
                <a:cubicBezTo>
                  <a:pt x="9986541" y="660684"/>
                  <a:pt x="9936148" y="706971"/>
                  <a:pt x="9872990" y="712394"/>
                </a:cubicBezTo>
                <a:cubicBezTo>
                  <a:pt x="8215220" y="699388"/>
                  <a:pt x="2490377" y="584893"/>
                  <a:pt x="118735" y="712394"/>
                </a:cubicBezTo>
                <a:cubicBezTo>
                  <a:pt x="50361" y="709023"/>
                  <a:pt x="-2175" y="663719"/>
                  <a:pt x="0" y="593659"/>
                </a:cubicBezTo>
                <a:cubicBezTo>
                  <a:pt x="-5619" y="488723"/>
                  <a:pt x="39879" y="244780"/>
                  <a:pt x="0" y="11873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81162241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 defTabSz="457200">
              <a:lnSpc>
                <a:spcPct val="120000"/>
              </a:lnSpc>
              <a:defRPr/>
            </a:pPr>
            <a:r>
              <a:rPr kumimoji="1" lang="en-US" altLang="zh-CN" sz="3200" b="1" dirty="0">
                <a:solidFill>
                  <a:prstClr val="black"/>
                </a:solidFill>
                <a:latin typeface="Calibri"/>
                <a:ea typeface="微软雅黑" panose="020B0503020204020204" pitchFamily="34" charset="-122"/>
                <a:cs typeface="HappyZcool-2016" charset="-122"/>
              </a:rPr>
              <a:t>1. </a:t>
            </a:r>
            <a:r>
              <a:rPr kumimoji="1" lang="vi-VN" altLang="zh-CN" sz="3200" b="1" dirty="0">
                <a:solidFill>
                  <a:prstClr val="black"/>
                </a:solidFill>
                <a:latin typeface="Calibri"/>
                <a:ea typeface="微软雅黑" panose="020B0503020204020204" pitchFamily="34" charset="-122"/>
                <a:cs typeface="HappyZcool-2016" charset="-122"/>
              </a:rPr>
              <a:t>Chỉ và nói tên các phương chính được viết trên la bàn.</a:t>
            </a: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7BD9E-8C8D-4DF5-5D15-0488CB4BD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7012" y="1285875"/>
            <a:ext cx="7229475" cy="36385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FCEB7B8-BA7F-B3FD-41B1-AF693A9B8486}"/>
              </a:ext>
            </a:extLst>
          </p:cNvPr>
          <p:cNvGrpSpPr/>
          <p:nvPr/>
        </p:nvGrpSpPr>
        <p:grpSpPr>
          <a:xfrm>
            <a:off x="457200" y="4559525"/>
            <a:ext cx="11430000" cy="1765075"/>
            <a:chOff x="4224760" y="3092560"/>
            <a:chExt cx="11430000" cy="176507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AE0FDFB-A25D-3621-5053-BD259BC76886}"/>
                </a:ext>
              </a:extLst>
            </p:cNvPr>
            <p:cNvSpPr/>
            <p:nvPr/>
          </p:nvSpPr>
          <p:spPr>
            <a:xfrm>
              <a:off x="5120110" y="3781254"/>
              <a:ext cx="10534650" cy="1076381"/>
            </a:xfrm>
            <a:custGeom>
              <a:avLst/>
              <a:gdLst>
                <a:gd name="connsiteX0" fmla="*/ 0 w 10534650"/>
                <a:gd name="connsiteY0" fmla="*/ 179400 h 1076381"/>
                <a:gd name="connsiteX1" fmla="*/ 179400 w 10534650"/>
                <a:gd name="connsiteY1" fmla="*/ 0 h 1076381"/>
                <a:gd name="connsiteX2" fmla="*/ 10355250 w 10534650"/>
                <a:gd name="connsiteY2" fmla="*/ 0 h 1076381"/>
                <a:gd name="connsiteX3" fmla="*/ 10534650 w 10534650"/>
                <a:gd name="connsiteY3" fmla="*/ 179400 h 1076381"/>
                <a:gd name="connsiteX4" fmla="*/ 10534650 w 10534650"/>
                <a:gd name="connsiteY4" fmla="*/ 896981 h 1076381"/>
                <a:gd name="connsiteX5" fmla="*/ 10355250 w 10534650"/>
                <a:gd name="connsiteY5" fmla="*/ 1076381 h 1076381"/>
                <a:gd name="connsiteX6" fmla="*/ 179400 w 10534650"/>
                <a:gd name="connsiteY6" fmla="*/ 1076381 h 1076381"/>
                <a:gd name="connsiteX7" fmla="*/ 0 w 10534650"/>
                <a:gd name="connsiteY7" fmla="*/ 896981 h 1076381"/>
                <a:gd name="connsiteX8" fmla="*/ 0 w 10534650"/>
                <a:gd name="connsiteY8" fmla="*/ 179400 h 107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4650" h="1076381" fill="none" extrusionOk="0">
                  <a:moveTo>
                    <a:pt x="0" y="179400"/>
                  </a:moveTo>
                  <a:cubicBezTo>
                    <a:pt x="-8917" y="76591"/>
                    <a:pt x="83236" y="3319"/>
                    <a:pt x="179400" y="0"/>
                  </a:cubicBezTo>
                  <a:cubicBezTo>
                    <a:pt x="5085808" y="-61902"/>
                    <a:pt x="6551564" y="-101778"/>
                    <a:pt x="10355250" y="0"/>
                  </a:cubicBezTo>
                  <a:cubicBezTo>
                    <a:pt x="10439716" y="-4582"/>
                    <a:pt x="10535573" y="79090"/>
                    <a:pt x="10534650" y="179400"/>
                  </a:cubicBezTo>
                  <a:cubicBezTo>
                    <a:pt x="10503918" y="407996"/>
                    <a:pt x="10509882" y="585759"/>
                    <a:pt x="10534650" y="896981"/>
                  </a:cubicBezTo>
                  <a:cubicBezTo>
                    <a:pt x="10521199" y="989476"/>
                    <a:pt x="10450203" y="1057306"/>
                    <a:pt x="10355250" y="1076381"/>
                  </a:cubicBezTo>
                  <a:cubicBezTo>
                    <a:pt x="8532203" y="933989"/>
                    <a:pt x="5010380" y="1187482"/>
                    <a:pt x="179400" y="1076381"/>
                  </a:cubicBezTo>
                  <a:cubicBezTo>
                    <a:pt x="64839" y="1084127"/>
                    <a:pt x="-453" y="998127"/>
                    <a:pt x="0" y="896981"/>
                  </a:cubicBezTo>
                  <a:cubicBezTo>
                    <a:pt x="-23286" y="582538"/>
                    <a:pt x="20510" y="313165"/>
                    <a:pt x="0" y="179400"/>
                  </a:cubicBezTo>
                  <a:close/>
                </a:path>
                <a:path w="10534650" h="1076381" stroke="0" extrusionOk="0">
                  <a:moveTo>
                    <a:pt x="0" y="179400"/>
                  </a:moveTo>
                  <a:cubicBezTo>
                    <a:pt x="-8243" y="69425"/>
                    <a:pt x="73809" y="-10891"/>
                    <a:pt x="179400" y="0"/>
                  </a:cubicBezTo>
                  <a:cubicBezTo>
                    <a:pt x="2659056" y="-164947"/>
                    <a:pt x="5528843" y="-52288"/>
                    <a:pt x="10355250" y="0"/>
                  </a:cubicBezTo>
                  <a:cubicBezTo>
                    <a:pt x="10453973" y="-5585"/>
                    <a:pt x="10529528" y="81140"/>
                    <a:pt x="10534650" y="179400"/>
                  </a:cubicBezTo>
                  <a:cubicBezTo>
                    <a:pt x="10562151" y="520631"/>
                    <a:pt x="10528459" y="719400"/>
                    <a:pt x="10534650" y="896981"/>
                  </a:cubicBezTo>
                  <a:cubicBezTo>
                    <a:pt x="10544892" y="1009285"/>
                    <a:pt x="10451188" y="1070664"/>
                    <a:pt x="10355250" y="1076381"/>
                  </a:cubicBezTo>
                  <a:cubicBezTo>
                    <a:pt x="7554154" y="1234922"/>
                    <a:pt x="4996952" y="934545"/>
                    <a:pt x="179400" y="1076381"/>
                  </a:cubicBezTo>
                  <a:cubicBezTo>
                    <a:pt x="79599" y="1089041"/>
                    <a:pt x="16113" y="990458"/>
                    <a:pt x="0" y="896981"/>
                  </a:cubicBezTo>
                  <a:cubicBezTo>
                    <a:pt x="-10922" y="684002"/>
                    <a:pt x="2678" y="448137"/>
                    <a:pt x="0" y="179400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00000"/>
                  </a:solidFill>
                  <a:latin typeface="Calibri"/>
                  <a:cs typeface="Arial" panose="020B0604020202020204" pitchFamily="34" charset="0"/>
                </a:rPr>
                <a:t>    </a:t>
              </a:r>
              <a:r>
                <a:rPr lang="en-US" sz="3600" b="1" dirty="0" err="1">
                  <a:solidFill>
                    <a:srgbClr val="000000"/>
                  </a:solidFill>
                  <a:latin typeface="Calibri"/>
                  <a:cs typeface="Arial" panose="020B0604020202020204" pitchFamily="34" charset="0"/>
                </a:rPr>
                <a:t>Cá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 phương chính được viết trên là bàn là: phương bắc, phương nam, phương đông, phương tây.</a:t>
              </a:r>
              <a:endPara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7B5DACB-0914-ACF2-5ECF-098BA1BA9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24760" y="3092560"/>
              <a:ext cx="1377387" cy="137738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6136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40">
            <a:extLst>
              <a:ext uri="{FF2B5EF4-FFF2-40B4-BE49-F238E27FC236}">
                <a16:creationId xmlns:a16="http://schemas.microsoft.com/office/drawing/2014/main" id="{A20DCBB2-A742-3D69-B5E2-BA2AEF251D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995" y="125121"/>
            <a:ext cx="930827" cy="658686"/>
          </a:xfrm>
          <a:prstGeom prst="rect">
            <a:avLst/>
          </a:prstGeom>
        </p:spPr>
      </p:pic>
      <p:pic>
        <p:nvPicPr>
          <p:cNvPr id="59" name="图片 40">
            <a:extLst>
              <a:ext uri="{FF2B5EF4-FFF2-40B4-BE49-F238E27FC236}">
                <a16:creationId xmlns:a16="http://schemas.microsoft.com/office/drawing/2014/main" id="{191C37C1-B1E0-5C95-627D-15982859A2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0949" y="72946"/>
            <a:ext cx="930827" cy="658686"/>
          </a:xfrm>
          <a:prstGeom prst="rect">
            <a:avLst/>
          </a:prstGeom>
        </p:spPr>
      </p:pic>
      <p:grpSp>
        <p:nvGrpSpPr>
          <p:cNvPr id="68" name="组合 15">
            <a:extLst>
              <a:ext uri="{FF2B5EF4-FFF2-40B4-BE49-F238E27FC236}">
                <a16:creationId xmlns:a16="http://schemas.microsoft.com/office/drawing/2014/main" id="{29FAE301-E07A-CF59-87DF-13F6782DC6B3}"/>
              </a:ext>
            </a:extLst>
          </p:cNvPr>
          <p:cNvGrpSpPr/>
          <p:nvPr/>
        </p:nvGrpSpPr>
        <p:grpSpPr>
          <a:xfrm rot="1182294">
            <a:off x="10624365" y="184880"/>
            <a:ext cx="1274486" cy="1024020"/>
            <a:chOff x="10101876" y="4297860"/>
            <a:chExt cx="1826037" cy="1763786"/>
          </a:xfrm>
        </p:grpSpPr>
        <p:sp>
          <p:nvSpPr>
            <p:cNvPr id="69" name="Freeform 26">
              <a:extLst>
                <a:ext uri="{FF2B5EF4-FFF2-40B4-BE49-F238E27FC236}">
                  <a16:creationId xmlns:a16="http://schemas.microsoft.com/office/drawing/2014/main" id="{173DC303-2A2F-C0BC-2905-17A4DD839D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id="{9440351F-5FB8-8110-8BE6-D271872A7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118">
              <a:extLst>
                <a:ext uri="{FF2B5EF4-FFF2-40B4-BE49-F238E27FC236}">
                  <a16:creationId xmlns:a16="http://schemas.microsoft.com/office/drawing/2014/main" id="{F4FE96D5-95E2-90F2-E7A0-43CD7C0DC2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119">
              <a:extLst>
                <a:ext uri="{FF2B5EF4-FFF2-40B4-BE49-F238E27FC236}">
                  <a16:creationId xmlns:a16="http://schemas.microsoft.com/office/drawing/2014/main" id="{CC181094-F669-1122-0B8C-149A60878E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120">
              <a:extLst>
                <a:ext uri="{FF2B5EF4-FFF2-40B4-BE49-F238E27FC236}">
                  <a16:creationId xmlns:a16="http://schemas.microsoft.com/office/drawing/2014/main" id="{B6FE48C1-8DBC-CFF2-8BD3-021172FD6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121">
              <a:extLst>
                <a:ext uri="{FF2B5EF4-FFF2-40B4-BE49-F238E27FC236}">
                  <a16:creationId xmlns:a16="http://schemas.microsoft.com/office/drawing/2014/main" id="{ED37CB1A-A5D9-5596-29D8-46647AAC9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E8C0B19-126B-4AFA-BCCD-3C22D79FA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830" y="1915443"/>
            <a:ext cx="4951049" cy="4146818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83745413-499B-407D-888E-A961738A2949}"/>
              </a:ext>
            </a:extLst>
          </p:cNvPr>
          <p:cNvGrpSpPr/>
          <p:nvPr/>
        </p:nvGrpSpPr>
        <p:grpSpPr>
          <a:xfrm>
            <a:off x="0" y="1616300"/>
            <a:ext cx="6915150" cy="4689250"/>
            <a:chOff x="4224760" y="3092560"/>
            <a:chExt cx="6676736" cy="4689250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5FB41284-6194-4B8D-AED1-0273994F2065}"/>
                </a:ext>
              </a:extLst>
            </p:cNvPr>
            <p:cNvSpPr/>
            <p:nvPr/>
          </p:nvSpPr>
          <p:spPr>
            <a:xfrm>
              <a:off x="4812006" y="3990860"/>
              <a:ext cx="6089490" cy="3790950"/>
            </a:xfrm>
            <a:custGeom>
              <a:avLst/>
              <a:gdLst>
                <a:gd name="connsiteX0" fmla="*/ 0 w 6089490"/>
                <a:gd name="connsiteY0" fmla="*/ 631838 h 3790950"/>
                <a:gd name="connsiteX1" fmla="*/ 631838 w 6089490"/>
                <a:gd name="connsiteY1" fmla="*/ 0 h 3790950"/>
                <a:gd name="connsiteX2" fmla="*/ 5457652 w 6089490"/>
                <a:gd name="connsiteY2" fmla="*/ 0 h 3790950"/>
                <a:gd name="connsiteX3" fmla="*/ 6089490 w 6089490"/>
                <a:gd name="connsiteY3" fmla="*/ 631838 h 3790950"/>
                <a:gd name="connsiteX4" fmla="*/ 6089490 w 6089490"/>
                <a:gd name="connsiteY4" fmla="*/ 3159112 h 3790950"/>
                <a:gd name="connsiteX5" fmla="*/ 5457652 w 6089490"/>
                <a:gd name="connsiteY5" fmla="*/ 3790950 h 3790950"/>
                <a:gd name="connsiteX6" fmla="*/ 631838 w 6089490"/>
                <a:gd name="connsiteY6" fmla="*/ 3790950 h 3790950"/>
                <a:gd name="connsiteX7" fmla="*/ 0 w 6089490"/>
                <a:gd name="connsiteY7" fmla="*/ 3159112 h 3790950"/>
                <a:gd name="connsiteX8" fmla="*/ 0 w 6089490"/>
                <a:gd name="connsiteY8" fmla="*/ 631838 h 379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89490" h="3790950" fill="none" extrusionOk="0">
                  <a:moveTo>
                    <a:pt x="0" y="631838"/>
                  </a:moveTo>
                  <a:cubicBezTo>
                    <a:pt x="-64294" y="255995"/>
                    <a:pt x="305129" y="25321"/>
                    <a:pt x="631838" y="0"/>
                  </a:cubicBezTo>
                  <a:cubicBezTo>
                    <a:pt x="2266490" y="-61902"/>
                    <a:pt x="4387640" y="-101778"/>
                    <a:pt x="5457652" y="0"/>
                  </a:cubicBezTo>
                  <a:cubicBezTo>
                    <a:pt x="5748948" y="-18078"/>
                    <a:pt x="6094811" y="275793"/>
                    <a:pt x="6089490" y="631838"/>
                  </a:cubicBezTo>
                  <a:cubicBezTo>
                    <a:pt x="6147144" y="1270657"/>
                    <a:pt x="6105765" y="2859225"/>
                    <a:pt x="6089490" y="3159112"/>
                  </a:cubicBezTo>
                  <a:cubicBezTo>
                    <a:pt x="6079367" y="3503110"/>
                    <a:pt x="5793013" y="3728122"/>
                    <a:pt x="5457652" y="3790950"/>
                  </a:cubicBezTo>
                  <a:cubicBezTo>
                    <a:pt x="3907259" y="3648558"/>
                    <a:pt x="2699173" y="3902051"/>
                    <a:pt x="631838" y="3790950"/>
                  </a:cubicBezTo>
                  <a:cubicBezTo>
                    <a:pt x="237499" y="3813658"/>
                    <a:pt x="-1656" y="3515618"/>
                    <a:pt x="0" y="3159112"/>
                  </a:cubicBezTo>
                  <a:cubicBezTo>
                    <a:pt x="-60195" y="2201292"/>
                    <a:pt x="-117669" y="1847912"/>
                    <a:pt x="0" y="631838"/>
                  </a:cubicBezTo>
                  <a:close/>
                </a:path>
                <a:path w="6089490" h="3790950" stroke="0" extrusionOk="0">
                  <a:moveTo>
                    <a:pt x="0" y="631838"/>
                  </a:moveTo>
                  <a:cubicBezTo>
                    <a:pt x="-14883" y="263214"/>
                    <a:pt x="263497" y="-32427"/>
                    <a:pt x="631838" y="0"/>
                  </a:cubicBezTo>
                  <a:cubicBezTo>
                    <a:pt x="1689786" y="-164947"/>
                    <a:pt x="4787243" y="-52288"/>
                    <a:pt x="5457652" y="0"/>
                  </a:cubicBezTo>
                  <a:cubicBezTo>
                    <a:pt x="5803279" y="-52120"/>
                    <a:pt x="6040385" y="290745"/>
                    <a:pt x="6089490" y="631838"/>
                  </a:cubicBezTo>
                  <a:cubicBezTo>
                    <a:pt x="5946165" y="1214277"/>
                    <a:pt x="6182940" y="2534564"/>
                    <a:pt x="6089490" y="3159112"/>
                  </a:cubicBezTo>
                  <a:cubicBezTo>
                    <a:pt x="6115721" y="3541933"/>
                    <a:pt x="5776874" y="3736847"/>
                    <a:pt x="5457652" y="3790950"/>
                  </a:cubicBezTo>
                  <a:cubicBezTo>
                    <a:pt x="3275478" y="3949491"/>
                    <a:pt x="2828320" y="3649114"/>
                    <a:pt x="631838" y="3790950"/>
                  </a:cubicBezTo>
                  <a:cubicBezTo>
                    <a:pt x="280606" y="3830968"/>
                    <a:pt x="42905" y="3493148"/>
                    <a:pt x="0" y="3159112"/>
                  </a:cubicBezTo>
                  <a:cubicBezTo>
                    <a:pt x="108226" y="2367985"/>
                    <a:pt x="-136457" y="1759433"/>
                    <a:pt x="0" y="631838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00000"/>
                  </a:solidFill>
                  <a:latin typeface="Calibri"/>
                  <a:cs typeface="Arial" panose="020B0604020202020204" pitchFamily="34" charset="0"/>
                </a:rPr>
                <a:t>C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húng ta có thể gặp rất nhiều loại la bàn ghi các phương bằng các chữ viết tắt tên phương Tiếng Việt: Đ, T, N, B; tiếng Anh: E, W, S, N.</a:t>
              </a:r>
              <a:endPara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FBED1BB6-D6CA-4A38-A0EA-7AA6326B7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24760" y="3092560"/>
              <a:ext cx="1377387" cy="1377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349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2">
            <a:extLst>
              <a:ext uri="{FF2B5EF4-FFF2-40B4-BE49-F238E27FC236}">
                <a16:creationId xmlns:a16="http://schemas.microsoft.com/office/drawing/2014/main" id="{12C26D27-EA16-1AB0-D84A-BF11F3710010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19" name="图片 3">
              <a:extLst>
                <a:ext uri="{FF2B5EF4-FFF2-40B4-BE49-F238E27FC236}">
                  <a16:creationId xmlns:a16="http://schemas.microsoft.com/office/drawing/2014/main" id="{9EEE3B78-35EC-671F-7B6F-ECDDC1644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20" name="图片 4">
              <a:extLst>
                <a:ext uri="{FF2B5EF4-FFF2-40B4-BE49-F238E27FC236}">
                  <a16:creationId xmlns:a16="http://schemas.microsoft.com/office/drawing/2014/main" id="{91E06616-6ACD-50A5-38A7-678E78D0D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21" name="图片 5">
              <a:extLst>
                <a:ext uri="{FF2B5EF4-FFF2-40B4-BE49-F238E27FC236}">
                  <a16:creationId xmlns:a16="http://schemas.microsoft.com/office/drawing/2014/main" id="{0D0C993A-D8CC-86B1-B380-0987EB9F8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25" name="图片 7">
              <a:extLst>
                <a:ext uri="{FF2B5EF4-FFF2-40B4-BE49-F238E27FC236}">
                  <a16:creationId xmlns:a16="http://schemas.microsoft.com/office/drawing/2014/main" id="{00C4B69F-F59C-6517-8481-7F32FA48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26" name="图片 8">
              <a:extLst>
                <a:ext uri="{FF2B5EF4-FFF2-40B4-BE49-F238E27FC236}">
                  <a16:creationId xmlns:a16="http://schemas.microsoft.com/office/drawing/2014/main" id="{04581E4C-E6EF-FCDE-C008-3AFE55C74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27" name="图片 9">
              <a:extLst>
                <a:ext uri="{FF2B5EF4-FFF2-40B4-BE49-F238E27FC236}">
                  <a16:creationId xmlns:a16="http://schemas.microsoft.com/office/drawing/2014/main" id="{A34BF787-DFF5-2FF0-369B-DB0632FC8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28" name="图片 10">
              <a:extLst>
                <a:ext uri="{FF2B5EF4-FFF2-40B4-BE49-F238E27FC236}">
                  <a16:creationId xmlns:a16="http://schemas.microsoft.com/office/drawing/2014/main" id="{277CD510-B042-4965-0F2A-55B8BE34D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54E8B23-E929-5E27-C5FC-0F0A199C77EB}"/>
              </a:ext>
            </a:extLst>
          </p:cNvPr>
          <p:cNvSpPr txBox="1"/>
          <p:nvPr/>
        </p:nvSpPr>
        <p:spPr>
          <a:xfrm>
            <a:off x="1666875" y="318441"/>
            <a:ext cx="7915275" cy="712394"/>
          </a:xfrm>
          <a:custGeom>
            <a:avLst/>
            <a:gdLst>
              <a:gd name="connsiteX0" fmla="*/ 0 w 7915275"/>
              <a:gd name="connsiteY0" fmla="*/ 118735 h 712394"/>
              <a:gd name="connsiteX1" fmla="*/ 118735 w 7915275"/>
              <a:gd name="connsiteY1" fmla="*/ 0 h 712394"/>
              <a:gd name="connsiteX2" fmla="*/ 7796540 w 7915275"/>
              <a:gd name="connsiteY2" fmla="*/ 0 h 712394"/>
              <a:gd name="connsiteX3" fmla="*/ 7915275 w 7915275"/>
              <a:gd name="connsiteY3" fmla="*/ 118735 h 712394"/>
              <a:gd name="connsiteX4" fmla="*/ 7915275 w 7915275"/>
              <a:gd name="connsiteY4" fmla="*/ 593659 h 712394"/>
              <a:gd name="connsiteX5" fmla="*/ 7796540 w 7915275"/>
              <a:gd name="connsiteY5" fmla="*/ 712394 h 712394"/>
              <a:gd name="connsiteX6" fmla="*/ 118735 w 7915275"/>
              <a:gd name="connsiteY6" fmla="*/ 712394 h 712394"/>
              <a:gd name="connsiteX7" fmla="*/ 0 w 7915275"/>
              <a:gd name="connsiteY7" fmla="*/ 593659 h 712394"/>
              <a:gd name="connsiteX8" fmla="*/ 0 w 7915275"/>
              <a:gd name="connsiteY8" fmla="*/ 118735 h 71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5275" h="712394" fill="none" extrusionOk="0">
                <a:moveTo>
                  <a:pt x="0" y="118735"/>
                </a:moveTo>
                <a:cubicBezTo>
                  <a:pt x="-11656" y="50119"/>
                  <a:pt x="58926" y="9298"/>
                  <a:pt x="118735" y="0"/>
                </a:cubicBezTo>
                <a:cubicBezTo>
                  <a:pt x="1630768" y="-97001"/>
                  <a:pt x="6453900" y="-161121"/>
                  <a:pt x="7796540" y="0"/>
                </a:cubicBezTo>
                <a:cubicBezTo>
                  <a:pt x="7867480" y="5529"/>
                  <a:pt x="7917110" y="52093"/>
                  <a:pt x="7915275" y="118735"/>
                </a:cubicBezTo>
                <a:cubicBezTo>
                  <a:pt x="7903860" y="335374"/>
                  <a:pt x="7920129" y="406419"/>
                  <a:pt x="7915275" y="593659"/>
                </a:cubicBezTo>
                <a:cubicBezTo>
                  <a:pt x="7913566" y="662188"/>
                  <a:pt x="7863409" y="711137"/>
                  <a:pt x="7796540" y="712394"/>
                </a:cubicBezTo>
                <a:cubicBezTo>
                  <a:pt x="5322425" y="792614"/>
                  <a:pt x="3185400" y="602627"/>
                  <a:pt x="118735" y="712394"/>
                </a:cubicBezTo>
                <a:cubicBezTo>
                  <a:pt x="50897" y="723478"/>
                  <a:pt x="7853" y="656050"/>
                  <a:pt x="0" y="593659"/>
                </a:cubicBezTo>
                <a:cubicBezTo>
                  <a:pt x="-4467" y="509720"/>
                  <a:pt x="-42055" y="346733"/>
                  <a:pt x="0" y="118735"/>
                </a:cubicBezTo>
                <a:close/>
              </a:path>
              <a:path w="7915275" h="712394" stroke="0" extrusionOk="0">
                <a:moveTo>
                  <a:pt x="0" y="118735"/>
                </a:moveTo>
                <a:cubicBezTo>
                  <a:pt x="266" y="52372"/>
                  <a:pt x="45309" y="3853"/>
                  <a:pt x="118735" y="0"/>
                </a:cubicBezTo>
                <a:cubicBezTo>
                  <a:pt x="1322695" y="24874"/>
                  <a:pt x="4436795" y="-137718"/>
                  <a:pt x="7796540" y="0"/>
                </a:cubicBezTo>
                <a:cubicBezTo>
                  <a:pt x="7855312" y="-4588"/>
                  <a:pt x="7916901" y="51532"/>
                  <a:pt x="7915275" y="118735"/>
                </a:cubicBezTo>
                <a:cubicBezTo>
                  <a:pt x="7873482" y="304599"/>
                  <a:pt x="7955615" y="521041"/>
                  <a:pt x="7915275" y="593659"/>
                </a:cubicBezTo>
                <a:cubicBezTo>
                  <a:pt x="7910091" y="660684"/>
                  <a:pt x="7859698" y="706971"/>
                  <a:pt x="7796540" y="712394"/>
                </a:cubicBezTo>
                <a:cubicBezTo>
                  <a:pt x="4734152" y="699388"/>
                  <a:pt x="2489538" y="584893"/>
                  <a:pt x="118735" y="712394"/>
                </a:cubicBezTo>
                <a:cubicBezTo>
                  <a:pt x="50361" y="709023"/>
                  <a:pt x="-2175" y="663719"/>
                  <a:pt x="0" y="593659"/>
                </a:cubicBezTo>
                <a:cubicBezTo>
                  <a:pt x="-5619" y="488723"/>
                  <a:pt x="39879" y="244780"/>
                  <a:pt x="0" y="11873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81162241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 defTabSz="457200">
              <a:lnSpc>
                <a:spcPct val="120000"/>
              </a:lnSpc>
              <a:defRPr/>
            </a:pPr>
            <a:r>
              <a:rPr kumimoji="1" lang="en-US" altLang="zh-CN" sz="3200" b="1" dirty="0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2. </a:t>
            </a:r>
            <a:r>
              <a:rPr kumimoji="1" lang="en-US" altLang="zh-CN" sz="3200" b="1" dirty="0" err="1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Em</a:t>
            </a:r>
            <a:r>
              <a:rPr kumimoji="1" lang="en-US" altLang="zh-CN" sz="3200" b="1" dirty="0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 </a:t>
            </a:r>
            <a:r>
              <a:rPr kumimoji="1" lang="en-US" altLang="zh-CN" sz="3200" b="1" dirty="0" err="1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có</a:t>
            </a:r>
            <a:r>
              <a:rPr kumimoji="1" lang="en-US" altLang="zh-CN" sz="3200" b="1" dirty="0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 </a:t>
            </a:r>
            <a:r>
              <a:rPr kumimoji="1" lang="en-US" altLang="zh-CN" sz="3200" b="1" dirty="0" err="1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nhận</a:t>
            </a:r>
            <a:r>
              <a:rPr kumimoji="1" lang="en-US" altLang="zh-CN" sz="3200" b="1" dirty="0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 </a:t>
            </a:r>
            <a:r>
              <a:rPr kumimoji="1" lang="en-US" altLang="zh-CN" sz="3200" b="1" dirty="0" err="1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xét</a:t>
            </a:r>
            <a:r>
              <a:rPr kumimoji="1" lang="en-US" altLang="zh-CN" sz="3200" b="1" dirty="0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 </a:t>
            </a:r>
            <a:r>
              <a:rPr kumimoji="1" lang="en-US" altLang="zh-CN" sz="3200" b="1" dirty="0" err="1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gì</a:t>
            </a:r>
            <a:r>
              <a:rPr kumimoji="1" lang="en-US" altLang="zh-CN" sz="3200" b="1" dirty="0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 </a:t>
            </a:r>
            <a:r>
              <a:rPr kumimoji="1" lang="en-US" altLang="zh-CN" sz="3200" b="1" dirty="0" err="1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về</a:t>
            </a:r>
            <a:r>
              <a:rPr kumimoji="1" lang="en-US" altLang="zh-CN" sz="3200" b="1" dirty="0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 </a:t>
            </a:r>
            <a:r>
              <a:rPr kumimoji="1" lang="en-US" altLang="zh-CN" sz="3200" b="1" dirty="0" err="1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kim</a:t>
            </a:r>
            <a:r>
              <a:rPr kumimoji="1" lang="en-US" altLang="zh-CN" sz="3200" b="1" dirty="0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 la </a:t>
            </a:r>
            <a:r>
              <a:rPr kumimoji="1" lang="en-US" altLang="zh-CN" sz="3200" b="1" dirty="0" err="1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bàn</a:t>
            </a:r>
            <a:r>
              <a:rPr kumimoji="1" lang="en-US" altLang="zh-CN" sz="3200" b="1" dirty="0">
                <a:solidFill>
                  <a:prstClr val="black"/>
                </a:solidFill>
                <a:ea typeface="微软雅黑" panose="020B0503020204020204" pitchFamily="34" charset="-122"/>
                <a:cs typeface="HappyZcool-2016" charset="-122"/>
              </a:rPr>
              <a:t>?</a:t>
            </a: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7" name="Picture 2" descr="Hướng dẫn chi tiết cách làm và cách sử dụng la bàn">
            <a:extLst>
              <a:ext uri="{FF2B5EF4-FFF2-40B4-BE49-F238E27FC236}">
                <a16:creationId xmlns:a16="http://schemas.microsoft.com/office/drawing/2014/main" id="{C95F12C0-0AAA-7EC0-CCC8-D179D1E10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70" y="1477407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3D3FE15-2CD4-1AE1-1981-C1C7A3BA42D1}"/>
              </a:ext>
            </a:extLst>
          </p:cNvPr>
          <p:cNvGrpSpPr/>
          <p:nvPr/>
        </p:nvGrpSpPr>
        <p:grpSpPr>
          <a:xfrm>
            <a:off x="5133975" y="1911575"/>
            <a:ext cx="6915150" cy="2793775"/>
            <a:chOff x="4224760" y="3092560"/>
            <a:chExt cx="6676736" cy="279377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7A532A8-04FC-BBD2-6368-DE49BF07BE36}"/>
                </a:ext>
              </a:extLst>
            </p:cNvPr>
            <p:cNvSpPr/>
            <p:nvPr/>
          </p:nvSpPr>
          <p:spPr>
            <a:xfrm>
              <a:off x="5217993" y="3990860"/>
              <a:ext cx="5683503" cy="1895475"/>
            </a:xfrm>
            <a:custGeom>
              <a:avLst/>
              <a:gdLst>
                <a:gd name="connsiteX0" fmla="*/ 0 w 5683503"/>
                <a:gd name="connsiteY0" fmla="*/ 315919 h 1895475"/>
                <a:gd name="connsiteX1" fmla="*/ 315919 w 5683503"/>
                <a:gd name="connsiteY1" fmla="*/ 0 h 1895475"/>
                <a:gd name="connsiteX2" fmla="*/ 5367584 w 5683503"/>
                <a:gd name="connsiteY2" fmla="*/ 0 h 1895475"/>
                <a:gd name="connsiteX3" fmla="*/ 5683503 w 5683503"/>
                <a:gd name="connsiteY3" fmla="*/ 315919 h 1895475"/>
                <a:gd name="connsiteX4" fmla="*/ 5683503 w 5683503"/>
                <a:gd name="connsiteY4" fmla="*/ 1579556 h 1895475"/>
                <a:gd name="connsiteX5" fmla="*/ 5367584 w 5683503"/>
                <a:gd name="connsiteY5" fmla="*/ 1895475 h 1895475"/>
                <a:gd name="connsiteX6" fmla="*/ 315919 w 5683503"/>
                <a:gd name="connsiteY6" fmla="*/ 1895475 h 1895475"/>
                <a:gd name="connsiteX7" fmla="*/ 0 w 5683503"/>
                <a:gd name="connsiteY7" fmla="*/ 1579556 h 1895475"/>
                <a:gd name="connsiteX8" fmla="*/ 0 w 5683503"/>
                <a:gd name="connsiteY8" fmla="*/ 315919 h 189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3503" h="1895475" fill="none" extrusionOk="0">
                  <a:moveTo>
                    <a:pt x="0" y="315919"/>
                  </a:moveTo>
                  <a:cubicBezTo>
                    <a:pt x="-20315" y="132946"/>
                    <a:pt x="155527" y="16033"/>
                    <a:pt x="315919" y="0"/>
                  </a:cubicBezTo>
                  <a:cubicBezTo>
                    <a:pt x="1935984" y="-61902"/>
                    <a:pt x="4185853" y="-101778"/>
                    <a:pt x="5367584" y="0"/>
                  </a:cubicBezTo>
                  <a:cubicBezTo>
                    <a:pt x="5514822" y="-8541"/>
                    <a:pt x="5699755" y="119784"/>
                    <a:pt x="5683503" y="315919"/>
                  </a:cubicBezTo>
                  <a:cubicBezTo>
                    <a:pt x="5640925" y="828228"/>
                    <a:pt x="5750772" y="1404969"/>
                    <a:pt x="5683503" y="1579556"/>
                  </a:cubicBezTo>
                  <a:cubicBezTo>
                    <a:pt x="5652257" y="1738736"/>
                    <a:pt x="5541556" y="1893140"/>
                    <a:pt x="5367584" y="1895475"/>
                  </a:cubicBezTo>
                  <a:cubicBezTo>
                    <a:pt x="4654432" y="1753083"/>
                    <a:pt x="1113887" y="2006576"/>
                    <a:pt x="315919" y="1895475"/>
                  </a:cubicBezTo>
                  <a:cubicBezTo>
                    <a:pt x="135419" y="1898488"/>
                    <a:pt x="-6125" y="1781959"/>
                    <a:pt x="0" y="1579556"/>
                  </a:cubicBezTo>
                  <a:cubicBezTo>
                    <a:pt x="56187" y="1255397"/>
                    <a:pt x="44440" y="900225"/>
                    <a:pt x="0" y="315919"/>
                  </a:cubicBezTo>
                  <a:close/>
                </a:path>
                <a:path w="5683503" h="1895475" stroke="0" extrusionOk="0">
                  <a:moveTo>
                    <a:pt x="0" y="315919"/>
                  </a:moveTo>
                  <a:cubicBezTo>
                    <a:pt x="-20820" y="113926"/>
                    <a:pt x="130555" y="-18210"/>
                    <a:pt x="315919" y="0"/>
                  </a:cubicBezTo>
                  <a:cubicBezTo>
                    <a:pt x="2738370" y="-164947"/>
                    <a:pt x="3654865" y="-52288"/>
                    <a:pt x="5367584" y="0"/>
                  </a:cubicBezTo>
                  <a:cubicBezTo>
                    <a:pt x="5541735" y="-5107"/>
                    <a:pt x="5680153" y="141978"/>
                    <a:pt x="5683503" y="315919"/>
                  </a:cubicBezTo>
                  <a:cubicBezTo>
                    <a:pt x="5722568" y="770795"/>
                    <a:pt x="5600890" y="1080371"/>
                    <a:pt x="5683503" y="1579556"/>
                  </a:cubicBezTo>
                  <a:cubicBezTo>
                    <a:pt x="5698682" y="1773631"/>
                    <a:pt x="5533186" y="1879326"/>
                    <a:pt x="5367584" y="1895475"/>
                  </a:cubicBezTo>
                  <a:cubicBezTo>
                    <a:pt x="4605069" y="2054016"/>
                    <a:pt x="2686483" y="1753639"/>
                    <a:pt x="315919" y="1895475"/>
                  </a:cubicBezTo>
                  <a:cubicBezTo>
                    <a:pt x="140818" y="1906442"/>
                    <a:pt x="4993" y="1752297"/>
                    <a:pt x="0" y="1579556"/>
                  </a:cubicBezTo>
                  <a:cubicBezTo>
                    <a:pt x="-62918" y="1423765"/>
                    <a:pt x="64531" y="813855"/>
                    <a:pt x="0" y="315919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dirty="0">
                  <a:solidFill>
                    <a:srgbClr val="000000"/>
                  </a:solidFill>
                  <a:latin typeface="Calibri"/>
                  <a:cs typeface="Arial" panose="020B0604020202020204" pitchFamily="34" charset="0"/>
                </a:rPr>
                <a:t>Kim la bàn có thể xoay được, 2 nửa kim la bàn có 2 màu khác nhau.</a:t>
              </a:r>
              <a:endPara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37E524-F39A-CDBC-51A0-C960ED5E8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24760" y="3092560"/>
              <a:ext cx="1377387" cy="1377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01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>
            <a:extLst>
              <a:ext uri="{FF2B5EF4-FFF2-40B4-BE49-F238E27FC236}">
                <a16:creationId xmlns:a16="http://schemas.microsoft.com/office/drawing/2014/main" id="{0A9E9097-822C-41D0-87B4-B3A8B0F6B0FB}"/>
              </a:ext>
            </a:extLst>
          </p:cNvPr>
          <p:cNvGrpSpPr/>
          <p:nvPr/>
        </p:nvGrpSpPr>
        <p:grpSpPr>
          <a:xfrm>
            <a:off x="4791732" y="3665680"/>
            <a:ext cx="5082689" cy="381933"/>
            <a:chOff x="4531763" y="904319"/>
            <a:chExt cx="3274666" cy="206375"/>
          </a:xfrm>
        </p:grpSpPr>
        <p:sp>
          <p:nvSpPr>
            <p:cNvPr id="46" name="Freeform 139">
              <a:extLst>
                <a:ext uri="{FF2B5EF4-FFF2-40B4-BE49-F238E27FC236}">
                  <a16:creationId xmlns:a16="http://schemas.microsoft.com/office/drawing/2014/main" id="{4B1454A8-65BF-44E2-BEC0-49BE3A4FDA7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78C9CE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139">
              <a:extLst>
                <a:ext uri="{FF2B5EF4-FFF2-40B4-BE49-F238E27FC236}">
                  <a16:creationId xmlns:a16="http://schemas.microsoft.com/office/drawing/2014/main" id="{E7EC73A7-FE8B-4EA2-973A-762E2A16EB8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F5D12E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139">
              <a:extLst>
                <a:ext uri="{FF2B5EF4-FFF2-40B4-BE49-F238E27FC236}">
                  <a16:creationId xmlns:a16="http://schemas.microsoft.com/office/drawing/2014/main" id="{1941277B-8FD2-4D0E-AA78-AA770188C27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D13758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139">
              <a:extLst>
                <a:ext uri="{FF2B5EF4-FFF2-40B4-BE49-F238E27FC236}">
                  <a16:creationId xmlns:a16="http://schemas.microsoft.com/office/drawing/2014/main" id="{129D9DB2-B4B8-46C1-A7DE-880941514261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7CB629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139">
              <a:extLst>
                <a:ext uri="{FF2B5EF4-FFF2-40B4-BE49-F238E27FC236}">
                  <a16:creationId xmlns:a16="http://schemas.microsoft.com/office/drawing/2014/main" id="{08828E92-5E2C-4BAF-9AF1-E3A9FD0F246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F5D12E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139">
              <a:extLst>
                <a:ext uri="{FF2B5EF4-FFF2-40B4-BE49-F238E27FC236}">
                  <a16:creationId xmlns:a16="http://schemas.microsoft.com/office/drawing/2014/main" id="{3F7B4E2C-E9DD-47F1-8351-3D9B51B55E9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78C9CE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139">
              <a:extLst>
                <a:ext uri="{FF2B5EF4-FFF2-40B4-BE49-F238E27FC236}">
                  <a16:creationId xmlns:a16="http://schemas.microsoft.com/office/drawing/2014/main" id="{4755A21F-9DC6-4F3E-A3E1-9C53AF13825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7CB629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139">
              <a:extLst>
                <a:ext uri="{FF2B5EF4-FFF2-40B4-BE49-F238E27FC236}">
                  <a16:creationId xmlns:a16="http://schemas.microsoft.com/office/drawing/2014/main" id="{B4B86D21-2123-416E-AB4D-B870A586E14B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D13758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139">
              <a:extLst>
                <a:ext uri="{FF2B5EF4-FFF2-40B4-BE49-F238E27FC236}">
                  <a16:creationId xmlns:a16="http://schemas.microsoft.com/office/drawing/2014/main" id="{31030AE4-C629-4270-9BC5-9FF3EAAEA9A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F5D12E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139">
              <a:extLst>
                <a:ext uri="{FF2B5EF4-FFF2-40B4-BE49-F238E27FC236}">
                  <a16:creationId xmlns:a16="http://schemas.microsoft.com/office/drawing/2014/main" id="{73737199-6866-49F6-BA8C-9760D0547A21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78C9CE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69" name="图片 68">
            <a:extLst>
              <a:ext uri="{FF2B5EF4-FFF2-40B4-BE49-F238E27FC236}">
                <a16:creationId xmlns:a16="http://schemas.microsoft.com/office/drawing/2014/main" id="{95DE8B06-7978-460E-AA20-FF40D6C6F70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850" y="1485181"/>
            <a:ext cx="3168402" cy="5152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420" y="6161353"/>
            <a:ext cx="1778001" cy="6837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43" y="6145230"/>
            <a:ext cx="1778001" cy="6837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45229"/>
            <a:ext cx="1778001" cy="68375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1FDDC01-90B3-4862-86F3-176251973F9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5982" y="1538630"/>
            <a:ext cx="1566018" cy="110817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3CAB10D5-A676-425B-A3E9-63A08C9B2EAB}"/>
              </a:ext>
            </a:extLst>
          </p:cNvPr>
          <p:cNvGrpSpPr/>
          <p:nvPr/>
        </p:nvGrpSpPr>
        <p:grpSpPr>
          <a:xfrm rot="1359389">
            <a:off x="9312337" y="152147"/>
            <a:ext cx="1827856" cy="1765542"/>
            <a:chOff x="10101876" y="4297860"/>
            <a:chExt cx="1826037" cy="1763786"/>
          </a:xfrm>
        </p:grpSpPr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76DEE696-B2DE-4DF1-816E-A8FBAC788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7BD54D3D-8B04-447B-A530-FD2BE2BA7B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18">
              <a:extLst>
                <a:ext uri="{FF2B5EF4-FFF2-40B4-BE49-F238E27FC236}">
                  <a16:creationId xmlns:a16="http://schemas.microsoft.com/office/drawing/2014/main" id="{A6306F66-9DEE-4F3A-A081-82026CAF4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19">
              <a:extLst>
                <a:ext uri="{FF2B5EF4-FFF2-40B4-BE49-F238E27FC236}">
                  <a16:creationId xmlns:a16="http://schemas.microsoft.com/office/drawing/2014/main" id="{55540D63-4D34-4115-A79C-EF73E98F40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20">
              <a:extLst>
                <a:ext uri="{FF2B5EF4-FFF2-40B4-BE49-F238E27FC236}">
                  <a16:creationId xmlns:a16="http://schemas.microsoft.com/office/drawing/2014/main" id="{509AD7CA-4B66-48B3-8DB2-19C2008C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21">
              <a:extLst>
                <a:ext uri="{FF2B5EF4-FFF2-40B4-BE49-F238E27FC236}">
                  <a16:creationId xmlns:a16="http://schemas.microsoft.com/office/drawing/2014/main" id="{101A6FCE-D346-40C9-BD09-665502286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E477AD2A-CD3C-4BB3-9A34-82EC978AE24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647" y="626511"/>
            <a:ext cx="646843" cy="457729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6CFB01D5-B8E8-47DD-84E5-00D9BC58E775}"/>
              </a:ext>
            </a:extLst>
          </p:cNvPr>
          <p:cNvGrpSpPr/>
          <p:nvPr/>
        </p:nvGrpSpPr>
        <p:grpSpPr>
          <a:xfrm rot="1211024">
            <a:off x="8573401" y="4416537"/>
            <a:ext cx="608732" cy="866270"/>
            <a:chOff x="10766636" y="3941730"/>
            <a:chExt cx="1047922" cy="1352954"/>
          </a:xfrm>
        </p:grpSpPr>
        <p:sp>
          <p:nvSpPr>
            <p:cNvPr id="25" name="Freeform 108">
              <a:extLst>
                <a:ext uri="{FF2B5EF4-FFF2-40B4-BE49-F238E27FC236}">
                  <a16:creationId xmlns:a16="http://schemas.microsoft.com/office/drawing/2014/main" id="{623A2940-849C-424B-9373-1E088541B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09">
              <a:extLst>
                <a:ext uri="{FF2B5EF4-FFF2-40B4-BE49-F238E27FC236}">
                  <a16:creationId xmlns:a16="http://schemas.microsoft.com/office/drawing/2014/main" id="{312E6477-886C-4CCF-8FE8-8EE888D0A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10">
              <a:extLst>
                <a:ext uri="{FF2B5EF4-FFF2-40B4-BE49-F238E27FC236}">
                  <a16:creationId xmlns:a16="http://schemas.microsoft.com/office/drawing/2014/main" id="{F7419DE1-8A8A-4C32-BB88-2F697A8FB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11">
              <a:extLst>
                <a:ext uri="{FF2B5EF4-FFF2-40B4-BE49-F238E27FC236}">
                  <a16:creationId xmlns:a16="http://schemas.microsoft.com/office/drawing/2014/main" id="{8E8BC364-D778-4E50-AF95-03FB104D6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12">
              <a:extLst>
                <a:ext uri="{FF2B5EF4-FFF2-40B4-BE49-F238E27FC236}">
                  <a16:creationId xmlns:a16="http://schemas.microsoft.com/office/drawing/2014/main" id="{B0BD912F-0010-4BB8-958C-79BFBE113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13">
              <a:extLst>
                <a:ext uri="{FF2B5EF4-FFF2-40B4-BE49-F238E27FC236}">
                  <a16:creationId xmlns:a16="http://schemas.microsoft.com/office/drawing/2014/main" id="{67160412-3511-49A2-86D9-72482F9D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1" name="Freeform 123">
            <a:extLst>
              <a:ext uri="{FF2B5EF4-FFF2-40B4-BE49-F238E27FC236}">
                <a16:creationId xmlns:a16="http://schemas.microsoft.com/office/drawing/2014/main" id="{F9C4D151-51B3-4AFC-AA3C-B84BF0AE11B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0253264" y="5061653"/>
            <a:ext cx="422010" cy="125840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675" y="5867805"/>
            <a:ext cx="2574839" cy="990196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2D7FE238-D3BF-42FB-A6C6-6BE941D8823D}"/>
              </a:ext>
            </a:extLst>
          </p:cNvPr>
          <p:cNvGrpSpPr/>
          <p:nvPr/>
        </p:nvGrpSpPr>
        <p:grpSpPr>
          <a:xfrm rot="19663740">
            <a:off x="819357" y="4171119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id="{711C2607-EFF6-4334-AB34-40112041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id="{ACCAB13C-8D27-4FB1-9156-5391F2429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80D18F98-992D-4058-8D38-34EDB2DDB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id="{1C9882D0-E005-49E2-A779-3F4A53FD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id="{D5407BD6-1B08-42B8-93FF-D29F7BD3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id="{889F9037-4875-4E9C-A5DA-713EDB3CF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1FA3B205-EC63-4DA8-B315-BC04B9091A6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193" y="1107137"/>
            <a:ext cx="930827" cy="658686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0134" y="6353420"/>
            <a:ext cx="1278560" cy="491691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9781" y="6027003"/>
            <a:ext cx="2160868" cy="83099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35" y="6304742"/>
            <a:ext cx="1326871" cy="5102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7F832E-4C91-75DE-3F9D-93850D26E1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4672" y="2456230"/>
            <a:ext cx="6047756" cy="17740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67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EF7103-647C-223E-FB5D-94C9E37A6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350" y="71627"/>
            <a:ext cx="8096871" cy="61333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99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80B826-2E21-0BF1-6494-25FC6E32A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898901"/>
            <a:ext cx="11257280" cy="29384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521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uần 31-TNXH-Phương hướng (Tiết 2)[20240502095836546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140</Words>
  <Application>Microsoft Office PowerPoint</Application>
  <PresentationFormat>Widescreen</PresentationFormat>
  <Paragraphs>14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等线</vt:lpstr>
      <vt:lpstr>微软雅黑</vt:lpstr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Trang Chử</cp:lastModifiedBy>
  <cp:revision>13</cp:revision>
  <dcterms:created xsi:type="dcterms:W3CDTF">2023-03-25T10:47:01Z</dcterms:created>
  <dcterms:modified xsi:type="dcterms:W3CDTF">2024-05-02T02:59:08Z</dcterms:modified>
</cp:coreProperties>
</file>