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469" r:id="rId3"/>
    <p:sldId id="456" r:id="rId4"/>
    <p:sldId id="464" r:id="rId5"/>
    <p:sldId id="465" r:id="rId6"/>
    <p:sldId id="439" r:id="rId7"/>
    <p:sldId id="458" r:id="rId8"/>
    <p:sldId id="459" r:id="rId9"/>
    <p:sldId id="467" r:id="rId10"/>
    <p:sldId id="466" r:id="rId11"/>
    <p:sldId id="468" r:id="rId12"/>
    <p:sldId id="432" r:id="rId13"/>
    <p:sldId id="457" r:id="rId14"/>
    <p:sldId id="462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3333FF"/>
    <a:srgbClr val="FFE1F9"/>
    <a:srgbClr val="FEACEE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112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880519" y="6712597"/>
            <a:ext cx="9592708" cy="1353910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8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8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1127919" y="2709983"/>
            <a:ext cx="639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Gắn bánh vào trục bánh xe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1127919" y="3442707"/>
            <a:ext cx="7010400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Luồn trục bánh xe vào trong ống hút dán trên khung xe đầu kia lắp tiếp bánh xe còn lại.</a:t>
            </a:r>
          </a:p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Dùng băng dính hoặc keo dán để cố định bánh xe vào trục.</a:t>
            </a:r>
          </a:p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lắp bánh xe vào trục cần đảm bảo bánh xe vuông góc với trục bánh xe.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FD549-B90C-4884-A55F-8EBDCF4D7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8671719" y="2442463"/>
            <a:ext cx="7010400" cy="581421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7DDFEF4-0EA1-4175-866E-00924ADEC892}"/>
              </a:ext>
            </a:extLst>
          </p:cNvPr>
          <p:cNvGrpSpPr/>
          <p:nvPr/>
        </p:nvGrpSpPr>
        <p:grpSpPr>
          <a:xfrm>
            <a:off x="698753" y="1447800"/>
            <a:ext cx="7134766" cy="677108"/>
            <a:chOff x="1508918" y="1888664"/>
            <a:chExt cx="8674608" cy="6771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7ABB52C-5F74-44F5-A391-1D9C63A35B83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50EE44-0A49-4476-97C7-78039F46F565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462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8753" y="1447800"/>
            <a:ext cx="7134766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1052780" y="2810016"/>
            <a:ext cx="821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Chạy thử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1052780" y="3505200"/>
            <a:ext cx="7010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Đặt xe xuống bề mặt bằng phẳng dùng tay đẩy xe về phía trước quan sát xe di chuyển.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6BC87-FA81-482D-91CA-75C5B357B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3361840"/>
            <a:ext cx="7620000" cy="536154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2CB47D2-BF76-4178-BD83-EB1ECC5FA47F}"/>
              </a:ext>
            </a:extLst>
          </p:cNvPr>
          <p:cNvSpPr/>
          <p:nvPr/>
        </p:nvSpPr>
        <p:spPr>
          <a:xfrm>
            <a:off x="1051719" y="5202756"/>
            <a:ext cx="821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5: Chạy thử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6A3BFD-657D-42F8-AA97-1B475587935A}"/>
              </a:ext>
            </a:extLst>
          </p:cNvPr>
          <p:cNvSpPr/>
          <p:nvPr/>
        </p:nvSpPr>
        <p:spPr>
          <a:xfrm>
            <a:off x="1051719" y="5897940"/>
            <a:ext cx="7010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Dùng bút chì trang trí hoặc gắn thêm một số bộ phận</a:t>
            </a:r>
          </a:p>
        </p:txBody>
      </p:sp>
    </p:spTree>
    <p:extLst>
      <p:ext uri="{BB962C8B-B14F-4D97-AF65-F5344CB8AC3E}">
        <p14:creationId xmlns:p14="http://schemas.microsoft.com/office/powerpoint/2010/main" val="2256855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307E287-A1C0-4548-BDF3-79B8FDEA435A}"/>
              </a:ext>
            </a:extLst>
          </p:cNvPr>
          <p:cNvSpPr/>
          <p:nvPr/>
        </p:nvSpPr>
        <p:spPr>
          <a:xfrm>
            <a:off x="855146" y="2112687"/>
            <a:ext cx="13554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Thực hành: Cùng xem lại quy trình và thực hiện làm mô hình xe đua nhé.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3AF5A5-8458-4B93-B8B8-8AA82E1F4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42" y="3136891"/>
            <a:ext cx="7620000" cy="536154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388880D-786E-4A25-BD9F-0D233FF85192}"/>
              </a:ext>
            </a:extLst>
          </p:cNvPr>
          <p:cNvGrpSpPr/>
          <p:nvPr/>
        </p:nvGrpSpPr>
        <p:grpSpPr>
          <a:xfrm>
            <a:off x="698753" y="1447800"/>
            <a:ext cx="7134766" cy="677108"/>
            <a:chOff x="1508918" y="1888664"/>
            <a:chExt cx="8674608" cy="67710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3F6718-B6D8-4261-9D7C-3E47F56D2E80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6A0CE6E-DEB5-452D-AD83-524D9D9E3990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1601914" y="2362200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Báo cáo đánh giá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1813720" y="2955667"/>
            <a:ext cx="1356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Em hãy giới thiệu sản phẩm của mình với các bạn và nhận xét sản phẩm của các bạn theo mẫu phiếu đánh giá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83571-60A3-43C9-8963-F71D331E0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4343400"/>
            <a:ext cx="13411200" cy="435158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B47B71A-FB19-432A-9191-A0DBDC0FFC9E}"/>
              </a:ext>
            </a:extLst>
          </p:cNvPr>
          <p:cNvGrpSpPr/>
          <p:nvPr/>
        </p:nvGrpSpPr>
        <p:grpSpPr>
          <a:xfrm>
            <a:off x="1601914" y="1658319"/>
            <a:ext cx="7134766" cy="677108"/>
            <a:chOff x="1508918" y="1888664"/>
            <a:chExt cx="8674608" cy="6771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76DC37-06BD-4258-AE91-36CDCA9F1D2F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ECB1454-1593-4F56-8C9A-26BA4CC2ED1C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11105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1914" y="1676400"/>
            <a:ext cx="41742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Cùng ch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ơ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2270919" y="2353508"/>
            <a:ext cx="13517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cùng các bạn chơi đồ chơi do mình làm ra.</a:t>
            </a:r>
            <a:endParaRPr lang="vi-VN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2C73016-A16B-4831-8876-0E0D7A7C6FEB}"/>
              </a:ext>
            </a:extLst>
          </p:cNvPr>
          <p:cNvSpPr/>
          <p:nvPr/>
        </p:nvSpPr>
        <p:spPr>
          <a:xfrm>
            <a:off x="8831375" y="2937695"/>
            <a:ext cx="6858000" cy="4886621"/>
          </a:xfrm>
          <a:prstGeom prst="cloudCallout">
            <a:avLst/>
          </a:prstGeom>
          <a:solidFill>
            <a:srgbClr val="FFE1F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“Chạy nhanh hơn nữa”. Các xe xuất phát cùng 1 vạch đích xe nào chạy về vạch đích đầu tiên sẽ chiến thắng.</a:t>
            </a:r>
            <a:endParaRPr lang="vi-VN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949A2-1C79-4E92-AB79-AA5AB5764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7" y="3401944"/>
            <a:ext cx="7841189" cy="5393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4598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1914" y="1676400"/>
            <a:ext cx="7298405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Làm mô hình xe đua.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1601914" y="2362200"/>
            <a:ext cx="6167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Xác định yêu cầu của sản phẩm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1782726" y="2882807"/>
            <a:ext cx="12776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nêu các bộ phận chính và yêu cầu sản phẩm ở hình sau:</a:t>
            </a:r>
          </a:p>
        </p:txBody>
      </p:sp>
      <p:pic>
        <p:nvPicPr>
          <p:cNvPr id="12292" name="Picture 4" descr="Công nghệ lớp 3 Bài 9: Làm đồ chơi trang 55, 56, 57, 58, 59, 60, 61, 62 | Cánh diều (ảnh 7)">
            <a:extLst>
              <a:ext uri="{FF2B5EF4-FFF2-40B4-BE49-F238E27FC236}">
                <a16:creationId xmlns:a16="http://schemas.microsoft.com/office/drawing/2014/main" id="{5DB55D47-A54F-4C9C-83B1-675D0B202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11" b="97973" l="71695" r="9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55" t="1351"/>
          <a:stretch/>
        </p:blipFill>
        <p:spPr bwMode="auto">
          <a:xfrm>
            <a:off x="10500519" y="3498824"/>
            <a:ext cx="5573735" cy="46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119" y="3458891"/>
            <a:ext cx="10854958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đồ chơi mẫu có những bộ phận gì? </a:t>
            </a:r>
          </a:p>
          <a:p>
            <a:pPr lvl="0"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Xe đồ chơi mẫu gồm 3 bộ phận chính là: Khung xe, trục bánh xe, và bánh xe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ống đỡ trục bánh xe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đó có màu sắc, hình dạng và kích thức như thế nào?</a:t>
            </a:r>
          </a:p>
          <a:p>
            <a:pPr lvl="0"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hình chữ nhật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màu nâu.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bánh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ống đỡ trục bánh xe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thon dài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Bánh xe hình tròn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màu nâu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9602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1914" y="1676400"/>
            <a:ext cx="7298405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1601914" y="2362200"/>
            <a:ext cx="6167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Xác định yêu cầu của sản phẩm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1813719" y="2955667"/>
            <a:ext cx="12776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bộ phận chính và yêu cầu sản phẩm ở hình sau: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0B7DF-BB49-4F11-BFF6-F2836067F47C}"/>
              </a:ext>
            </a:extLst>
          </p:cNvPr>
          <p:cNvSpPr/>
          <p:nvPr/>
        </p:nvSpPr>
        <p:spPr>
          <a:xfrm>
            <a:off x="2042320" y="4171152"/>
            <a:ext cx="6476999" cy="37536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chính: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Khung xe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Bánh xe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Ống đỡ trục bánh xe.</a:t>
            </a:r>
            <a:endParaRPr lang="vi-V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Công nghệ lớp 3 Bài 9: Làm đồ chơi trang 55, 56, 57, 58, 59, 60, 61, 62 | Cánh diều (ảnh 7)">
            <a:extLst>
              <a:ext uri="{FF2B5EF4-FFF2-40B4-BE49-F238E27FC236}">
                <a16:creationId xmlns:a16="http://schemas.microsoft.com/office/drawing/2014/main" id="{5DB55D47-A54F-4C9C-83B1-675D0B202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5" t="1351"/>
          <a:stretch/>
        </p:blipFill>
        <p:spPr bwMode="auto">
          <a:xfrm>
            <a:off x="9586119" y="3635404"/>
            <a:ext cx="5573735" cy="46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ECDF4F8-DA06-4105-9F8E-3B6B16E58046}"/>
              </a:ext>
            </a:extLst>
          </p:cNvPr>
          <p:cNvSpPr/>
          <p:nvPr/>
        </p:nvSpPr>
        <p:spPr>
          <a:xfrm>
            <a:off x="2042320" y="4171152"/>
            <a:ext cx="6476999" cy="37536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của sản phẩm: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Chạy được.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Chắc chắn.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Trang trí đẹp.</a:t>
            </a:r>
            <a:endParaRPr lang="vi-V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60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1914" y="1676400"/>
            <a:ext cx="7298405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1601914" y="2362200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Chuẩn bị vật liệu và dụng cụ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1710665" y="2954553"/>
            <a:ext cx="1334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tính toán số lượng và chuẩn bị đầy đủ các dụng cụ và vật liệu cần thiết.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2A3FE281-63C1-458E-9774-D8C680B459E8}"/>
              </a:ext>
            </a:extLst>
          </p:cNvPr>
          <p:cNvSpPr/>
          <p:nvPr/>
        </p:nvSpPr>
        <p:spPr>
          <a:xfrm>
            <a:off x="12253119" y="869835"/>
            <a:ext cx="3669594" cy="1872734"/>
          </a:xfrm>
          <a:prstGeom prst="cloudCallout">
            <a:avLst/>
          </a:prstGeom>
          <a:solidFill>
            <a:srgbClr val="FFE1F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F98BF-2DEC-4AC1-9A18-1C19E2AAF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37" y="4186549"/>
            <a:ext cx="13258881" cy="45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680493"/>
            <a:ext cx="7298405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746919" y="2366293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Chuẩn bị vật liệu và dụng cụ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855671" y="2958646"/>
            <a:ext cx="8536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lượng các dụng cụ và vật liệu cần thiết.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2A3FE281-63C1-458E-9774-D8C680B459E8}"/>
              </a:ext>
            </a:extLst>
          </p:cNvPr>
          <p:cNvSpPr/>
          <p:nvPr/>
        </p:nvSpPr>
        <p:spPr>
          <a:xfrm>
            <a:off x="10423463" y="1524000"/>
            <a:ext cx="4050594" cy="1872734"/>
          </a:xfrm>
          <a:prstGeom prst="cloudCallout">
            <a:avLst/>
          </a:prstGeom>
          <a:solidFill>
            <a:srgbClr val="FFE1F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các nhóm báo cáo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F98BF-2DEC-4AC1-9A18-1C19E2AAF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4133180"/>
            <a:ext cx="7654779" cy="45326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485857-ED86-471E-9C21-57ACC71DF8B0}"/>
              </a:ext>
            </a:extLst>
          </p:cNvPr>
          <p:cNvSpPr/>
          <p:nvPr/>
        </p:nvSpPr>
        <p:spPr>
          <a:xfrm>
            <a:off x="9586119" y="3696457"/>
            <a:ext cx="6096000" cy="4862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dụng cụ, vật liệu cần thiết: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Bìa các tông: 2 bìa các tông to hoặc 3-4 bìa các tông nhỏ (mỗi HS).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Băng dính: 1 cuộn (mỗi bàn).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Keo sữa: 1 lọ (mỗi bàn).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Ống hút giấy: 2 ống hút (mỗi HS)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Que tre, gỗ: 2 que (mỗi HS).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Compa, thước kẻ, ê ke, bút chì, kéo, bút màu: mỗi HS tự chuẩn bị riêng cho mình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331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698753" y="2622469"/>
            <a:ext cx="11020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588525" y="7655152"/>
            <a:ext cx="719568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Dùng com pa vẽ trên tấm bìa đường tròn có bán kính 2cm. Cắt theo đường tròn để được bánh xe.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8492431" y="7873425"/>
            <a:ext cx="64545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Làm tương tự được 4 bánh xe có bán kính 2cm.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07E0C3-ABF0-459B-A94A-3DBAE6964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8" y="3215936"/>
            <a:ext cx="5940115" cy="41920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318DC89-5A16-49F9-985D-73E916B97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3169150"/>
            <a:ext cx="6374892" cy="465748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96EB9E2-BB87-4D49-B172-003CD3FA8025}"/>
              </a:ext>
            </a:extLst>
          </p:cNvPr>
          <p:cNvGrpSpPr/>
          <p:nvPr/>
        </p:nvGrpSpPr>
        <p:grpSpPr>
          <a:xfrm>
            <a:off x="698753" y="1447800"/>
            <a:ext cx="7134766" cy="677108"/>
            <a:chOff x="1508918" y="1888664"/>
            <a:chExt cx="8674608" cy="67710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6A09CD6-79FF-48EE-8358-36BD10972AF9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8B5E763-3B4D-4821-8E95-3FD1037D1D00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698753" y="2622469"/>
            <a:ext cx="10838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793699" y="8013691"/>
            <a:ext cx="658008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Vẽ trên tấm bìa hình chữ nhật có kích thước 8 cm x 12 cm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8696424" y="7943480"/>
            <a:ext cx="64545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Dùng kéo cắt tạo khung xe. Cắt góc hai đầu khung xe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DC4268-8DD2-41E2-B7FF-02D41328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4" y="3215989"/>
            <a:ext cx="6334329" cy="4493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62B67E-15C8-4A20-BDDE-A372E26CE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77" y="3145720"/>
            <a:ext cx="7241107" cy="48679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45186DA-490F-4B18-9811-E7C5D7C6725F}"/>
              </a:ext>
            </a:extLst>
          </p:cNvPr>
          <p:cNvGrpSpPr/>
          <p:nvPr/>
        </p:nvGrpSpPr>
        <p:grpSpPr>
          <a:xfrm>
            <a:off x="698753" y="1447800"/>
            <a:ext cx="7134766" cy="677108"/>
            <a:chOff x="1508918" y="1888664"/>
            <a:chExt cx="8674608" cy="6771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F26303-17BA-4917-AF14-E603133F71A5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01B54B-21C2-4C29-9A9C-58C80DA1F3A2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78261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1052781" y="264790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Làm ống đỡ trục bánh xe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870826" y="7720756"/>
            <a:ext cx="7010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Trên khung xe, đánh dấu điểm M,N G,H. Vẽ đoạn thẳng MN và GH.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8472542" y="7424259"/>
            <a:ext cx="73152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Cắt 2 đoạn ống hiuts dài 9cm. Dùng băng dính dán 2 ống hút vào khung xe tại vị trí MN và GH.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E28DC-FA2B-4F7B-AC6C-EA6CD02B3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75" y="2999901"/>
            <a:ext cx="7342879" cy="4215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84688-0EF0-4321-AF26-83E9E280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5" y="3339239"/>
            <a:ext cx="6856143" cy="42150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4D36358-C19B-4D4A-A277-011FBBFA9A49}"/>
              </a:ext>
            </a:extLst>
          </p:cNvPr>
          <p:cNvGrpSpPr/>
          <p:nvPr/>
        </p:nvGrpSpPr>
        <p:grpSpPr>
          <a:xfrm>
            <a:off x="698753" y="1447800"/>
            <a:ext cx="7134766" cy="677108"/>
            <a:chOff x="1508918" y="1888664"/>
            <a:chExt cx="8674608" cy="67710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D85639-A360-4510-867A-E90A0CEF0775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3C161E-0626-47C0-8E33-12050BE0F282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3511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1052781" y="2647907"/>
            <a:ext cx="6436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Gắn bánh vào trục bánh xe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536491" y="3444525"/>
            <a:ext cx="7010400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Chuẩn bị 2 que tre hoặc gỗ, dài 12cm để làm trục bánh xe</a:t>
            </a:r>
          </a:p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Dùng đầu mũi com pa tạo một lỗ ở tâm bánh xe đủ để xuyên trục bánh xe qua.</a:t>
            </a:r>
          </a:p>
          <a:p>
            <a:pPr algn="just">
              <a:spcBef>
                <a:spcPts val="1200"/>
              </a:spcBef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Lắp bánh xe vào trục làm bánh xe, cách đầu trục khoảng 1cm.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A2926-999C-4969-AEAE-6300200AF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9" y="3444525"/>
            <a:ext cx="7584251" cy="48321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416256C-FC14-4773-A3B5-DE4534891CC4}"/>
              </a:ext>
            </a:extLst>
          </p:cNvPr>
          <p:cNvGrpSpPr/>
          <p:nvPr/>
        </p:nvGrpSpPr>
        <p:grpSpPr>
          <a:xfrm>
            <a:off x="698753" y="1447800"/>
            <a:ext cx="7134766" cy="677108"/>
            <a:chOff x="1508918" y="1888664"/>
            <a:chExt cx="8674608" cy="6771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C9653F-2918-40B6-B36C-03B620910690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AA395C-56DD-4DBF-A713-0FC9F324EB93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37198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ARS_PPT_DBNAME" val="Tuần 31-Công nghệ-Làm đồ chơi (Tiết 3)[20240502091214555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10502</TotalTime>
  <Words>924</Words>
  <Application>Microsoft Office PowerPoint</Application>
  <PresentationFormat>Custom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Tuyết Trương</dc:creator>
  <cp:lastModifiedBy>Thu Trang Chử</cp:lastModifiedBy>
  <cp:revision>1416</cp:revision>
  <dcterms:created xsi:type="dcterms:W3CDTF">2008-09-09T22:52:10Z</dcterms:created>
  <dcterms:modified xsi:type="dcterms:W3CDTF">2024-05-02T02:13:47Z</dcterms:modified>
</cp:coreProperties>
</file>