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</p:sldMasterIdLst>
  <p:notesMasterIdLst>
    <p:notesMasterId r:id="rId20"/>
  </p:notesMasterIdLst>
  <p:sldIdLst>
    <p:sldId id="375" r:id="rId4"/>
    <p:sldId id="329" r:id="rId5"/>
    <p:sldId id="331" r:id="rId6"/>
    <p:sldId id="286" r:id="rId7"/>
    <p:sldId id="354" r:id="rId8"/>
    <p:sldId id="355" r:id="rId9"/>
    <p:sldId id="357" r:id="rId10"/>
    <p:sldId id="290" r:id="rId11"/>
    <p:sldId id="297" r:id="rId12"/>
    <p:sldId id="2007577072" r:id="rId13"/>
    <p:sldId id="337" r:id="rId14"/>
    <p:sldId id="344" r:id="rId15"/>
    <p:sldId id="345" r:id="rId16"/>
    <p:sldId id="353" r:id="rId17"/>
    <p:sldId id="302" r:id="rId18"/>
    <p:sldId id="200757707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DD0E7-F819-4C40-8E97-CBCC4EAF665E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30A17-FF67-48FA-9BDB-1A846807A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051B5-468E-4E31-BF0F-BBE86D9FCD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1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85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8B0AD-62A7-4A6E-9844-DCD77F33E9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857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72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2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C5DF5-F740-451E-971E-870FDA110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CE5546-19D5-4B88-AFA7-8E0A63014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31F2D-EC5F-4921-80DD-12C5367D4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1061C-2A5A-47F0-A5E9-E0D60210D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99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0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35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38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531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31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18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55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877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60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715F-3258-7E32-0713-4A434CA31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DD5A7-A5BE-4A9E-9EC1-236BED7E7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C5D4-BAA4-A5DD-9826-9BE0F264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0739E-9384-46BB-5A30-E91AC7E4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6D6D2-F208-B612-E7E0-FAB1B3F0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604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131B-D75D-3B61-6ABF-002ABFD7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E806-A0C3-7A2E-EAFC-3EDBE9AC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1D79A-9D4D-2115-AE26-7541251F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3AC9-291D-3EEE-F284-6E4B36A0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3B144-F1C7-936D-1DF9-1F41BB1A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2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3622-1AF7-0117-6A90-28FAD680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BF31A-1029-784B-E5E5-9076E7806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7C03B-67E2-3326-2081-14938EF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90A97-0AEC-5735-CBE7-8ACFD86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837E-0841-6A59-A968-74386E29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EE2B-75B7-C57E-C422-99FA001D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F8BF-2DF1-5642-DB39-34EB60BB9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FDF9-2805-9EAB-6304-036CB2287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C03C6-41CA-9A7A-DCA1-4B6DC7DF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50E2-9434-A5F0-DD98-ACDE82B6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F2D02-B144-0964-E0D4-835D3AC6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9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51B1-B4CD-8E9D-3BEE-2F150FB1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DEB75-8900-C1A9-D7A3-8C3E1624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FE070-9D0B-4BA9-191B-9C3BBCF00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BC673-A25D-FD9B-43B0-E6946AD6A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202AF-97C5-4B0D-45C9-43939E73D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BB2A0-9454-1CE6-0E6A-E90B3FCF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DDE4F-9F91-8B6D-E43C-E00BEF4A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7AD93-749F-1271-91C0-59631FA8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FC8F-1522-3212-9885-4D2AE8F3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95FF2-C972-AC51-65B9-A0FBCBD3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0C38E-3531-FD3D-5A39-6487591C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0737F-E15C-E254-26A2-C5FD6CB2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5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317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409E-ADF3-B8D8-F660-34E188A7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9D03-9A9A-5FE4-7B3B-8DC4F6BDA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F4917-6712-90CD-8357-5CED456AF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A5AA9-555E-C0D1-6020-E04A40BF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4DCF-C8ED-FA2F-015A-EFAC9E9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B3787-144B-AE3B-C002-66F744C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CAC7-3EFF-A79A-B76F-2E36D0337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53824-4870-78FB-5745-7D89AECE3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E7759-CADC-9B63-6266-A3BC3E491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F6811-5AB8-6A3B-5BA8-8ADD0657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B6A1A-2F66-B2A2-EC76-72D27A69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6374F-3C55-28C3-C378-A241E256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3B6A7-2443-4A92-93A1-052BC5609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5338F8-E393-4389-B2D6-2957EC047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0924E-761D-4583-950F-6E1F567D7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0C1ED-5671-4C6C-B8F7-38F97258F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5125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E28E-73CC-0C7A-FD52-AFB9ABE7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176FB-8EA2-B520-0E2D-69B0EDFFA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25083-1757-95FF-04CC-9797555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2E52-F2D9-1B12-67D7-3AE015FA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5B88-4A47-C991-EEED-3291A3A8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FA8AE6-3F5B-620B-BB44-DACEFB8E1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C0A86-5944-89CA-4E6E-B294E093A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BEA7A-8790-AF5E-B323-43A30624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83BA70-B39F-4AEB-983D-448FBF9EFABF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ACA1-99F5-5E54-2CFC-95FF5C53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75E00-B12D-AC65-AE17-1EC526A8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CDBD76-405D-45D5-A607-A935918E12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D8A4B-CFDB-4184-947E-C7E4C2F7F2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7" y="270510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403CD-CE42-4F89-9F6D-BAD787332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5453" y="123374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8B5CE-A82C-4656-8721-0284FC11D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547" y="-27022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1871C5-F543-4B5C-9254-583DA268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7" y="-22209492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55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481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04A90F-F974-42C8-A404-6FA3315FB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3" y="-2667000"/>
            <a:ext cx="6858000" cy="12192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0458B8C-2AAF-4B65-96FB-9C2397F202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94106"/>
            <a:ext cx="12192000" cy="3638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24F2F8-3351-416B-A6B4-5ABD1C4F7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0" y="0"/>
            <a:ext cx="12192000" cy="3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5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2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4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1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7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566A5-47B1-F60F-A3C4-1B7B67E33083}"/>
              </a:ext>
            </a:extLst>
          </p:cNvPr>
          <p:cNvGrpSpPr/>
          <p:nvPr userDrawn="1"/>
        </p:nvGrpSpPr>
        <p:grpSpPr>
          <a:xfrm>
            <a:off x="-501365" y="725"/>
            <a:ext cx="12693365" cy="6871063"/>
            <a:chOff x="-501365" y="725"/>
            <a:chExt cx="12693365" cy="6871063"/>
          </a:xfrm>
        </p:grpSpPr>
        <p:pic>
          <p:nvPicPr>
            <p:cNvPr id="17" name="图片 16" descr="背景图案&#10;&#10;描述已自动生成">
              <a:extLst>
                <a:ext uri="{FF2B5EF4-FFF2-40B4-BE49-F238E27FC236}">
                  <a16:creationId xmlns:a16="http://schemas.microsoft.com/office/drawing/2014/main" id="{B727D929-468B-2978-E115-E0BAC673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"/>
              <a:ext cx="12192000" cy="6871063"/>
            </a:xfrm>
            <a:prstGeom prst="rect">
              <a:avLst/>
            </a:prstGeom>
          </p:spPr>
        </p:pic>
        <p:pic>
          <p:nvPicPr>
            <p:cNvPr id="19" name="图片 18" descr="图片包含 游戏机, 大, 飞机&#10;&#10;描述已自动生成">
              <a:extLst>
                <a:ext uri="{FF2B5EF4-FFF2-40B4-BE49-F238E27FC236}">
                  <a16:creationId xmlns:a16="http://schemas.microsoft.com/office/drawing/2014/main" id="{522FB9D4-3052-DDDE-ABC0-5B914FEF4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0" y="3443514"/>
              <a:ext cx="12192000" cy="3428274"/>
            </a:xfrm>
            <a:prstGeom prst="rect">
              <a:avLst/>
            </a:prstGeom>
          </p:spPr>
        </p:pic>
        <p:pic>
          <p:nvPicPr>
            <p:cNvPr id="27" name="图片 26" descr="图片包含 背景图案&#10;&#10;描述已自动生成">
              <a:extLst>
                <a:ext uri="{FF2B5EF4-FFF2-40B4-BE49-F238E27FC236}">
                  <a16:creationId xmlns:a16="http://schemas.microsoft.com/office/drawing/2014/main" id="{025B6CB4-B38C-9693-7613-B84A591A5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1" t="16500" r="15715" b="64690"/>
            <a:stretch/>
          </p:blipFill>
          <p:spPr>
            <a:xfrm>
              <a:off x="11136452" y="2687006"/>
              <a:ext cx="803678" cy="907144"/>
            </a:xfrm>
            <a:prstGeom prst="rect">
              <a:avLst/>
            </a:prstGeom>
          </p:spPr>
        </p:pic>
        <p:pic>
          <p:nvPicPr>
            <p:cNvPr id="28" name="图片 27" descr="图片包含 背景图案&#10;&#10;描述已自动生成">
              <a:extLst>
                <a:ext uri="{FF2B5EF4-FFF2-40B4-BE49-F238E27FC236}">
                  <a16:creationId xmlns:a16="http://schemas.microsoft.com/office/drawing/2014/main" id="{475A9221-9F60-3D9D-FC28-34D2B3D59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36" t="47935" r="7390" b="33017"/>
            <a:stretch/>
          </p:blipFill>
          <p:spPr>
            <a:xfrm rot="20325092">
              <a:off x="1129577" y="4378581"/>
              <a:ext cx="933984" cy="583788"/>
            </a:xfrm>
            <a:prstGeom prst="rect">
              <a:avLst/>
            </a:prstGeom>
          </p:spPr>
        </p:pic>
        <p:pic>
          <p:nvPicPr>
            <p:cNvPr id="29" name="图片 28" descr="图片包含 背景图案&#10;&#10;描述已自动生成">
              <a:extLst>
                <a:ext uri="{FF2B5EF4-FFF2-40B4-BE49-F238E27FC236}">
                  <a16:creationId xmlns:a16="http://schemas.microsoft.com/office/drawing/2014/main" id="{B3367D8E-6CC5-A5BE-6241-5244B3BFB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6" t="34595" r="59985" b="46119"/>
            <a:stretch/>
          </p:blipFill>
          <p:spPr>
            <a:xfrm>
              <a:off x="-501365" y="1630884"/>
              <a:ext cx="1596572" cy="1068780"/>
            </a:xfrm>
            <a:prstGeom prst="rect">
              <a:avLst/>
            </a:prstGeom>
          </p:spPr>
        </p:pic>
        <p:pic>
          <p:nvPicPr>
            <p:cNvPr id="30" name="图片 29" descr="图片包含 背景图案&#10;&#10;描述已自动生成">
              <a:extLst>
                <a:ext uri="{FF2B5EF4-FFF2-40B4-BE49-F238E27FC236}">
                  <a16:creationId xmlns:a16="http://schemas.microsoft.com/office/drawing/2014/main" id="{C869CFAD-40E0-2343-E7D7-C7092B1F3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09" t="9417" r="45253" b="69984"/>
            <a:stretch/>
          </p:blipFill>
          <p:spPr>
            <a:xfrm>
              <a:off x="10077198" y="1291034"/>
              <a:ext cx="807385" cy="82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48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40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1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CE948A6-1895-4B3A-86EB-4C987EA8C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0" y="361950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audio" Target="NULL"/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1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11" Type="http://schemas.openxmlformats.org/officeDocument/2006/relationships/image" Target="../media/image29.jpg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19" Type="http://schemas.openxmlformats.org/officeDocument/2006/relationships/audio" Target="NULL"/><Relationship Id="rId4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315557" y="4636709"/>
            <a:ext cx="5807932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圆角 5">
            <a:extLst>
              <a:ext uri="{FF2B5EF4-FFF2-40B4-BE49-F238E27FC236}">
                <a16:creationId xmlns:a16="http://schemas.microsoft.com/office/drawing/2014/main" id="{2C8C67BD-8D53-43D7-8EA4-47DF78FDF184}"/>
              </a:ext>
            </a:extLst>
          </p:cNvPr>
          <p:cNvSpPr/>
          <p:nvPr/>
        </p:nvSpPr>
        <p:spPr>
          <a:xfrm>
            <a:off x="479385" y="1339249"/>
            <a:ext cx="10877189" cy="4267141"/>
          </a:xfrm>
          <a:custGeom>
            <a:avLst/>
            <a:gdLst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544063 w 10802778"/>
              <a:gd name="connsiteY6" fmla="*/ 3264310 h 3264310"/>
              <a:gd name="connsiteX7" fmla="*/ 0 w 10802778"/>
              <a:gd name="connsiteY7" fmla="*/ 2720247 h 3264310"/>
              <a:gd name="connsiteX8" fmla="*/ 0 w 10802778"/>
              <a:gd name="connsiteY8" fmla="*/ 544063 h 3264310"/>
              <a:gd name="connsiteX0" fmla="*/ 0 w 10802778"/>
              <a:gd name="connsiteY0" fmla="*/ 544063 h 3264310"/>
              <a:gd name="connsiteX1" fmla="*/ 544063 w 10802778"/>
              <a:gd name="connsiteY1" fmla="*/ 0 h 3264310"/>
              <a:gd name="connsiteX2" fmla="*/ 10258715 w 10802778"/>
              <a:gd name="connsiteY2" fmla="*/ 0 h 3264310"/>
              <a:gd name="connsiteX3" fmla="*/ 10802778 w 10802778"/>
              <a:gd name="connsiteY3" fmla="*/ 544063 h 3264310"/>
              <a:gd name="connsiteX4" fmla="*/ 10802778 w 10802778"/>
              <a:gd name="connsiteY4" fmla="*/ 2720247 h 3264310"/>
              <a:gd name="connsiteX5" fmla="*/ 10258715 w 10802778"/>
              <a:gd name="connsiteY5" fmla="*/ 3264310 h 3264310"/>
              <a:gd name="connsiteX6" fmla="*/ 1199536 w 10802778"/>
              <a:gd name="connsiteY6" fmla="*/ 3254478 h 3264310"/>
              <a:gd name="connsiteX7" fmla="*/ 544063 w 10802778"/>
              <a:gd name="connsiteY7" fmla="*/ 3264310 h 3264310"/>
              <a:gd name="connsiteX8" fmla="*/ 0 w 10802778"/>
              <a:gd name="connsiteY8" fmla="*/ 2720247 h 3264310"/>
              <a:gd name="connsiteX9" fmla="*/ 0 w 10802778"/>
              <a:gd name="connsiteY9" fmla="*/ 544063 h 326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02778" h="3264310">
                <a:moveTo>
                  <a:pt x="0" y="544063"/>
                </a:moveTo>
                <a:cubicBezTo>
                  <a:pt x="0" y="243585"/>
                  <a:pt x="243585" y="0"/>
                  <a:pt x="544063" y="0"/>
                </a:cubicBezTo>
                <a:lnTo>
                  <a:pt x="10258715" y="0"/>
                </a:lnTo>
                <a:cubicBezTo>
                  <a:pt x="10559193" y="0"/>
                  <a:pt x="10802778" y="243585"/>
                  <a:pt x="10802778" y="544063"/>
                </a:cubicBezTo>
                <a:lnTo>
                  <a:pt x="10802778" y="2720247"/>
                </a:lnTo>
                <a:cubicBezTo>
                  <a:pt x="10802778" y="3020725"/>
                  <a:pt x="10559193" y="3264310"/>
                  <a:pt x="10258715" y="3264310"/>
                </a:cubicBezTo>
                <a:lnTo>
                  <a:pt x="1199536" y="3254478"/>
                </a:lnTo>
                <a:lnTo>
                  <a:pt x="544063" y="3264310"/>
                </a:lnTo>
                <a:cubicBezTo>
                  <a:pt x="243585" y="3264310"/>
                  <a:pt x="0" y="3020725"/>
                  <a:pt x="0" y="2720247"/>
                </a:cubicBezTo>
                <a:lnTo>
                  <a:pt x="0" y="544063"/>
                </a:lnTo>
                <a:close/>
              </a:path>
            </a:pathLst>
          </a:custGeom>
          <a:solidFill>
            <a:sysClr val="window" lastClr="FFFFFF">
              <a:alpha val="95000"/>
            </a:sysClr>
          </a:solidFill>
          <a:ln w="28575" cap="flat" cmpd="sng" algn="ctr">
            <a:solidFill>
              <a:srgbClr val="4D272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Picture 2" descr="Bảng Gỗ Học Sinh Hồng Hà 3447">
            <a:extLst>
              <a:ext uri="{FF2B5EF4-FFF2-40B4-BE49-F238E27FC236}">
                <a16:creationId xmlns:a16="http://schemas.microsoft.com/office/drawing/2014/main" id="{CA164A3E-83F4-4AF2-8008-978A33EBA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15124"/>
          <a:stretch/>
        </p:blipFill>
        <p:spPr bwMode="auto">
          <a:xfrm>
            <a:off x="2558116" y="1528311"/>
            <a:ext cx="5682961" cy="38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BCD3825-542E-444B-8736-A52E1A822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633739" y="655160"/>
            <a:ext cx="934113" cy="818623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D1C6D70D-DDB0-4B70-8E8E-0A0EFA1B73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3306" y="797023"/>
            <a:ext cx="1271688" cy="1114461"/>
          </a:xfrm>
          <a:prstGeom prst="rect">
            <a:avLst/>
          </a:prstGeom>
        </p:spPr>
      </p:pic>
      <p:grpSp>
        <p:nvGrpSpPr>
          <p:cNvPr id="22" name="组合 13">
            <a:extLst>
              <a:ext uri="{FF2B5EF4-FFF2-40B4-BE49-F238E27FC236}">
                <a16:creationId xmlns:a16="http://schemas.microsoft.com/office/drawing/2014/main" id="{B32599C7-E915-48A0-AFC6-78304E88FC72}"/>
              </a:ext>
            </a:extLst>
          </p:cNvPr>
          <p:cNvGrpSpPr/>
          <p:nvPr/>
        </p:nvGrpSpPr>
        <p:grpSpPr>
          <a:xfrm rot="21168012">
            <a:off x="884570" y="66215"/>
            <a:ext cx="1119390" cy="997329"/>
            <a:chOff x="1411309" y="921917"/>
            <a:chExt cx="4912289" cy="4537496"/>
          </a:xfrm>
        </p:grpSpPr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3E38CA9E-54F3-469E-B5DD-C4627A071400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4" name="组合 15">
              <a:extLst>
                <a:ext uri="{FF2B5EF4-FFF2-40B4-BE49-F238E27FC236}">
                  <a16:creationId xmlns:a16="http://schemas.microsoft.com/office/drawing/2014/main" id="{46B4A66C-2A7B-4672-8212-19E1FE477ACF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5" name="椭圆 16">
                <a:extLst>
                  <a:ext uri="{FF2B5EF4-FFF2-40B4-BE49-F238E27FC236}">
                    <a16:creationId xmlns:a16="http://schemas.microsoft.com/office/drawing/2014/main" id="{D75588B3-5806-4574-8BD1-9BA899401E1B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等腰三角形 17">
                <a:extLst>
                  <a:ext uri="{FF2B5EF4-FFF2-40B4-BE49-F238E27FC236}">
                    <a16:creationId xmlns:a16="http://schemas.microsoft.com/office/drawing/2014/main" id="{B950EA28-4980-4710-9C7A-DD93E3588CCA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7" name="组合 1">
            <a:extLst>
              <a:ext uri="{FF2B5EF4-FFF2-40B4-BE49-F238E27FC236}">
                <a16:creationId xmlns:a16="http://schemas.microsoft.com/office/drawing/2014/main" id="{ABCF3AB1-13D2-415C-8ADC-0EF83123CD6E}"/>
              </a:ext>
            </a:extLst>
          </p:cNvPr>
          <p:cNvGrpSpPr/>
          <p:nvPr/>
        </p:nvGrpSpPr>
        <p:grpSpPr>
          <a:xfrm>
            <a:off x="1574276" y="104827"/>
            <a:ext cx="9617413" cy="782434"/>
            <a:chOff x="1305482" y="2213477"/>
            <a:chExt cx="3838375" cy="684264"/>
          </a:xfrm>
        </p:grpSpPr>
        <p:sp>
          <p:nvSpPr>
            <p:cNvPr id="28" name="矩形: 圆角 15">
              <a:extLst>
                <a:ext uri="{FF2B5EF4-FFF2-40B4-BE49-F238E27FC236}">
                  <a16:creationId xmlns:a16="http://schemas.microsoft.com/office/drawing/2014/main" id="{2110D546-2278-48E9-91F8-BE9249B17DB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: 圆角 27">
              <a:extLst>
                <a:ext uri="{FF2B5EF4-FFF2-40B4-BE49-F238E27FC236}">
                  <a16:creationId xmlns:a16="http://schemas.microsoft.com/office/drawing/2014/main" id="{606FF291-91F6-4352-ADB8-5BC02BA3CA51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0" name="Picture 3">
            <a:extLst>
              <a:ext uri="{FF2B5EF4-FFF2-40B4-BE49-F238E27FC236}">
                <a16:creationId xmlns:a16="http://schemas.microsoft.com/office/drawing/2014/main" id="{B13271E2-6329-4AD3-939C-BC1EBB9A8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94433" y="803078"/>
            <a:ext cx="629743" cy="551884"/>
          </a:xfrm>
          <a:prstGeom prst="rect">
            <a:avLst/>
          </a:prstGeom>
        </p:spPr>
      </p:pic>
      <p:sp>
        <p:nvSpPr>
          <p:cNvPr id="31" name="Google Shape;697;p24">
            <a:extLst>
              <a:ext uri="{FF2B5EF4-FFF2-40B4-BE49-F238E27FC236}">
                <a16:creationId xmlns:a16="http://schemas.microsoft.com/office/drawing/2014/main" id="{B0450F50-0D17-44CC-901A-B348986F6863}"/>
              </a:ext>
            </a:extLst>
          </p:cNvPr>
          <p:cNvSpPr txBox="1">
            <a:spLocks/>
          </p:cNvSpPr>
          <p:nvPr/>
        </p:nvSpPr>
        <p:spPr>
          <a:xfrm flipH="1">
            <a:off x="3164112" y="64647"/>
            <a:ext cx="6131714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Viết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riêng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5C75CCE-4BBA-4E14-B7A4-C2A82C802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23" y="217286"/>
            <a:ext cx="509568" cy="66313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56CAE4D-82DE-434B-B528-A90615E4B9BE}"/>
              </a:ext>
            </a:extLst>
          </p:cNvPr>
          <p:cNvGrpSpPr/>
          <p:nvPr/>
        </p:nvGrpSpPr>
        <p:grpSpPr>
          <a:xfrm>
            <a:off x="8702997" y="3179608"/>
            <a:ext cx="2512132" cy="1866296"/>
            <a:chOff x="6865144" y="3555389"/>
            <a:chExt cx="2166889" cy="158811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60CF21F-83D6-4796-ABE5-6ECCAB8E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44" y="3555389"/>
              <a:ext cx="2166889" cy="1588111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3F2FEC-C594-48A3-84B7-C198E25FB4F9}"/>
                </a:ext>
              </a:extLst>
            </p:cNvPr>
            <p:cNvSpPr/>
            <p:nvPr/>
          </p:nvSpPr>
          <p:spPr>
            <a:xfrm>
              <a:off x="7093846" y="3872390"/>
              <a:ext cx="1709483" cy="932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FF75D33-D727-4564-92D4-A565641CE01B}"/>
              </a:ext>
            </a:extLst>
          </p:cNvPr>
          <p:cNvSpPr/>
          <p:nvPr/>
        </p:nvSpPr>
        <p:spPr>
          <a:xfrm>
            <a:off x="3817621" y="3453063"/>
            <a:ext cx="3140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Hội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ƌn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F2EB9-2172-2A68-006C-D9673353D18D}"/>
              </a:ext>
            </a:extLst>
          </p:cNvPr>
          <p:cNvSpPr txBox="1"/>
          <p:nvPr/>
        </p:nvSpPr>
        <p:spPr>
          <a:xfrm>
            <a:off x="200695" y="95457"/>
            <a:ext cx="11472557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Hội An là thành phố nổi tiếng của tỉnh Quảng Nam. Nơi đây giữ được những con đường, ngôi nhà, đình chùa,... rất cổ; có nhiều món ăn truyền thống đặc sắc... Vì thế, người ta còn gọi Hội An là phố cổ Hội An.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Kinh nghiệm Du lịch HỘI AN 2023 từ A-Z: lưu trú, ăn chơi, đặc sản... mới  nhất">
            <a:extLst>
              <a:ext uri="{FF2B5EF4-FFF2-40B4-BE49-F238E27FC236}">
                <a16:creationId xmlns:a16="http://schemas.microsoft.com/office/drawing/2014/main" id="{C4C48C0F-2601-2D23-A9EC-C84C9A814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57" y="2301589"/>
            <a:ext cx="6686481" cy="44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53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1">
            <a:extLst>
              <a:ext uri="{FF2B5EF4-FFF2-40B4-BE49-F238E27FC236}">
                <a16:creationId xmlns:a16="http://schemas.microsoft.com/office/drawing/2014/main" id="{F699EAC6-EA19-4596-9067-B9F9CE33D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228" y="754005"/>
            <a:ext cx="7801303" cy="8351009"/>
          </a:xfrm>
          <a:prstGeom prst="rect">
            <a:avLst/>
          </a:prstGeom>
        </p:spPr>
      </p:pic>
      <p:pic>
        <p:nvPicPr>
          <p:cNvPr id="17" name="图片 4">
            <a:extLst>
              <a:ext uri="{FF2B5EF4-FFF2-40B4-BE49-F238E27FC236}">
                <a16:creationId xmlns:a16="http://schemas.microsoft.com/office/drawing/2014/main" id="{2257AC0E-D49D-6897-61CC-E314F3279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82" y="-47154"/>
            <a:ext cx="2742083" cy="27420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089D79-FB94-488F-BC4F-B60EDBF0C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80" y="564895"/>
            <a:ext cx="1099813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0EE403-02F9-5EBC-E60A-5100E7D911EC}"/>
              </a:ext>
            </a:extLst>
          </p:cNvPr>
          <p:cNvGrpSpPr/>
          <p:nvPr/>
        </p:nvGrpSpPr>
        <p:grpSpPr>
          <a:xfrm>
            <a:off x="709216" y="161492"/>
            <a:ext cx="10016640" cy="1758845"/>
            <a:chOff x="136762" y="50449"/>
            <a:chExt cx="10016640" cy="1758845"/>
          </a:xfrm>
        </p:grpSpPr>
        <p:sp>
          <p:nvSpPr>
            <p:cNvPr id="8" name="文本框 8">
              <a:extLst>
                <a:ext uri="{FF2B5EF4-FFF2-40B4-BE49-F238E27FC236}">
                  <a16:creationId xmlns:a16="http://schemas.microsoft.com/office/drawing/2014/main" id="{671538F9-68D3-5726-CB2B-93D99F09CCEF}"/>
                </a:ext>
              </a:extLst>
            </p:cNvPr>
            <p:cNvSpPr txBox="1"/>
            <p:nvPr/>
          </p:nvSpPr>
          <p:spPr>
            <a:xfrm>
              <a:off x="1011709" y="293999"/>
              <a:ext cx="9141693" cy="1003031"/>
            </a:xfrm>
            <a:prstGeom prst="homePlat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câu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ứng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dụng</a:t>
              </a:r>
              <a:endPara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0" name="图片 6" descr="卡通人物&#10;&#10;中度可信度描述已自动生成">
              <a:extLst>
                <a:ext uri="{FF2B5EF4-FFF2-40B4-BE49-F238E27FC236}">
                  <a16:creationId xmlns:a16="http://schemas.microsoft.com/office/drawing/2014/main" id="{48F1CE66-4166-6D14-E84D-5C8662261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430">
              <a:off x="136762" y="50449"/>
              <a:ext cx="1749895" cy="175884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F0404FA-2BBF-8D2D-E0AF-FB7EAAA4E372}"/>
              </a:ext>
            </a:extLst>
          </p:cNvPr>
          <p:cNvSpPr/>
          <p:nvPr/>
        </p:nvSpPr>
        <p:spPr>
          <a:xfrm>
            <a:off x="187574" y="1520687"/>
            <a:ext cx="11878530" cy="535163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7" name="Ô li">
            <a:extLst>
              <a:ext uri="{FF2B5EF4-FFF2-40B4-BE49-F238E27FC236}">
                <a16:creationId xmlns:a16="http://schemas.microsoft.com/office/drawing/2014/main" id="{B97C8A44-2178-779E-811C-9DD84434C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22928" y="1701647"/>
            <a:ext cx="11913499" cy="4123303"/>
          </a:xfrm>
          <a:prstGeom prst="rect">
            <a:avLst/>
          </a:prstGeom>
        </p:spPr>
      </p:pic>
      <p:sp>
        <p:nvSpPr>
          <p:cNvPr id="18" name="Tập viết 1">
            <a:extLst>
              <a:ext uri="{FF2B5EF4-FFF2-40B4-BE49-F238E27FC236}">
                <a16:creationId xmlns:a16="http://schemas.microsoft.com/office/drawing/2014/main" id="{EBD519E4-D1C7-779D-0650-A9C40086C690}"/>
              </a:ext>
            </a:extLst>
          </p:cNvPr>
          <p:cNvSpPr txBox="1"/>
          <p:nvPr/>
        </p:nvSpPr>
        <p:spPr>
          <a:xfrm>
            <a:off x="2808160" y="2613001"/>
            <a:ext cx="8353484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ƌi về phố cổ Hội ƌn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9CC99C-4C17-E63F-5E24-F77F6E0E636A}"/>
              </a:ext>
            </a:extLst>
          </p:cNvPr>
          <p:cNvSpPr txBox="1"/>
          <p:nvPr/>
        </p:nvSpPr>
        <p:spPr>
          <a:xfrm>
            <a:off x="3761725" y="6114550"/>
            <a:ext cx="67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8E493B-F4A2-8263-9FDB-46C7C7E9F2AE}"/>
              </a:ext>
            </a:extLst>
          </p:cNvPr>
          <p:cNvGrpSpPr/>
          <p:nvPr/>
        </p:nvGrpSpPr>
        <p:grpSpPr>
          <a:xfrm>
            <a:off x="1951086" y="4560009"/>
            <a:ext cx="2104531" cy="2255984"/>
            <a:chOff x="286641" y="2630278"/>
            <a:chExt cx="2309859" cy="2476088"/>
          </a:xfrm>
        </p:grpSpPr>
        <p:pic>
          <p:nvPicPr>
            <p:cNvPr id="21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922BA19A-8C91-FBEB-7751-D90D682A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286641" y="3602495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Callout 19">
              <a:extLst>
                <a:ext uri="{FF2B5EF4-FFF2-40B4-BE49-F238E27FC236}">
                  <a16:creationId xmlns:a16="http://schemas.microsoft.com/office/drawing/2014/main" id="{548C7188-64FA-548C-8E01-64C019008620}"/>
                </a:ext>
              </a:extLst>
            </p:cNvPr>
            <p:cNvSpPr/>
            <p:nvPr/>
          </p:nvSpPr>
          <p:spPr>
            <a:xfrm>
              <a:off x="578121" y="2630278"/>
              <a:ext cx="2018379" cy="923731"/>
            </a:xfrm>
            <a:prstGeom prst="wedgeEllipseCallout">
              <a:avLst/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Vở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tập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8" name="Tập viết 1">
            <a:extLst>
              <a:ext uri="{FF2B5EF4-FFF2-40B4-BE49-F238E27FC236}">
                <a16:creationId xmlns:a16="http://schemas.microsoft.com/office/drawing/2014/main" id="{5D2CAFC8-2DA3-88AE-5454-BE873046250D}"/>
              </a:ext>
            </a:extLst>
          </p:cNvPr>
          <p:cNvSpPr txBox="1"/>
          <p:nvPr/>
        </p:nvSpPr>
        <p:spPr>
          <a:xfrm>
            <a:off x="820334" y="3517462"/>
            <a:ext cx="11524065" cy="758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Thêm yêu, thêm nhớ </a:t>
            </a:r>
            <a:r>
              <a:rPr kumimoji="0" lang="en-US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Arial-Rounded"/>
                <a:cs typeface="+mn-cs"/>
              </a:rPr>
              <a:t>Z</a:t>
            </a:r>
            <a:r>
              <a:rPr kumimoji="0" lang="it-IT" sz="4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uảng Nam quê mình.</a:t>
            </a:r>
            <a:endParaRPr kumimoji="0" lang="vi-VN" sz="43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29" name="Tập viết 1">
            <a:extLst>
              <a:ext uri="{FF2B5EF4-FFF2-40B4-BE49-F238E27FC236}">
                <a16:creationId xmlns:a16="http://schemas.microsoft.com/office/drawing/2014/main" id="{C9E88F99-33EB-A4C2-2BF6-0E1D2D03DE46}"/>
              </a:ext>
            </a:extLst>
          </p:cNvPr>
          <p:cNvSpPr txBox="1"/>
          <p:nvPr/>
        </p:nvSpPr>
        <p:spPr>
          <a:xfrm>
            <a:off x="8940605" y="4411985"/>
            <a:ext cx="3055926" cy="75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(Việt Dũng)</a:t>
            </a:r>
            <a:endParaRPr kumimoji="0" lang="vi-VN" sz="4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4" descr="背景图案&#10;&#10;描述已自动生成">
            <a:extLst>
              <a:ext uri="{FF2B5EF4-FFF2-40B4-BE49-F238E27FC236}">
                <a16:creationId xmlns:a16="http://schemas.microsoft.com/office/drawing/2014/main" id="{D71A3972-5850-4366-8D85-621A15E43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748D9A-6A99-4035-91E7-30D5D02DA8F6}"/>
              </a:ext>
            </a:extLst>
          </p:cNvPr>
          <p:cNvSpPr/>
          <p:nvPr/>
        </p:nvSpPr>
        <p:spPr>
          <a:xfrm>
            <a:off x="514981" y="1785524"/>
            <a:ext cx="11308466" cy="45999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思源黑体 CN Medium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133F05-7D84-4D34-AD7C-CC815BB4D6AB}"/>
              </a:ext>
            </a:extLst>
          </p:cNvPr>
          <p:cNvGrpSpPr/>
          <p:nvPr/>
        </p:nvGrpSpPr>
        <p:grpSpPr>
          <a:xfrm>
            <a:off x="709216" y="161492"/>
            <a:ext cx="10016640" cy="1758845"/>
            <a:chOff x="136762" y="50449"/>
            <a:chExt cx="10016640" cy="1758845"/>
          </a:xfrm>
        </p:grpSpPr>
        <p:sp>
          <p:nvSpPr>
            <p:cNvPr id="5" name="文本框 8">
              <a:extLst>
                <a:ext uri="{FF2B5EF4-FFF2-40B4-BE49-F238E27FC236}">
                  <a16:creationId xmlns:a16="http://schemas.microsoft.com/office/drawing/2014/main" id="{D76AF118-694E-4CD0-9CD6-ACB5DC43D03E}"/>
                </a:ext>
              </a:extLst>
            </p:cNvPr>
            <p:cNvSpPr txBox="1"/>
            <p:nvPr/>
          </p:nvSpPr>
          <p:spPr>
            <a:xfrm>
              <a:off x="1011709" y="293999"/>
              <a:ext cx="9141693" cy="986360"/>
            </a:xfrm>
            <a:prstGeom prst="homePlat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字魂108号-新潮卡通体" panose="00000500000000000000" pitchFamily="2" charset="-122"/>
                  <a:cs typeface="Times New Roman" pitchFamily="18" charset="0"/>
                  <a:sym typeface="Arial" panose="020B0604020202020204" pitchFamily="34" charset="0"/>
                </a:rPr>
                <a:t>Dặn dò</a:t>
              </a:r>
            </a:p>
          </p:txBody>
        </p:sp>
        <p:pic>
          <p:nvPicPr>
            <p:cNvPr id="6" name="图片 6" descr="卡通人物&#10;&#10;中度可信度描述已自动生成">
              <a:extLst>
                <a:ext uri="{FF2B5EF4-FFF2-40B4-BE49-F238E27FC236}">
                  <a16:creationId xmlns:a16="http://schemas.microsoft.com/office/drawing/2014/main" id="{A6B97D56-E079-488B-8B49-000B04B05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430">
              <a:off x="136762" y="50449"/>
              <a:ext cx="1749895" cy="175884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5788451-D451-426F-9BDD-B7E61E105E2D}"/>
              </a:ext>
            </a:extLst>
          </p:cNvPr>
          <p:cNvSpPr txBox="1"/>
          <p:nvPr/>
        </p:nvSpPr>
        <p:spPr>
          <a:xfrm>
            <a:off x="1584163" y="2462119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Luyện viết các chữ hoa đã học trong bài.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0D2EC-09A9-4118-A67C-C60C2FC62730}"/>
              </a:ext>
            </a:extLst>
          </p:cNvPr>
          <p:cNvSpPr txBox="1"/>
          <p:nvPr/>
        </p:nvSpPr>
        <p:spPr>
          <a:xfrm>
            <a:off x="1584163" y="3924056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Chuẩn bị bài học sau:…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163DC-F5F0-4058-B387-14950C608FF1}"/>
              </a:ext>
            </a:extLst>
          </p:cNvPr>
          <p:cNvSpPr txBox="1"/>
          <p:nvPr/>
        </p:nvSpPr>
        <p:spPr>
          <a:xfrm>
            <a:off x="1584163" y="3193088"/>
            <a:ext cx="979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Thực hiện các phần viết ở nhà trong vở Tập viết.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48E99C-2AE3-4E64-BA06-9B07DE0D529B}"/>
              </a:ext>
            </a:extLst>
          </p:cNvPr>
          <p:cNvSpPr txBox="1"/>
          <p:nvPr/>
        </p:nvSpPr>
        <p:spPr>
          <a:xfrm>
            <a:off x="1584163" y="4655024"/>
            <a:ext cx="86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rPr>
              <a:t>- ……….</a:t>
            </a:r>
          </a:p>
        </p:txBody>
      </p:sp>
    </p:spTree>
    <p:extLst>
      <p:ext uri="{BB962C8B-B14F-4D97-AF65-F5344CB8AC3E}">
        <p14:creationId xmlns:p14="http://schemas.microsoft.com/office/powerpoint/2010/main" val="782267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44B594D-2296-43E5-9F43-D858FD1AB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1180" y="3095595"/>
            <a:ext cx="5338950" cy="3989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DBD2A9-0C6F-F463-82F5-1CFB316BE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24" y="523448"/>
            <a:ext cx="10992041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4" descr="背景图案&#10;&#10;描述已自动生成">
            <a:extLst>
              <a:ext uri="{FF2B5EF4-FFF2-40B4-BE49-F238E27FC236}">
                <a16:creationId xmlns:a16="http://schemas.microsoft.com/office/drawing/2014/main" id="{D71A3972-5850-4366-8D85-621A15E43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56105D-0780-74DA-7141-C6F572CA8F18}"/>
              </a:ext>
            </a:extLst>
          </p:cNvPr>
          <p:cNvSpPr txBox="1">
            <a:spLocks/>
          </p:cNvSpPr>
          <p:nvPr/>
        </p:nvSpPr>
        <p:spPr>
          <a:xfrm>
            <a:off x="1237273" y="532861"/>
            <a:ext cx="10129025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ZALO: 0972.115.126</a:t>
            </a: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Facbook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DE814-110C-21A4-1161-1222ACF49DB1}"/>
              </a:ext>
            </a:extLst>
          </p:cNvPr>
          <p:cNvSpPr txBox="1"/>
          <p:nvPr/>
        </p:nvSpPr>
        <p:spPr>
          <a:xfrm>
            <a:off x="800100" y="2133819"/>
            <a:ext cx="10515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 SOẠN GIÁO ÁN PPT 1 MÌNH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KHÔNG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CÓ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 CHUNG VỚI NGƯỜI NÀO CẢ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NHÓM GỬI BÀI QUA ZALO ĐỀU LÀ GIẢ MẠO.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STK giao dịch duy nhất của em: Techcombank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19030197359010 -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hủ tài khoản: Trần Thu Thảo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 tài khoản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khác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đều là giả mạo, trục lợi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Nick Hương Thảo giả mạo lập thì nhiều chứ số điện thoại Zalo và STK ngân hàng thì có 1 thôi ạ. Mong thầy cô sáng suốt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lựa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chọn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địa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chỉ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soạn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hỗ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quá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748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19" name="图片 18" descr="图片包含 游戏机, 大, 飞机&#10;&#10;描述已自动生成">
            <a:extLst>
              <a:ext uri="{FF2B5EF4-FFF2-40B4-BE49-F238E27FC236}">
                <a16:creationId xmlns:a16="http://schemas.microsoft.com/office/drawing/2014/main" id="{36C7C38C-D220-FB5B-CF82-373DF60B65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443514"/>
            <a:ext cx="12192000" cy="3428274"/>
          </a:xfrm>
          <a:prstGeom prst="rect">
            <a:avLst/>
          </a:prstGeom>
        </p:spPr>
      </p:pic>
      <p:pic>
        <p:nvPicPr>
          <p:cNvPr id="34" name="图片 33" descr="箭头&#10;&#10;低可信度描述已自动生成">
            <a:extLst>
              <a:ext uri="{FF2B5EF4-FFF2-40B4-BE49-F238E27FC236}">
                <a16:creationId xmlns:a16="http://schemas.microsoft.com/office/drawing/2014/main" id="{E380B67D-D853-C2BB-209D-8231100DA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454">
            <a:off x="-252848" y="-1499985"/>
            <a:ext cx="4528545" cy="4528545"/>
          </a:xfrm>
          <a:prstGeom prst="rect">
            <a:avLst/>
          </a:prstGeom>
        </p:spPr>
      </p:pic>
      <p:pic>
        <p:nvPicPr>
          <p:cNvPr id="35" name="图片 34" descr="箭头&#10;&#10;低可信度描述已自动生成">
            <a:extLst>
              <a:ext uri="{FF2B5EF4-FFF2-40B4-BE49-F238E27FC236}">
                <a16:creationId xmlns:a16="http://schemas.microsoft.com/office/drawing/2014/main" id="{CA06E755-0500-B9C3-034D-2AF9F55C44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46" flipH="1">
            <a:off x="8430909" y="-1127286"/>
            <a:ext cx="4057135" cy="4057135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343798" y="2352633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45836">
            <a:off x="8842971" y="4766948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36055" y="2352633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690949" y="4087593"/>
            <a:ext cx="962900" cy="1262744"/>
          </a:xfrm>
          <a:prstGeom prst="rect">
            <a:avLst/>
          </a:prstGeom>
        </p:spPr>
      </p:pic>
      <p:pic>
        <p:nvPicPr>
          <p:cNvPr id="41" name="图片 40" descr="图片包含 背景图案&#10;&#10;描述已自动生成">
            <a:extLst>
              <a:ext uri="{FF2B5EF4-FFF2-40B4-BE49-F238E27FC236}">
                <a16:creationId xmlns:a16="http://schemas.microsoft.com/office/drawing/2014/main" id="{FD7D687A-372A-82E9-1ACC-31E6FA92397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1614266" y="3010515"/>
            <a:ext cx="807385" cy="8217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EFE4D9-2444-69E3-A8AE-293F78E047D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881" y="1380733"/>
            <a:ext cx="7316538" cy="7832086"/>
          </a:xfrm>
          <a:prstGeom prst="rect">
            <a:avLst/>
          </a:prstGeom>
        </p:spPr>
      </p:pic>
      <p:pic>
        <p:nvPicPr>
          <p:cNvPr id="13" name="图片 2" descr="卡通人物&#10;&#10;低可信度描述已自动生成">
            <a:extLst>
              <a:ext uri="{FF2B5EF4-FFF2-40B4-BE49-F238E27FC236}">
                <a16:creationId xmlns:a16="http://schemas.microsoft.com/office/drawing/2014/main" id="{93D4D8C6-0348-D8D0-57E2-04AD3B0460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1704" y="-598685"/>
            <a:ext cx="3795217" cy="3795219"/>
          </a:xfrm>
          <a:prstGeom prst="rect">
            <a:avLst/>
          </a:prstGeom>
        </p:spPr>
      </p:pic>
      <p:sp>
        <p:nvSpPr>
          <p:cNvPr id="14" name="文本框 12">
            <a:extLst>
              <a:ext uri="{FF2B5EF4-FFF2-40B4-BE49-F238E27FC236}">
                <a16:creationId xmlns:a16="http://schemas.microsoft.com/office/drawing/2014/main" id="{26EF0088-8EF7-360E-4984-F78E1C0D0DEF}"/>
              </a:ext>
            </a:extLst>
          </p:cNvPr>
          <p:cNvSpPr txBox="1"/>
          <p:nvPr/>
        </p:nvSpPr>
        <p:spPr>
          <a:xfrm>
            <a:off x="8937731" y="955366"/>
            <a:ext cx="26310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993F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 panose="020B0600000000000000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Viết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Medium" panose="020B0600000000000000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59E75-02AE-BC16-167C-3A136C3E0A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1240" y="1419717"/>
            <a:ext cx="7236579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9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>
            <a:extLst>
              <a:ext uri="{FF2B5EF4-FFF2-40B4-BE49-F238E27FC236}">
                <a16:creationId xmlns:a16="http://schemas.microsoft.com/office/drawing/2014/main" id="{702212F3-6F4A-A397-EDE6-63A4C9963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pic>
        <p:nvPicPr>
          <p:cNvPr id="37" name="图片 36" descr="图片包含 背景图案&#10;&#10;描述已自动生成">
            <a:extLst>
              <a:ext uri="{FF2B5EF4-FFF2-40B4-BE49-F238E27FC236}">
                <a16:creationId xmlns:a16="http://schemas.microsoft.com/office/drawing/2014/main" id="{D1759CEC-B018-5639-331C-DE9FB02B2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1" t="16500" r="15715" b="64690"/>
          <a:stretch/>
        </p:blipFill>
        <p:spPr>
          <a:xfrm>
            <a:off x="9437099" y="2794945"/>
            <a:ext cx="803678" cy="907144"/>
          </a:xfrm>
          <a:prstGeom prst="rect">
            <a:avLst/>
          </a:prstGeom>
        </p:spPr>
      </p:pic>
      <p:pic>
        <p:nvPicPr>
          <p:cNvPr id="38" name="图片 37" descr="图片包含 背景图案&#10;&#10;描述已自动生成">
            <a:extLst>
              <a:ext uri="{FF2B5EF4-FFF2-40B4-BE49-F238E27FC236}">
                <a16:creationId xmlns:a16="http://schemas.microsoft.com/office/drawing/2014/main" id="{1DE59149-4979-C575-060C-3CE41F4961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6" t="47935" r="7390" b="33017"/>
          <a:stretch/>
        </p:blipFill>
        <p:spPr>
          <a:xfrm rot="19245056">
            <a:off x="10284496" y="3952646"/>
            <a:ext cx="1306135" cy="816401"/>
          </a:xfrm>
          <a:prstGeom prst="rect">
            <a:avLst/>
          </a:prstGeom>
        </p:spPr>
      </p:pic>
      <p:pic>
        <p:nvPicPr>
          <p:cNvPr id="39" name="图片 38" descr="图片包含 背景图案&#10;&#10;描述已自动生成">
            <a:extLst>
              <a:ext uri="{FF2B5EF4-FFF2-40B4-BE49-F238E27FC236}">
                <a16:creationId xmlns:a16="http://schemas.microsoft.com/office/drawing/2014/main" id="{CE2A5718-CAE0-0F44-3F2C-C49437C74A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34595" r="59985" b="46119"/>
          <a:stretch/>
        </p:blipFill>
        <p:spPr>
          <a:xfrm>
            <a:off x="612252" y="1573212"/>
            <a:ext cx="1596572" cy="1068780"/>
          </a:xfrm>
          <a:prstGeom prst="rect">
            <a:avLst/>
          </a:prstGeom>
        </p:spPr>
      </p:pic>
      <p:pic>
        <p:nvPicPr>
          <p:cNvPr id="40" name="图片 39" descr="图片包含 背景图案&#10;&#10;描述已自动生成">
            <a:extLst>
              <a:ext uri="{FF2B5EF4-FFF2-40B4-BE49-F238E27FC236}">
                <a16:creationId xmlns:a16="http://schemas.microsoft.com/office/drawing/2014/main" id="{9EDECF50-D6F9-6903-CC44-9B455A8CEA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t="57176" r="73809" b="22110"/>
          <a:stretch/>
        </p:blipFill>
        <p:spPr>
          <a:xfrm rot="20395039">
            <a:off x="1598062" y="3767978"/>
            <a:ext cx="962900" cy="1262744"/>
          </a:xfrm>
          <a:prstGeom prst="rect">
            <a:avLst/>
          </a:prstGeom>
        </p:spPr>
      </p:pic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3213EC1E-5349-BF93-5EF4-8076580899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6" y="-146097"/>
            <a:ext cx="2742083" cy="2742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EF696F-BB71-0028-3489-D767C24604D9}"/>
              </a:ext>
            </a:extLst>
          </p:cNvPr>
          <p:cNvGrpSpPr/>
          <p:nvPr/>
        </p:nvGrpSpPr>
        <p:grpSpPr>
          <a:xfrm>
            <a:off x="1132113" y="1987669"/>
            <a:ext cx="10447632" cy="5849312"/>
            <a:chOff x="1805131" y="1987669"/>
            <a:chExt cx="9132431" cy="5849312"/>
          </a:xfrm>
        </p:grpSpPr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7FC27442-CF8A-AE10-8736-5BD5A3F2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252B65F-4158-ED3D-5BE9-BE614AC8D98C}"/>
                </a:ext>
              </a:extLst>
            </p:cNvPr>
            <p:cNvSpPr txBox="1"/>
            <p:nvPr/>
          </p:nvSpPr>
          <p:spPr>
            <a:xfrm>
              <a:off x="2755079" y="5765094"/>
              <a:ext cx="7232536" cy="7017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chữ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hoa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A, </a:t>
              </a:r>
              <a:r>
                <a:rPr lang="en-US" altLang="zh-C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Ă, Â, Q </a:t>
              </a:r>
              <a:r>
                <a:rPr lang="en-US" altLang="zh-CN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kiểu</a:t>
              </a:r>
              <a:r>
                <a:rPr lang="en-US" altLang="zh-CN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 descr="图片包含 背景图案&#10;&#10;描述已自动生成">
            <a:extLst>
              <a:ext uri="{FF2B5EF4-FFF2-40B4-BE49-F238E27FC236}">
                <a16:creationId xmlns:a16="http://schemas.microsoft.com/office/drawing/2014/main" id="{934EE7F4-4061-6A0D-22EE-301C8DAE5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9" t="9417" r="45253" b="69984"/>
          <a:stretch/>
        </p:blipFill>
        <p:spPr>
          <a:xfrm>
            <a:off x="10533870" y="814048"/>
            <a:ext cx="807385" cy="8217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FA9B1E9-AB33-7B91-A122-BC379F897DEB}"/>
              </a:ext>
            </a:extLst>
          </p:cNvPr>
          <p:cNvGrpSpPr/>
          <p:nvPr/>
        </p:nvGrpSpPr>
        <p:grpSpPr>
          <a:xfrm>
            <a:off x="3434316" y="138223"/>
            <a:ext cx="6471684" cy="1744605"/>
            <a:chOff x="3434316" y="138223"/>
            <a:chExt cx="6471684" cy="1744605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7432D158-C9AA-2026-06DF-99B804CA8978}"/>
                </a:ext>
              </a:extLst>
            </p:cNvPr>
            <p:cNvSpPr/>
            <p:nvPr/>
          </p:nvSpPr>
          <p:spPr>
            <a:xfrm>
              <a:off x="3434316" y="138223"/>
              <a:ext cx="6471684" cy="1744605"/>
            </a:xfrm>
            <a:custGeom>
              <a:avLst/>
              <a:gdLst>
                <a:gd name="connsiteX0" fmla="*/ 0 w 6471684"/>
                <a:gd name="connsiteY0" fmla="*/ 290773 h 1744605"/>
                <a:gd name="connsiteX1" fmla="*/ 290773 w 6471684"/>
                <a:gd name="connsiteY1" fmla="*/ 0 h 1744605"/>
                <a:gd name="connsiteX2" fmla="*/ 1078614 w 6471684"/>
                <a:gd name="connsiteY2" fmla="*/ 0 h 1744605"/>
                <a:gd name="connsiteX3" fmla="*/ 1078614 w 6471684"/>
                <a:gd name="connsiteY3" fmla="*/ 0 h 1744605"/>
                <a:gd name="connsiteX4" fmla="*/ 2696535 w 6471684"/>
                <a:gd name="connsiteY4" fmla="*/ 0 h 1744605"/>
                <a:gd name="connsiteX5" fmla="*/ 6180911 w 6471684"/>
                <a:gd name="connsiteY5" fmla="*/ 0 h 1744605"/>
                <a:gd name="connsiteX6" fmla="*/ 6471684 w 6471684"/>
                <a:gd name="connsiteY6" fmla="*/ 290773 h 1744605"/>
                <a:gd name="connsiteX7" fmla="*/ 6471684 w 6471684"/>
                <a:gd name="connsiteY7" fmla="*/ 1017686 h 1744605"/>
                <a:gd name="connsiteX8" fmla="*/ 6471684 w 6471684"/>
                <a:gd name="connsiteY8" fmla="*/ 1017686 h 1744605"/>
                <a:gd name="connsiteX9" fmla="*/ 6471684 w 6471684"/>
                <a:gd name="connsiteY9" fmla="*/ 1453838 h 1744605"/>
                <a:gd name="connsiteX10" fmla="*/ 6471684 w 6471684"/>
                <a:gd name="connsiteY10" fmla="*/ 1453832 h 1744605"/>
                <a:gd name="connsiteX11" fmla="*/ 6180911 w 6471684"/>
                <a:gd name="connsiteY11" fmla="*/ 1744605 h 1744605"/>
                <a:gd name="connsiteX12" fmla="*/ 2696535 w 6471684"/>
                <a:gd name="connsiteY12" fmla="*/ 1744605 h 1744605"/>
                <a:gd name="connsiteX13" fmla="*/ 1078614 w 6471684"/>
                <a:gd name="connsiteY13" fmla="*/ 1744605 h 1744605"/>
                <a:gd name="connsiteX14" fmla="*/ 1078614 w 6471684"/>
                <a:gd name="connsiteY14" fmla="*/ 1744605 h 1744605"/>
                <a:gd name="connsiteX15" fmla="*/ 290773 w 6471684"/>
                <a:gd name="connsiteY15" fmla="*/ 1744605 h 1744605"/>
                <a:gd name="connsiteX16" fmla="*/ 0 w 6471684"/>
                <a:gd name="connsiteY16" fmla="*/ 1453832 h 1744605"/>
                <a:gd name="connsiteX17" fmla="*/ 0 w 6471684"/>
                <a:gd name="connsiteY17" fmla="*/ 1453838 h 1744605"/>
                <a:gd name="connsiteX18" fmla="*/ -755957 w 6471684"/>
                <a:gd name="connsiteY18" fmla="*/ 1244217 h 1744605"/>
                <a:gd name="connsiteX19" fmla="*/ 0 w 6471684"/>
                <a:gd name="connsiteY19" fmla="*/ 1017686 h 1744605"/>
                <a:gd name="connsiteX20" fmla="*/ 0 w 6471684"/>
                <a:gd name="connsiteY20" fmla="*/ 290773 h 174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71684" h="1744605" fill="none" extrusionOk="0">
                  <a:moveTo>
                    <a:pt x="0" y="290773"/>
                  </a:moveTo>
                  <a:cubicBezTo>
                    <a:pt x="10942" y="136107"/>
                    <a:pt x="118398" y="4740"/>
                    <a:pt x="290773" y="0"/>
                  </a:cubicBezTo>
                  <a:cubicBezTo>
                    <a:pt x="576715" y="45296"/>
                    <a:pt x="882549" y="-49734"/>
                    <a:pt x="1078614" y="0"/>
                  </a:cubicBezTo>
                  <a:lnTo>
                    <a:pt x="1078614" y="0"/>
                  </a:lnTo>
                  <a:cubicBezTo>
                    <a:pt x="1705851" y="-119761"/>
                    <a:pt x="2457339" y="6899"/>
                    <a:pt x="2696535" y="0"/>
                  </a:cubicBezTo>
                  <a:cubicBezTo>
                    <a:pt x="3382872" y="-117130"/>
                    <a:pt x="5794472" y="123459"/>
                    <a:pt x="6180911" y="0"/>
                  </a:cubicBezTo>
                  <a:cubicBezTo>
                    <a:pt x="6346250" y="7568"/>
                    <a:pt x="6462238" y="131505"/>
                    <a:pt x="6471684" y="290773"/>
                  </a:cubicBezTo>
                  <a:cubicBezTo>
                    <a:pt x="6476876" y="395272"/>
                    <a:pt x="6502486" y="811821"/>
                    <a:pt x="6471684" y="1017686"/>
                  </a:cubicBezTo>
                  <a:lnTo>
                    <a:pt x="6471684" y="1017686"/>
                  </a:lnTo>
                  <a:cubicBezTo>
                    <a:pt x="6449601" y="1192356"/>
                    <a:pt x="6469614" y="1293460"/>
                    <a:pt x="6471684" y="1453838"/>
                  </a:cubicBezTo>
                  <a:lnTo>
                    <a:pt x="6471684" y="1453832"/>
                  </a:lnTo>
                  <a:cubicBezTo>
                    <a:pt x="6455440" y="1594078"/>
                    <a:pt x="6335109" y="1765415"/>
                    <a:pt x="6180911" y="1744605"/>
                  </a:cubicBezTo>
                  <a:cubicBezTo>
                    <a:pt x="5530954" y="1877999"/>
                    <a:pt x="3624891" y="1613885"/>
                    <a:pt x="2696535" y="1744605"/>
                  </a:cubicBezTo>
                  <a:cubicBezTo>
                    <a:pt x="2354603" y="1855060"/>
                    <a:pt x="1877535" y="1881890"/>
                    <a:pt x="1078614" y="1744605"/>
                  </a:cubicBezTo>
                  <a:lnTo>
                    <a:pt x="1078614" y="1744605"/>
                  </a:lnTo>
                  <a:cubicBezTo>
                    <a:pt x="778185" y="1800715"/>
                    <a:pt x="650936" y="1790763"/>
                    <a:pt x="290773" y="1744605"/>
                  </a:cubicBezTo>
                  <a:cubicBezTo>
                    <a:pt x="101573" y="1744484"/>
                    <a:pt x="9199" y="1595553"/>
                    <a:pt x="0" y="1453832"/>
                  </a:cubicBezTo>
                  <a:lnTo>
                    <a:pt x="0" y="1453838"/>
                  </a:lnTo>
                  <a:cubicBezTo>
                    <a:pt x="-145538" y="1354123"/>
                    <a:pt x="-656895" y="1293344"/>
                    <a:pt x="-755957" y="1244217"/>
                  </a:cubicBezTo>
                  <a:cubicBezTo>
                    <a:pt x="-649312" y="1243570"/>
                    <a:pt x="-245368" y="1129059"/>
                    <a:pt x="0" y="1017686"/>
                  </a:cubicBezTo>
                  <a:cubicBezTo>
                    <a:pt x="-26158" y="803947"/>
                    <a:pt x="44959" y="407582"/>
                    <a:pt x="0" y="290773"/>
                  </a:cubicBezTo>
                  <a:close/>
                </a:path>
                <a:path w="6471684" h="1744605" stroke="0" extrusionOk="0">
                  <a:moveTo>
                    <a:pt x="0" y="290773"/>
                  </a:moveTo>
                  <a:cubicBezTo>
                    <a:pt x="-10301" y="147799"/>
                    <a:pt x="146048" y="-10728"/>
                    <a:pt x="290773" y="0"/>
                  </a:cubicBezTo>
                  <a:cubicBezTo>
                    <a:pt x="478109" y="30793"/>
                    <a:pt x="769755" y="21867"/>
                    <a:pt x="1078614" y="0"/>
                  </a:cubicBezTo>
                  <a:lnTo>
                    <a:pt x="1078614" y="0"/>
                  </a:lnTo>
                  <a:cubicBezTo>
                    <a:pt x="1364071" y="-133062"/>
                    <a:pt x="2023875" y="138070"/>
                    <a:pt x="2696535" y="0"/>
                  </a:cubicBezTo>
                  <a:cubicBezTo>
                    <a:pt x="3501124" y="-134364"/>
                    <a:pt x="5178067" y="130381"/>
                    <a:pt x="6180911" y="0"/>
                  </a:cubicBezTo>
                  <a:cubicBezTo>
                    <a:pt x="6329424" y="-28462"/>
                    <a:pt x="6493386" y="113361"/>
                    <a:pt x="6471684" y="290773"/>
                  </a:cubicBezTo>
                  <a:cubicBezTo>
                    <a:pt x="6460716" y="619225"/>
                    <a:pt x="6500588" y="692022"/>
                    <a:pt x="6471684" y="1017686"/>
                  </a:cubicBezTo>
                  <a:lnTo>
                    <a:pt x="6471684" y="1017686"/>
                  </a:lnTo>
                  <a:cubicBezTo>
                    <a:pt x="6455880" y="1195214"/>
                    <a:pt x="6433942" y="1309933"/>
                    <a:pt x="6471684" y="1453838"/>
                  </a:cubicBezTo>
                  <a:lnTo>
                    <a:pt x="6471684" y="1453832"/>
                  </a:lnTo>
                  <a:cubicBezTo>
                    <a:pt x="6477030" y="1613838"/>
                    <a:pt x="6313999" y="1752573"/>
                    <a:pt x="6180911" y="1744605"/>
                  </a:cubicBezTo>
                  <a:cubicBezTo>
                    <a:pt x="5050964" y="1706846"/>
                    <a:pt x="3626950" y="1795103"/>
                    <a:pt x="2696535" y="1744605"/>
                  </a:cubicBezTo>
                  <a:cubicBezTo>
                    <a:pt x="2487372" y="1878818"/>
                    <a:pt x="1374664" y="1820953"/>
                    <a:pt x="1078614" y="1744605"/>
                  </a:cubicBezTo>
                  <a:lnTo>
                    <a:pt x="1078614" y="1744605"/>
                  </a:lnTo>
                  <a:cubicBezTo>
                    <a:pt x="811265" y="1710952"/>
                    <a:pt x="508728" y="1732775"/>
                    <a:pt x="290773" y="1744605"/>
                  </a:cubicBezTo>
                  <a:cubicBezTo>
                    <a:pt x="109691" y="1725916"/>
                    <a:pt x="24349" y="1608721"/>
                    <a:pt x="0" y="1453832"/>
                  </a:cubicBezTo>
                  <a:lnTo>
                    <a:pt x="0" y="1453838"/>
                  </a:lnTo>
                  <a:cubicBezTo>
                    <a:pt x="-359107" y="1419084"/>
                    <a:pt x="-491140" y="1350218"/>
                    <a:pt x="-755957" y="1244217"/>
                  </a:cubicBezTo>
                  <a:cubicBezTo>
                    <a:pt x="-509702" y="1186283"/>
                    <a:pt x="-86843" y="1007066"/>
                    <a:pt x="0" y="1017686"/>
                  </a:cubicBezTo>
                  <a:cubicBezTo>
                    <a:pt x="52361" y="708838"/>
                    <a:pt x="19366" y="382789"/>
                    <a:pt x="0" y="290773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DE6A5A"/>
              </a:solidFill>
              <a:extLst>
                <a:ext uri="{C807C97D-BFC1-408E-A445-0C87EB9F89A2}">
                  <ask:lineSketchStyleProps xmlns:ask="http://schemas.microsoft.com/office/drawing/2018/sketchyshapes" sd="2842418190">
                    <a:prstGeom prst="wedgeRoundRectCallout">
                      <a:avLst>
                        <a:gd name="adj1" fmla="val -61681"/>
                        <a:gd name="adj2" fmla="val 21318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思源黑体 CN Medium"/>
                <a:cs typeface="Times New Roman" pitchFamily="18" charset="0"/>
              </a:endParaRPr>
            </a:p>
          </p:txBody>
        </p:sp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id="{EAE6375E-448F-A9DF-C76B-D1E64DFDF94D}"/>
                </a:ext>
              </a:extLst>
            </p:cNvPr>
            <p:cNvSpPr txBox="1"/>
            <p:nvPr/>
          </p:nvSpPr>
          <p:spPr>
            <a:xfrm>
              <a:off x="3991429" y="217666"/>
              <a:ext cx="5357458" cy="15081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Cùng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ôn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cách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hoa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A, </a:t>
              </a:r>
              <a:r>
                <a:rPr lang="en-US" altLang="zh-CN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Ă, Â, Q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kiểu</a:t>
              </a:r>
              <a:r>
                <a:rPr lang="en-US" altLang="zh-CN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 2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nhé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8号-新潮卡通体" panose="00000500000000000000" pitchFamily="2" charset="-122"/>
                  <a:cs typeface="Calibri" panose="020F0502020204030204" pitchFamily="34" charset="0"/>
                  <a:sym typeface="Arial" panose="020B0604020202020204" pitchFamily="34" charset="0"/>
                </a:rPr>
                <a:t>!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08号-新潮卡通体" panose="00000500000000000000" pitchFamily="2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61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1E0243-830B-374D-1D93-62688C6CC9AE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19050" cap="rnd" cmpd="thinThick">
            <a:solidFill>
              <a:srgbClr val="058E76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F0D0B2-EEFF-9B15-20E3-3462186479B1}"/>
              </a:ext>
            </a:extLst>
          </p:cNvPr>
          <p:cNvSpPr/>
          <p:nvPr/>
        </p:nvSpPr>
        <p:spPr>
          <a:xfrm>
            <a:off x="3492862" y="1350051"/>
            <a:ext cx="4180477" cy="46733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F066BC5-B434-FCF0-DD3E-45B6963A3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7" y="1711390"/>
            <a:ext cx="3822703" cy="3822703"/>
          </a:xfrm>
          <a:prstGeom prst="rect">
            <a:avLst/>
          </a:prstGeom>
        </p:spPr>
      </p:pic>
      <p:grpSp>
        <p:nvGrpSpPr>
          <p:cNvPr id="32" name="组合 13">
            <a:extLst>
              <a:ext uri="{FF2B5EF4-FFF2-40B4-BE49-F238E27FC236}">
                <a16:creationId xmlns:a16="http://schemas.microsoft.com/office/drawing/2014/main" id="{782CCEF8-79E6-618E-E3A4-88FB895CCD3D}"/>
              </a:ext>
            </a:extLst>
          </p:cNvPr>
          <p:cNvGrpSpPr/>
          <p:nvPr/>
        </p:nvGrpSpPr>
        <p:grpSpPr>
          <a:xfrm rot="21168012">
            <a:off x="846470" y="313865"/>
            <a:ext cx="1119390" cy="997329"/>
            <a:chOff x="1411309" y="921917"/>
            <a:chExt cx="4912289" cy="4537496"/>
          </a:xfrm>
        </p:grpSpPr>
        <p:sp>
          <p:nvSpPr>
            <p:cNvPr id="33" name="椭圆 14">
              <a:extLst>
                <a:ext uri="{FF2B5EF4-FFF2-40B4-BE49-F238E27FC236}">
                  <a16:creationId xmlns:a16="http://schemas.microsoft.com/office/drawing/2014/main" id="{F14F89E1-C713-F1BD-C776-AAAE0F0C14E3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34" name="组合 15">
              <a:extLst>
                <a:ext uri="{FF2B5EF4-FFF2-40B4-BE49-F238E27FC236}">
                  <a16:creationId xmlns:a16="http://schemas.microsoft.com/office/drawing/2014/main" id="{61B2290D-1747-0366-14FC-363FAD981413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35" name="椭圆 16">
                <a:extLst>
                  <a:ext uri="{FF2B5EF4-FFF2-40B4-BE49-F238E27FC236}">
                    <a16:creationId xmlns:a16="http://schemas.microsoft.com/office/drawing/2014/main" id="{117FE16D-E85D-D532-D55B-08555EF437CF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37" name="等腰三角形 17">
                <a:extLst>
                  <a:ext uri="{FF2B5EF4-FFF2-40B4-BE49-F238E27FC236}">
                    <a16:creationId xmlns:a16="http://schemas.microsoft.com/office/drawing/2014/main" id="{A211D133-C0B9-F234-61F1-7155DB442C19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38" name="组合 1">
            <a:extLst>
              <a:ext uri="{FF2B5EF4-FFF2-40B4-BE49-F238E27FC236}">
                <a16:creationId xmlns:a16="http://schemas.microsoft.com/office/drawing/2014/main" id="{FBFBBAA1-CB80-DF8A-D130-3500616BBE33}"/>
              </a:ext>
            </a:extLst>
          </p:cNvPr>
          <p:cNvGrpSpPr/>
          <p:nvPr/>
        </p:nvGrpSpPr>
        <p:grpSpPr>
          <a:xfrm>
            <a:off x="1536176" y="352477"/>
            <a:ext cx="9617413" cy="782434"/>
            <a:chOff x="1305482" y="2213477"/>
            <a:chExt cx="3838375" cy="684264"/>
          </a:xfrm>
        </p:grpSpPr>
        <p:sp>
          <p:nvSpPr>
            <p:cNvPr id="39" name="矩形: 圆角 15">
              <a:extLst>
                <a:ext uri="{FF2B5EF4-FFF2-40B4-BE49-F238E27FC236}">
                  <a16:creationId xmlns:a16="http://schemas.microsoft.com/office/drawing/2014/main" id="{7DFC224D-8189-81DF-68FB-EF5BE9F6445A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41" name="矩形: 圆角 27">
              <a:extLst>
                <a:ext uri="{FF2B5EF4-FFF2-40B4-BE49-F238E27FC236}">
                  <a16:creationId xmlns:a16="http://schemas.microsoft.com/office/drawing/2014/main" id="{D8FDA7C3-601F-2462-FB9B-FD01628C5EB9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9CC214EC-1F10-3AB8-7A3F-214DE688F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23" y="464936"/>
            <a:ext cx="509568" cy="663136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215976-319A-8EC8-6A9D-86E4091C0B55}"/>
              </a:ext>
            </a:extLst>
          </p:cNvPr>
          <p:cNvCxnSpPr>
            <a:cxnSpLocks/>
          </p:cNvCxnSpPr>
          <p:nvPr/>
        </p:nvCxnSpPr>
        <p:spPr>
          <a:xfrm>
            <a:off x="6859712" y="3013123"/>
            <a:ext cx="0" cy="2552718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57F06D2-B7BF-2A95-4BB4-DE82783C5A29}"/>
              </a:ext>
            </a:extLst>
          </p:cNvPr>
          <p:cNvSpPr/>
          <p:nvPr/>
        </p:nvSpPr>
        <p:spPr>
          <a:xfrm>
            <a:off x="7524187" y="3514682"/>
            <a:ext cx="1471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cs typeface="Arial"/>
                <a:sym typeface="Arial"/>
              </a:rPr>
              <a:t>2 </a:t>
            </a:r>
            <a:r>
              <a:rPr lang="vi-VN" sz="3200" b="1" kern="0" dirty="0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ô ly</a:t>
            </a:r>
            <a:r>
              <a:rPr lang="en-US" sz="3200" b="1" kern="0" dirty="0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latin typeface="字魂35号-经典雅黑"/>
                <a:cs typeface="Arial"/>
                <a:sym typeface="Arial"/>
              </a:rPr>
              <a:t>rưỡi</a:t>
            </a:r>
            <a:endParaRPr lang="vi-VN" sz="3200" b="1" kern="0" dirty="0">
              <a:solidFill>
                <a:srgbClr val="F40909"/>
              </a:solidFill>
              <a:latin typeface="字魂35号-经典雅黑"/>
              <a:cs typeface="Arial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35C3A5-EC25-3ED1-CEE0-203AA3671162}"/>
              </a:ext>
            </a:extLst>
          </p:cNvPr>
          <p:cNvSpPr/>
          <p:nvPr/>
        </p:nvSpPr>
        <p:spPr>
          <a:xfrm>
            <a:off x="4173592" y="5975593"/>
            <a:ext cx="1887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2 ô </a:t>
            </a:r>
            <a:r>
              <a:rPr lang="en-US" sz="32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ly</a:t>
            </a:r>
            <a:r>
              <a:rPr lang="en-US" sz="32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hơn</a:t>
            </a:r>
            <a:endParaRPr lang="en-US" sz="3200" b="1" kern="0" dirty="0">
              <a:solidFill>
                <a:srgbClr val="F40909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A016E23-3E7C-3A06-2C3D-21CB4D563538}"/>
              </a:ext>
            </a:extLst>
          </p:cNvPr>
          <p:cNvCxnSpPr>
            <a:cxnSpLocks/>
          </p:cNvCxnSpPr>
          <p:nvPr/>
        </p:nvCxnSpPr>
        <p:spPr>
          <a:xfrm flipH="1">
            <a:off x="3779691" y="5689302"/>
            <a:ext cx="2674858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909F76B-BA54-C742-0349-6E1C759551AB}"/>
              </a:ext>
            </a:extLst>
          </p:cNvPr>
          <p:cNvSpPr/>
          <p:nvPr/>
        </p:nvSpPr>
        <p:spPr>
          <a:xfrm>
            <a:off x="221655" y="2383852"/>
            <a:ext cx="3315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(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kiểu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2)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F683BC-43AD-3102-94F5-E06886D49D86}"/>
              </a:ext>
            </a:extLst>
          </p:cNvPr>
          <p:cNvSpPr/>
          <p:nvPr/>
        </p:nvSpPr>
        <p:spPr>
          <a:xfrm>
            <a:off x="706550" y="3997094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kín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1D8163-1D57-48A9-62C1-36E5E8B4FBB8}"/>
              </a:ext>
            </a:extLst>
          </p:cNvPr>
          <p:cNvSpPr/>
          <p:nvPr/>
        </p:nvSpPr>
        <p:spPr>
          <a:xfrm>
            <a:off x="8699139" y="2096823"/>
            <a:ext cx="27767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móc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ngược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EA8B522-DD09-8C47-4B75-4487CE15D36D}"/>
              </a:ext>
            </a:extLst>
          </p:cNvPr>
          <p:cNvCxnSpPr>
            <a:cxnSpLocks/>
          </p:cNvCxnSpPr>
          <p:nvPr/>
        </p:nvCxnSpPr>
        <p:spPr>
          <a:xfrm flipH="1">
            <a:off x="5638678" y="2338213"/>
            <a:ext cx="2965879" cy="11364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1" name="Google Shape;697;p24">
            <a:extLst>
              <a:ext uri="{FF2B5EF4-FFF2-40B4-BE49-F238E27FC236}">
                <a16:creationId xmlns:a16="http://schemas.microsoft.com/office/drawing/2014/main" id="{BB40BEEA-0B66-767F-653D-3B03BD6B307C}"/>
              </a:ext>
            </a:extLst>
          </p:cNvPr>
          <p:cNvSpPr txBox="1">
            <a:spLocks/>
          </p:cNvSpPr>
          <p:nvPr/>
        </p:nvSpPr>
        <p:spPr>
          <a:xfrm flipH="1">
            <a:off x="3932398" y="362516"/>
            <a:ext cx="4426887" cy="7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914400"/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4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44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160B8D7-815D-879E-29FA-9581B3B7B366}"/>
              </a:ext>
            </a:extLst>
          </p:cNvPr>
          <p:cNvCxnSpPr>
            <a:cxnSpLocks/>
          </p:cNvCxnSpPr>
          <p:nvPr/>
        </p:nvCxnSpPr>
        <p:spPr>
          <a:xfrm flipV="1">
            <a:off x="3061875" y="3755888"/>
            <a:ext cx="784696" cy="4824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926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33A033-516D-D248-9216-7912289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09" y="2246848"/>
            <a:ext cx="3495258" cy="3495258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42E86437-E097-1D61-5E4F-852D7BDA7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17848" y="552047"/>
            <a:ext cx="968828" cy="835846"/>
          </a:xfrm>
          <a:prstGeom prst="rect">
            <a:avLst/>
          </a:prstGeom>
        </p:spPr>
      </p:pic>
      <p:grpSp>
        <p:nvGrpSpPr>
          <p:cNvPr id="29" name="组合 13">
            <a:extLst>
              <a:ext uri="{FF2B5EF4-FFF2-40B4-BE49-F238E27FC236}">
                <a16:creationId xmlns:a16="http://schemas.microsoft.com/office/drawing/2014/main" id="{8894ABBA-42B8-F4D9-BEA5-3342F671792C}"/>
              </a:ext>
            </a:extLst>
          </p:cNvPr>
          <p:cNvGrpSpPr/>
          <p:nvPr/>
        </p:nvGrpSpPr>
        <p:grpSpPr>
          <a:xfrm rot="21168012">
            <a:off x="2185652" y="4772"/>
            <a:ext cx="852801" cy="747997"/>
            <a:chOff x="1411309" y="921917"/>
            <a:chExt cx="4912289" cy="4537496"/>
          </a:xfrm>
        </p:grpSpPr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43DA178D-5A68-421C-5C1B-84B76DA8962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53" name="组合 15">
              <a:extLst>
                <a:ext uri="{FF2B5EF4-FFF2-40B4-BE49-F238E27FC236}">
                  <a16:creationId xmlns:a16="http://schemas.microsoft.com/office/drawing/2014/main" id="{19D2F64A-ADE5-2901-196E-3B14CA48B2B1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09A18F0A-97A8-533C-0500-FD4B767DAB0D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55" name="等腰三角形 17">
                <a:extLst>
                  <a:ext uri="{FF2B5EF4-FFF2-40B4-BE49-F238E27FC236}">
                    <a16:creationId xmlns:a16="http://schemas.microsoft.com/office/drawing/2014/main" id="{55133600-7A78-D1BE-CEC6-6660053FF2C3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zh-CN" altLang="en-US" sz="1350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0E2C6245-17F9-8DC4-5BFF-A433D5C87E64}"/>
              </a:ext>
            </a:extLst>
          </p:cNvPr>
          <p:cNvGrpSpPr/>
          <p:nvPr/>
        </p:nvGrpSpPr>
        <p:grpSpPr>
          <a:xfrm>
            <a:off x="2602230" y="32899"/>
            <a:ext cx="7326967" cy="586826"/>
            <a:chOff x="1305482" y="2213477"/>
            <a:chExt cx="3838375" cy="684264"/>
          </a:xfrm>
        </p:grpSpPr>
        <p:sp>
          <p:nvSpPr>
            <p:cNvPr id="57" name="矩形: 圆角 15">
              <a:extLst>
                <a:ext uri="{FF2B5EF4-FFF2-40B4-BE49-F238E27FC236}">
                  <a16:creationId xmlns:a16="http://schemas.microsoft.com/office/drawing/2014/main" id="{F11D9B1E-020A-C631-71F0-A23D0FD7D44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id="{3FF8B248-4961-3B06-5FC3-530B5EB21B9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59" name="Google Shape;697;p24">
            <a:extLst>
              <a:ext uri="{FF2B5EF4-FFF2-40B4-BE49-F238E27FC236}">
                <a16:creationId xmlns:a16="http://schemas.microsoft.com/office/drawing/2014/main" id="{AA9B346B-A8EF-617C-3E8A-64B8FC6DCEDA}"/>
              </a:ext>
            </a:extLst>
          </p:cNvPr>
          <p:cNvSpPr txBox="1">
            <a:spLocks/>
          </p:cNvSpPr>
          <p:nvPr/>
        </p:nvSpPr>
        <p:spPr>
          <a:xfrm flipH="1">
            <a:off x="4497869" y="20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33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04B5F21-AC03-54DE-E930-321956672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287" y="117244"/>
            <a:ext cx="388211" cy="497352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985F7F-B4CC-11AF-241C-A5EF1D5FBFBE}"/>
              </a:ext>
            </a:extLst>
          </p:cNvPr>
          <p:cNvCxnSpPr/>
          <p:nvPr/>
        </p:nvCxnSpPr>
        <p:spPr>
          <a:xfrm>
            <a:off x="6604076" y="3486150"/>
            <a:ext cx="0" cy="2202793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B9FD58B-622B-E005-29EA-4EA9629D2900}"/>
              </a:ext>
            </a:extLst>
          </p:cNvPr>
          <p:cNvSpPr/>
          <p:nvPr/>
        </p:nvSpPr>
        <p:spPr>
          <a:xfrm>
            <a:off x="7604938" y="4281256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vi-VN" sz="2400" b="1" kern="0" dirty="0">
                <a:solidFill>
                  <a:srgbClr val="F40909"/>
                </a:solidFill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7A818C-BF85-7736-12C7-7257974E7574}"/>
              </a:ext>
            </a:extLst>
          </p:cNvPr>
          <p:cNvSpPr/>
          <p:nvPr/>
        </p:nvSpPr>
        <p:spPr>
          <a:xfrm>
            <a:off x="4641013" y="60639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en-US" sz="2400" b="1" kern="0">
                <a:solidFill>
                  <a:srgbClr val="F40909"/>
                </a:solidFill>
                <a:ea typeface="字魂35号-经典雅黑"/>
                <a:cs typeface="Calibri" panose="020F0502020204030204" pitchFamily="34" charset="0"/>
                <a:sym typeface="Arial"/>
              </a:rPr>
              <a:t>2 ô ly hơn</a:t>
            </a:r>
            <a:endParaRPr lang="en-US" sz="2400" b="1" kern="0" dirty="0">
              <a:solidFill>
                <a:srgbClr val="F40909"/>
              </a:solidFill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EB624CA-5DE3-62D4-F2CE-B2D8649C7DFC}"/>
              </a:ext>
            </a:extLst>
          </p:cNvPr>
          <p:cNvCxnSpPr>
            <a:cxnSpLocks/>
          </p:cNvCxnSpPr>
          <p:nvPr/>
        </p:nvCxnSpPr>
        <p:spPr>
          <a:xfrm flipH="1">
            <a:off x="4166109" y="5921829"/>
            <a:ext cx="2408862" cy="87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70A975D-E6F1-CC02-8A72-5B17AD11835E}"/>
              </a:ext>
            </a:extLst>
          </p:cNvPr>
          <p:cNvSpPr/>
          <p:nvPr/>
        </p:nvSpPr>
        <p:spPr>
          <a:xfrm>
            <a:off x="686783" y="1643423"/>
            <a:ext cx="347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Chữ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Ă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kiểu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2)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được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viết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bởi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 3 </a:t>
            </a:r>
            <a:r>
              <a:rPr lang="en-US" sz="2800" b="1" kern="0" dirty="0" err="1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2800" b="1" kern="0" dirty="0">
                <a:solidFill>
                  <a:srgbClr val="F40909"/>
                </a:solidFill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7A4ABE7-329C-F45E-A6F9-1DC58DF532DF}"/>
              </a:ext>
            </a:extLst>
          </p:cNvPr>
          <p:cNvSpPr/>
          <p:nvPr/>
        </p:nvSpPr>
        <p:spPr>
          <a:xfrm>
            <a:off x="724550" y="3847634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cong</a:t>
            </a:r>
            <a:r>
              <a:rPr lang="en-US" sz="3200" b="1" kern="0" dirty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kín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CCBD114-E5A5-1781-0779-1BF118B34561}"/>
              </a:ext>
            </a:extLst>
          </p:cNvPr>
          <p:cNvSpPr/>
          <p:nvPr/>
        </p:nvSpPr>
        <p:spPr>
          <a:xfrm>
            <a:off x="8335970" y="2246848"/>
            <a:ext cx="3348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móc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ngược </a:t>
            </a:r>
            <a:r>
              <a:rPr lang="en-US" sz="3200" b="1" kern="0" dirty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phải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883FFB-AF7E-6A9C-8C9C-E52D19EAF96E}"/>
              </a:ext>
            </a:extLst>
          </p:cNvPr>
          <p:cNvCxnSpPr>
            <a:cxnSpLocks/>
          </p:cNvCxnSpPr>
          <p:nvPr/>
        </p:nvCxnSpPr>
        <p:spPr>
          <a:xfrm flipH="1">
            <a:off x="5971796" y="3004457"/>
            <a:ext cx="3041575" cy="113556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F0F8526-C941-1D04-0987-8ECD10382C1A}"/>
              </a:ext>
            </a:extLst>
          </p:cNvPr>
          <p:cNvCxnSpPr>
            <a:cxnSpLocks/>
          </p:cNvCxnSpPr>
          <p:nvPr/>
        </p:nvCxnSpPr>
        <p:spPr>
          <a:xfrm flipV="1">
            <a:off x="3061875" y="3997094"/>
            <a:ext cx="1435994" cy="2412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1E995BF-8912-9380-6F3F-4E0E2925905F}"/>
              </a:ext>
            </a:extLst>
          </p:cNvPr>
          <p:cNvSpPr/>
          <p:nvPr/>
        </p:nvSpPr>
        <p:spPr>
          <a:xfrm>
            <a:off x="5818568" y="1023278"/>
            <a:ext cx="3348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err="1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nét</a:t>
            </a:r>
            <a:r>
              <a:rPr lang="en-US" sz="3200" b="1" kern="0">
                <a:solidFill>
                  <a:srgbClr val="000000"/>
                </a:solidFill>
                <a:cs typeface="Calibri" panose="020F0502020204030204" pitchFamily="34" charset="0"/>
                <a:sym typeface="Arial"/>
              </a:rPr>
              <a:t> lượn vòng</a:t>
            </a:r>
            <a:endParaRPr lang="en-US" sz="3200" b="1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6ABB464-50BA-DBAB-1C96-07E08E03101E}"/>
              </a:ext>
            </a:extLst>
          </p:cNvPr>
          <p:cNvCxnSpPr>
            <a:cxnSpLocks/>
          </p:cNvCxnSpPr>
          <p:nvPr/>
        </p:nvCxnSpPr>
        <p:spPr>
          <a:xfrm flipH="1">
            <a:off x="5114622" y="1671393"/>
            <a:ext cx="1685269" cy="140544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98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67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组合 13">
            <a:extLst>
              <a:ext uri="{FF2B5EF4-FFF2-40B4-BE49-F238E27FC236}">
                <a16:creationId xmlns:a16="http://schemas.microsoft.com/office/drawing/2014/main" id="{8DB5CE33-8069-F3B1-816C-460218A88CD5}"/>
              </a:ext>
            </a:extLst>
          </p:cNvPr>
          <p:cNvGrpSpPr/>
          <p:nvPr/>
        </p:nvGrpSpPr>
        <p:grpSpPr>
          <a:xfrm rot="21168012">
            <a:off x="846470" y="313865"/>
            <a:ext cx="1119390" cy="997329"/>
            <a:chOff x="1411309" y="921917"/>
            <a:chExt cx="4912289" cy="4537496"/>
          </a:xfrm>
        </p:grpSpPr>
        <p:sp>
          <p:nvSpPr>
            <p:cNvPr id="22" name="椭圆 14">
              <a:extLst>
                <a:ext uri="{FF2B5EF4-FFF2-40B4-BE49-F238E27FC236}">
                  <a16:creationId xmlns:a16="http://schemas.microsoft.com/office/drawing/2014/main" id="{350F5E76-A2B8-2B40-5013-8F6DD758C9A1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grpSp>
          <p:nvGrpSpPr>
            <p:cNvPr id="23" name="组合 15">
              <a:extLst>
                <a:ext uri="{FF2B5EF4-FFF2-40B4-BE49-F238E27FC236}">
                  <a16:creationId xmlns:a16="http://schemas.microsoft.com/office/drawing/2014/main" id="{384774B6-4C7B-FEE9-319D-C22BEEAB9AC3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24" name="椭圆 16">
                <a:extLst>
                  <a:ext uri="{FF2B5EF4-FFF2-40B4-BE49-F238E27FC236}">
                    <a16:creationId xmlns:a16="http://schemas.microsoft.com/office/drawing/2014/main" id="{4D7B53E8-4F1B-4580-495C-93091FCEA285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  <p:sp>
            <p:nvSpPr>
              <p:cNvPr id="25" name="等腰三角形 17">
                <a:extLst>
                  <a:ext uri="{FF2B5EF4-FFF2-40B4-BE49-F238E27FC236}">
                    <a16:creationId xmlns:a16="http://schemas.microsoft.com/office/drawing/2014/main" id="{D3EA61B0-5747-E0C0-FF91-7AC970948A24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5号-经典雅黑"/>
                  <a:cs typeface="+mn-cs"/>
                </a:endParaRPr>
              </a:p>
            </p:txBody>
          </p:sp>
        </p:grpSp>
      </p:grpSp>
      <p:grpSp>
        <p:nvGrpSpPr>
          <p:cNvPr id="30" name="组合 1">
            <a:extLst>
              <a:ext uri="{FF2B5EF4-FFF2-40B4-BE49-F238E27FC236}">
                <a16:creationId xmlns:a16="http://schemas.microsoft.com/office/drawing/2014/main" id="{14D0A47C-DDA9-F18B-2FFF-B5E8DFAF6714}"/>
              </a:ext>
            </a:extLst>
          </p:cNvPr>
          <p:cNvGrpSpPr/>
          <p:nvPr/>
        </p:nvGrpSpPr>
        <p:grpSpPr>
          <a:xfrm>
            <a:off x="1536176" y="352477"/>
            <a:ext cx="9617413" cy="782434"/>
            <a:chOff x="1305482" y="2213477"/>
            <a:chExt cx="3838375" cy="684264"/>
          </a:xfrm>
        </p:grpSpPr>
        <p:sp>
          <p:nvSpPr>
            <p:cNvPr id="31" name="矩形: 圆角 15">
              <a:extLst>
                <a:ext uri="{FF2B5EF4-FFF2-40B4-BE49-F238E27FC236}">
                  <a16:creationId xmlns:a16="http://schemas.microsoft.com/office/drawing/2014/main" id="{6327FCC6-CB45-0946-6AF7-061E8FD77508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  <p:sp>
          <p:nvSpPr>
            <p:cNvPr id="32" name="矩形: 圆角 27">
              <a:extLst>
                <a:ext uri="{FF2B5EF4-FFF2-40B4-BE49-F238E27FC236}">
                  <a16:creationId xmlns:a16="http://schemas.microsoft.com/office/drawing/2014/main" id="{65E271A3-8D26-132E-A830-D4D4948CBFC5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82DDE8EA-9800-E9D0-97CA-AD65DABC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723" y="2172617"/>
            <a:ext cx="3522135" cy="352213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A9D87BC-EF76-0782-7C08-2C5BFB120B22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40909"/>
                </a:solidFill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Â 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(</a:t>
            </a:r>
            <a:r>
              <a:rPr lang="en-US" sz="3733" b="1" kern="0" dirty="0" err="1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kiểu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2)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lang="en-US" sz="3733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51B6B06-C3C5-757F-B9BE-7E6749910ABD}"/>
              </a:ext>
            </a:extLst>
          </p:cNvPr>
          <p:cNvCxnSpPr>
            <a:cxnSpLocks/>
          </p:cNvCxnSpPr>
          <p:nvPr/>
        </p:nvCxnSpPr>
        <p:spPr>
          <a:xfrm>
            <a:off x="7566495" y="3429001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5886C-3E78-F4E7-0A7B-497612764A57}"/>
              </a:ext>
            </a:extLst>
          </p:cNvPr>
          <p:cNvSpPr/>
          <p:nvPr/>
        </p:nvSpPr>
        <p:spPr>
          <a:xfrm>
            <a:off x="7890128" y="3924829"/>
            <a:ext cx="18662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algn="ctr" defTabSz="914377">
              <a:buClr>
                <a:srgbClr val="000000"/>
              </a:buClr>
            </a:pPr>
            <a:r>
              <a:rPr lang="vi-VN" sz="3200" b="1" kern="0" dirty="0">
                <a:solidFill>
                  <a:srgbClr val="F40909"/>
                </a:solidFill>
                <a:latin typeface="Arial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167D3B-9C69-DAEF-A967-9FFD0E0C4A58}"/>
              </a:ext>
            </a:extLst>
          </p:cNvPr>
          <p:cNvSpPr/>
          <p:nvPr/>
        </p:nvSpPr>
        <p:spPr>
          <a:xfrm>
            <a:off x="4775496" y="5947614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gần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3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3FB132-D29F-3FFB-3C68-1739404736A4}"/>
              </a:ext>
            </a:extLst>
          </p:cNvPr>
          <p:cNvCxnSpPr>
            <a:cxnSpLocks/>
          </p:cNvCxnSpPr>
          <p:nvPr/>
        </p:nvCxnSpPr>
        <p:spPr>
          <a:xfrm flipH="1">
            <a:off x="4303570" y="5947613"/>
            <a:ext cx="2745980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D789A4D-5BE9-C233-60AB-87FCBC45FA14}"/>
              </a:ext>
            </a:extLst>
          </p:cNvPr>
          <p:cNvGrpSpPr/>
          <p:nvPr/>
        </p:nvGrpSpPr>
        <p:grpSpPr>
          <a:xfrm>
            <a:off x="311115" y="4053725"/>
            <a:ext cx="3877155" cy="1334297"/>
            <a:chOff x="691843" y="3942812"/>
            <a:chExt cx="2907866" cy="100072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BEB7DD7-7E00-1488-69D0-ADE51FBE3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F289EC7-C286-E8A5-811D-E7749215B55F}"/>
                </a:ext>
              </a:extLst>
            </p:cNvPr>
            <p:cNvSpPr/>
            <p:nvPr/>
          </p:nvSpPr>
          <p:spPr>
            <a:xfrm>
              <a:off x="880829" y="4265168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cong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kín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2B679D-0195-D6AE-B28A-17066718B6A5}"/>
              </a:ext>
            </a:extLst>
          </p:cNvPr>
          <p:cNvCxnSpPr>
            <a:cxnSpLocks/>
          </p:cNvCxnSpPr>
          <p:nvPr/>
        </p:nvCxnSpPr>
        <p:spPr>
          <a:xfrm flipV="1">
            <a:off x="3958923" y="4008141"/>
            <a:ext cx="623853" cy="71273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0A2EB3E-FFA9-B879-C07D-5763BF4E9311}"/>
              </a:ext>
            </a:extLst>
          </p:cNvPr>
          <p:cNvGrpSpPr/>
          <p:nvPr/>
        </p:nvGrpSpPr>
        <p:grpSpPr>
          <a:xfrm>
            <a:off x="7964581" y="1689862"/>
            <a:ext cx="3877155" cy="1785213"/>
            <a:chOff x="691843" y="3942812"/>
            <a:chExt cx="2907866" cy="133891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DF7A09-E5EA-D995-A620-196F4FE7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DCAEBF-CA76-9E71-0D65-B217128B4E4C}"/>
                </a:ext>
              </a:extLst>
            </p:cNvPr>
            <p:cNvSpPr/>
            <p:nvPr/>
          </p:nvSpPr>
          <p:spPr>
            <a:xfrm>
              <a:off x="963481" y="4280128"/>
              <a:ext cx="2410699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móc </a:t>
              </a:r>
            </a:p>
            <a:p>
              <a:pPr algn="ctr" defTabSz="914377">
                <a:buClr>
                  <a:srgbClr val="000000"/>
                </a:buClr>
              </a:pP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17B2F54-317D-0937-4D58-A36E3DED56B4}"/>
              </a:ext>
            </a:extLst>
          </p:cNvPr>
          <p:cNvCxnSpPr>
            <a:cxnSpLocks/>
          </p:cNvCxnSpPr>
          <p:nvPr/>
        </p:nvCxnSpPr>
        <p:spPr>
          <a:xfrm flipH="1">
            <a:off x="6193505" y="2996387"/>
            <a:ext cx="1542777" cy="14192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82B4818-C502-8CC9-1785-3FF508340C1A}"/>
              </a:ext>
            </a:extLst>
          </p:cNvPr>
          <p:cNvGrpSpPr/>
          <p:nvPr/>
        </p:nvGrpSpPr>
        <p:grpSpPr>
          <a:xfrm>
            <a:off x="481968" y="1825606"/>
            <a:ext cx="3877155" cy="1334297"/>
            <a:chOff x="691843" y="3942812"/>
            <a:chExt cx="2907866" cy="100072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9ACB6B8-BF3E-067A-6687-3C2E85FE4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9323D0-7686-A078-364B-97E618007C45}"/>
                </a:ext>
              </a:extLst>
            </p:cNvPr>
            <p:cNvSpPr/>
            <p:nvPr/>
          </p:nvSpPr>
          <p:spPr>
            <a:xfrm>
              <a:off x="880829" y="4265168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xiên nhỏ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D0D764-6A6B-8D37-77CB-4FB8B26E1EAA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1312739" cy="41719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sp>
        <p:nvSpPr>
          <p:cNvPr id="52" name="Google Shape;697;p24">
            <a:extLst>
              <a:ext uri="{FF2B5EF4-FFF2-40B4-BE49-F238E27FC236}">
                <a16:creationId xmlns:a16="http://schemas.microsoft.com/office/drawing/2014/main" id="{7C05D9F0-7E9D-26B0-4998-718A054AEA2E}"/>
              </a:ext>
            </a:extLst>
          </p:cNvPr>
          <p:cNvSpPr txBox="1">
            <a:spLocks/>
          </p:cNvSpPr>
          <p:nvPr/>
        </p:nvSpPr>
        <p:spPr>
          <a:xfrm flipH="1">
            <a:off x="4537625" y="4592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800"/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3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b="1" kern="0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3300" b="1" kern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9351413-54A3-5AE8-9863-9840A6EEA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27" y="415417"/>
            <a:ext cx="477078" cy="7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4" descr="背景图案&#10;&#10;描述已自动生成">
            <a:extLst>
              <a:ext uri="{FF2B5EF4-FFF2-40B4-BE49-F238E27FC236}">
                <a16:creationId xmlns:a16="http://schemas.microsoft.com/office/drawing/2014/main" id="{001D10E5-D3FC-42A5-A40B-4DB5ADE517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6142209-918C-F819-33F7-A5C7897FEDB9}"/>
              </a:ext>
            </a:extLst>
          </p:cNvPr>
          <p:cNvSpPr/>
          <p:nvPr/>
        </p:nvSpPr>
        <p:spPr>
          <a:xfrm>
            <a:off x="285750" y="781050"/>
            <a:ext cx="11601450" cy="5867400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033A033-516D-D248-9216-791228948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5287" y="2161703"/>
            <a:ext cx="3626080" cy="3537907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42E86437-E097-1D61-5E4F-852D7BDA7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17848" y="552047"/>
            <a:ext cx="968828" cy="835846"/>
          </a:xfrm>
          <a:prstGeom prst="rect">
            <a:avLst/>
          </a:prstGeom>
        </p:spPr>
      </p:pic>
      <p:grpSp>
        <p:nvGrpSpPr>
          <p:cNvPr id="29" name="组合 13">
            <a:extLst>
              <a:ext uri="{FF2B5EF4-FFF2-40B4-BE49-F238E27FC236}">
                <a16:creationId xmlns:a16="http://schemas.microsoft.com/office/drawing/2014/main" id="{8894ABBA-42B8-F4D9-BEA5-3342F671792C}"/>
              </a:ext>
            </a:extLst>
          </p:cNvPr>
          <p:cNvGrpSpPr/>
          <p:nvPr/>
        </p:nvGrpSpPr>
        <p:grpSpPr>
          <a:xfrm rot="21168012">
            <a:off x="2185652" y="4772"/>
            <a:ext cx="852801" cy="747997"/>
            <a:chOff x="1411309" y="921917"/>
            <a:chExt cx="4912289" cy="4537496"/>
          </a:xfrm>
        </p:grpSpPr>
        <p:sp>
          <p:nvSpPr>
            <p:cNvPr id="40" name="椭圆 14">
              <a:extLst>
                <a:ext uri="{FF2B5EF4-FFF2-40B4-BE49-F238E27FC236}">
                  <a16:creationId xmlns:a16="http://schemas.microsoft.com/office/drawing/2014/main" id="{43DA178D-5A68-421C-5C1B-84B76DA89626}"/>
                </a:ext>
              </a:extLst>
            </p:cNvPr>
            <p:cNvSpPr/>
            <p:nvPr/>
          </p:nvSpPr>
          <p:spPr>
            <a:xfrm>
              <a:off x="1411309" y="921917"/>
              <a:ext cx="4537496" cy="453749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grpSp>
          <p:nvGrpSpPr>
            <p:cNvPr id="53" name="组合 15">
              <a:extLst>
                <a:ext uri="{FF2B5EF4-FFF2-40B4-BE49-F238E27FC236}">
                  <a16:creationId xmlns:a16="http://schemas.microsoft.com/office/drawing/2014/main" id="{19D2F64A-ADE5-2901-196E-3B14CA48B2B1}"/>
                </a:ext>
              </a:extLst>
            </p:cNvPr>
            <p:cNvGrpSpPr/>
            <p:nvPr/>
          </p:nvGrpSpPr>
          <p:grpSpPr>
            <a:xfrm>
              <a:off x="1647093" y="1157701"/>
              <a:ext cx="4676505" cy="4065928"/>
              <a:chOff x="1647093" y="1157701"/>
              <a:chExt cx="4676505" cy="4065928"/>
            </a:xfrm>
          </p:grpSpPr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09A18F0A-97A8-533C-0500-FD4B767DAB0D}"/>
                  </a:ext>
                </a:extLst>
              </p:cNvPr>
              <p:cNvSpPr/>
              <p:nvPr/>
            </p:nvSpPr>
            <p:spPr>
              <a:xfrm>
                <a:off x="1647093" y="1157701"/>
                <a:ext cx="4065928" cy="406592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55" name="等腰三角形 17">
                <a:extLst>
                  <a:ext uri="{FF2B5EF4-FFF2-40B4-BE49-F238E27FC236}">
                    <a16:creationId xmlns:a16="http://schemas.microsoft.com/office/drawing/2014/main" id="{55133600-7A78-D1BE-CEC6-6660053FF2C3}"/>
                  </a:ext>
                </a:extLst>
              </p:cNvPr>
              <p:cNvSpPr/>
              <p:nvPr/>
            </p:nvSpPr>
            <p:spPr>
              <a:xfrm rot="6147411">
                <a:off x="5904658" y="2721610"/>
                <a:ext cx="348503" cy="489376"/>
              </a:xfrm>
              <a:prstGeom prst="triangle">
                <a:avLst>
                  <a:gd name="adj" fmla="val 63138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0E2C6245-17F9-8DC4-5BFF-A433D5C87E64}"/>
              </a:ext>
            </a:extLst>
          </p:cNvPr>
          <p:cNvGrpSpPr/>
          <p:nvPr/>
        </p:nvGrpSpPr>
        <p:grpSpPr>
          <a:xfrm>
            <a:off x="2602230" y="32899"/>
            <a:ext cx="7326967" cy="586826"/>
            <a:chOff x="1305482" y="2213477"/>
            <a:chExt cx="3838375" cy="684264"/>
          </a:xfrm>
        </p:grpSpPr>
        <p:sp>
          <p:nvSpPr>
            <p:cNvPr id="57" name="矩形: 圆角 15">
              <a:extLst>
                <a:ext uri="{FF2B5EF4-FFF2-40B4-BE49-F238E27FC236}">
                  <a16:creationId xmlns:a16="http://schemas.microsoft.com/office/drawing/2014/main" id="{F11D9B1E-020A-C631-71F0-A23D0FD7D44C}"/>
                </a:ext>
              </a:extLst>
            </p:cNvPr>
            <p:cNvSpPr/>
            <p:nvPr/>
          </p:nvSpPr>
          <p:spPr>
            <a:xfrm>
              <a:off x="1305482" y="2213477"/>
              <a:ext cx="3838375" cy="61689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  <p:sp>
          <p:nvSpPr>
            <p:cNvPr id="58" name="矩形: 圆角 27">
              <a:extLst>
                <a:ext uri="{FF2B5EF4-FFF2-40B4-BE49-F238E27FC236}">
                  <a16:creationId xmlns:a16="http://schemas.microsoft.com/office/drawing/2014/main" id="{3FF8B248-4961-3B06-5FC3-530B5EB21B9D}"/>
                </a:ext>
              </a:extLst>
            </p:cNvPr>
            <p:cNvSpPr/>
            <p:nvPr/>
          </p:nvSpPr>
          <p:spPr>
            <a:xfrm>
              <a:off x="1348997" y="2285741"/>
              <a:ext cx="3761772" cy="612000"/>
            </a:xfrm>
            <a:prstGeom prst="roundRect">
              <a:avLst>
                <a:gd name="adj" fmla="val 50000"/>
              </a:avLst>
            </a:prstGeom>
            <a:noFill/>
            <a:ln w="28575" cap="flat" cmpd="sng" algn="ctr">
              <a:solidFill>
                <a:srgbClr val="4D2724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字魂35号-经典雅黑"/>
                <a:cs typeface="Arial"/>
                <a:sym typeface="Arial"/>
              </a:endParaRPr>
            </a:p>
          </p:txBody>
        </p:sp>
      </p:grpSp>
      <p:sp>
        <p:nvSpPr>
          <p:cNvPr id="59" name="Google Shape;697;p24">
            <a:extLst>
              <a:ext uri="{FF2B5EF4-FFF2-40B4-BE49-F238E27FC236}">
                <a16:creationId xmlns:a16="http://schemas.microsoft.com/office/drawing/2014/main" id="{AA9B346B-A8EF-617C-3E8A-64B8FC6DCEDA}"/>
              </a:ext>
            </a:extLst>
          </p:cNvPr>
          <p:cNvSpPr txBox="1">
            <a:spLocks/>
          </p:cNvSpPr>
          <p:nvPr/>
        </p:nvSpPr>
        <p:spPr>
          <a:xfrm flipH="1">
            <a:off x="4497869" y="2017"/>
            <a:ext cx="3372596" cy="5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Cùng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ôn</a:t>
            </a: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3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tập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04B5F21-AC03-54DE-E930-321956672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287" y="117244"/>
            <a:ext cx="388211" cy="497352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5985F7F-B4CC-11AF-241C-A5EF1D5FBFBE}"/>
              </a:ext>
            </a:extLst>
          </p:cNvPr>
          <p:cNvCxnSpPr>
            <a:cxnSpLocks/>
          </p:cNvCxnSpPr>
          <p:nvPr/>
        </p:nvCxnSpPr>
        <p:spPr>
          <a:xfrm>
            <a:off x="6604076" y="2802835"/>
            <a:ext cx="0" cy="2886108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B9FD58B-622B-E005-29EA-4EA9629D2900}"/>
              </a:ext>
            </a:extLst>
          </p:cNvPr>
          <p:cNvSpPr/>
          <p:nvPr/>
        </p:nvSpPr>
        <p:spPr>
          <a:xfrm>
            <a:off x="7604938" y="4281256"/>
            <a:ext cx="144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ô ly rưỡi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7A818C-BF85-7736-12C7-7257974E7574}"/>
              </a:ext>
            </a:extLst>
          </p:cNvPr>
          <p:cNvSpPr/>
          <p:nvPr/>
        </p:nvSpPr>
        <p:spPr>
          <a:xfrm>
            <a:off x="4641013" y="6063934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字魂35号-经典雅黑"/>
                <a:cs typeface="Calibri" panose="020F0502020204030204" pitchFamily="34" charset="0"/>
                <a:sym typeface="Arial"/>
              </a:rPr>
              <a:t>2 ô ly hơn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EB624CA-5DE3-62D4-F2CE-B2D8649C7DFC}"/>
              </a:ext>
            </a:extLst>
          </p:cNvPr>
          <p:cNvCxnSpPr>
            <a:cxnSpLocks/>
          </p:cNvCxnSpPr>
          <p:nvPr/>
        </p:nvCxnSpPr>
        <p:spPr>
          <a:xfrm flipH="1">
            <a:off x="4166109" y="5921829"/>
            <a:ext cx="2408862" cy="87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70A975D-E6F1-CC02-8A72-5B17AD11835E}"/>
              </a:ext>
            </a:extLst>
          </p:cNvPr>
          <p:cNvSpPr/>
          <p:nvPr/>
        </p:nvSpPr>
        <p:spPr>
          <a:xfrm>
            <a:off x="686783" y="1643423"/>
            <a:ext cx="3479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>
                <a:solidFill>
                  <a:srgbClr val="F40909"/>
                </a:solidFill>
                <a:latin typeface="Arial" panose="020B06040202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Q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2)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t>: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CCBD114-E5A5-1781-0779-1BF118B34561}"/>
              </a:ext>
            </a:extLst>
          </p:cNvPr>
          <p:cNvSpPr/>
          <p:nvPr/>
        </p:nvSpPr>
        <p:spPr>
          <a:xfrm>
            <a:off x="8335970" y="2246848"/>
            <a:ext cx="33480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Arial"/>
              </a:rPr>
              <a:t>là kết hợp của 3 nét cơ bản: cong trên, cong phải và lượn ngang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883FFB-AF7E-6A9C-8C9C-E52D19EAF96E}"/>
              </a:ext>
            </a:extLst>
          </p:cNvPr>
          <p:cNvCxnSpPr>
            <a:cxnSpLocks/>
          </p:cNvCxnSpPr>
          <p:nvPr/>
        </p:nvCxnSpPr>
        <p:spPr>
          <a:xfrm flipH="1">
            <a:off x="5971796" y="3143250"/>
            <a:ext cx="2440684" cy="99677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038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4" descr="背景图案&#10;&#10;描述已自动生成">
            <a:extLst>
              <a:ext uri="{FF2B5EF4-FFF2-40B4-BE49-F238E27FC236}">
                <a16:creationId xmlns:a16="http://schemas.microsoft.com/office/drawing/2014/main" id="{169EAA11-5451-4B5F-8DD4-EC76D4DD5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12192000" cy="6871063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1E0243-830B-374D-1D93-62688C6CC9AE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19050" cap="rnd" cmpd="thinThick">
            <a:solidFill>
              <a:srgbClr val="058E76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C512901-5EA4-D11C-1678-2FE67BFD8B15}"/>
              </a:ext>
            </a:extLst>
          </p:cNvPr>
          <p:cNvGrpSpPr/>
          <p:nvPr/>
        </p:nvGrpSpPr>
        <p:grpSpPr>
          <a:xfrm>
            <a:off x="516003" y="459000"/>
            <a:ext cx="4094773" cy="972000"/>
            <a:chOff x="516003" y="459000"/>
            <a:chExt cx="4094773" cy="972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CF7931-CBE6-A420-B8B5-CAA7B6E3F085}"/>
                </a:ext>
              </a:extLst>
            </p:cNvPr>
            <p:cNvGrpSpPr/>
            <p:nvPr/>
          </p:nvGrpSpPr>
          <p:grpSpPr>
            <a:xfrm>
              <a:off x="516003" y="459000"/>
              <a:ext cx="4094773" cy="972000"/>
              <a:chOff x="516003" y="459000"/>
              <a:chExt cx="4094773" cy="972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16A085B-4E77-5BBB-8918-F3F3005CC5AF}"/>
                  </a:ext>
                </a:extLst>
              </p:cNvPr>
              <p:cNvGrpSpPr/>
              <p:nvPr/>
            </p:nvGrpSpPr>
            <p:grpSpPr>
              <a:xfrm>
                <a:off x="981335" y="585000"/>
                <a:ext cx="3629441" cy="783000"/>
                <a:chOff x="981335" y="585000"/>
                <a:chExt cx="3629441" cy="783000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939704CB-7F4C-D1E6-B16D-2586AA4274F9}"/>
                    </a:ext>
                  </a:extLst>
                </p:cNvPr>
                <p:cNvSpPr/>
                <p:nvPr/>
              </p:nvSpPr>
              <p:spPr>
                <a:xfrm>
                  <a:off x="1010776" y="585000"/>
                  <a:ext cx="3600000" cy="720000"/>
                </a:xfrm>
                <a:custGeom>
                  <a:avLst/>
                  <a:gdLst>
                    <a:gd name="connsiteX0" fmla="*/ 0 w 3600000"/>
                    <a:gd name="connsiteY0" fmla="*/ 360000 h 720000"/>
                    <a:gd name="connsiteX1" fmla="*/ 360000 w 3600000"/>
                    <a:gd name="connsiteY1" fmla="*/ 0 h 720000"/>
                    <a:gd name="connsiteX2" fmla="*/ 849600 w 3600000"/>
                    <a:gd name="connsiteY2" fmla="*/ 0 h 720000"/>
                    <a:gd name="connsiteX3" fmla="*/ 1368000 w 3600000"/>
                    <a:gd name="connsiteY3" fmla="*/ 0 h 720000"/>
                    <a:gd name="connsiteX4" fmla="*/ 1915200 w 3600000"/>
                    <a:gd name="connsiteY4" fmla="*/ 0 h 720000"/>
                    <a:gd name="connsiteX5" fmla="*/ 2491200 w 3600000"/>
                    <a:gd name="connsiteY5" fmla="*/ 0 h 720000"/>
                    <a:gd name="connsiteX6" fmla="*/ 3240000 w 3600000"/>
                    <a:gd name="connsiteY6" fmla="*/ 0 h 720000"/>
                    <a:gd name="connsiteX7" fmla="*/ 3600000 w 3600000"/>
                    <a:gd name="connsiteY7" fmla="*/ 360000 h 720000"/>
                    <a:gd name="connsiteX8" fmla="*/ 3600000 w 3600000"/>
                    <a:gd name="connsiteY8" fmla="*/ 360000 h 720000"/>
                    <a:gd name="connsiteX9" fmla="*/ 3240000 w 3600000"/>
                    <a:gd name="connsiteY9" fmla="*/ 720000 h 720000"/>
                    <a:gd name="connsiteX10" fmla="*/ 2750400 w 3600000"/>
                    <a:gd name="connsiteY10" fmla="*/ 720000 h 720000"/>
                    <a:gd name="connsiteX11" fmla="*/ 2145600 w 3600000"/>
                    <a:gd name="connsiteY11" fmla="*/ 720000 h 720000"/>
                    <a:gd name="connsiteX12" fmla="*/ 1598400 w 3600000"/>
                    <a:gd name="connsiteY12" fmla="*/ 720000 h 720000"/>
                    <a:gd name="connsiteX13" fmla="*/ 1051200 w 3600000"/>
                    <a:gd name="connsiteY13" fmla="*/ 720000 h 720000"/>
                    <a:gd name="connsiteX14" fmla="*/ 360000 w 3600000"/>
                    <a:gd name="connsiteY14" fmla="*/ 720000 h 720000"/>
                    <a:gd name="connsiteX15" fmla="*/ 0 w 3600000"/>
                    <a:gd name="connsiteY15" fmla="*/ 360000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00000" h="720000" fill="none" extrusionOk="0">
                      <a:moveTo>
                        <a:pt x="0" y="360000"/>
                      </a:moveTo>
                      <a:cubicBezTo>
                        <a:pt x="-5689" y="163400"/>
                        <a:pt x="154029" y="-25021"/>
                        <a:pt x="360000" y="0"/>
                      </a:cubicBezTo>
                      <a:cubicBezTo>
                        <a:pt x="550846" y="-312"/>
                        <a:pt x="664203" y="24022"/>
                        <a:pt x="849600" y="0"/>
                      </a:cubicBezTo>
                      <a:cubicBezTo>
                        <a:pt x="1034997" y="-24022"/>
                        <a:pt x="1139929" y="1992"/>
                        <a:pt x="1368000" y="0"/>
                      </a:cubicBezTo>
                      <a:cubicBezTo>
                        <a:pt x="1596071" y="-1992"/>
                        <a:pt x="1664932" y="10622"/>
                        <a:pt x="1915200" y="0"/>
                      </a:cubicBezTo>
                      <a:cubicBezTo>
                        <a:pt x="2165468" y="-10622"/>
                        <a:pt x="2244978" y="10331"/>
                        <a:pt x="2491200" y="0"/>
                      </a:cubicBezTo>
                      <a:cubicBezTo>
                        <a:pt x="2737422" y="-10331"/>
                        <a:pt x="2959174" y="-1107"/>
                        <a:pt x="3240000" y="0"/>
                      </a:cubicBezTo>
                      <a:cubicBezTo>
                        <a:pt x="3438204" y="25444"/>
                        <a:pt x="3573499" y="152904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585688" y="545676"/>
                        <a:pt x="3476805" y="730907"/>
                        <a:pt x="3240000" y="720000"/>
                      </a:cubicBezTo>
                      <a:cubicBezTo>
                        <a:pt x="3128730" y="737980"/>
                        <a:pt x="2861779" y="719220"/>
                        <a:pt x="2750400" y="720000"/>
                      </a:cubicBezTo>
                      <a:cubicBezTo>
                        <a:pt x="2639021" y="720780"/>
                        <a:pt x="2379214" y="708831"/>
                        <a:pt x="2145600" y="720000"/>
                      </a:cubicBezTo>
                      <a:cubicBezTo>
                        <a:pt x="1911986" y="731169"/>
                        <a:pt x="1734939" y="706539"/>
                        <a:pt x="1598400" y="720000"/>
                      </a:cubicBezTo>
                      <a:cubicBezTo>
                        <a:pt x="1461861" y="733461"/>
                        <a:pt x="1199733" y="703053"/>
                        <a:pt x="1051200" y="720000"/>
                      </a:cubicBezTo>
                      <a:cubicBezTo>
                        <a:pt x="902667" y="736947"/>
                        <a:pt x="634677" y="730253"/>
                        <a:pt x="360000" y="720000"/>
                      </a:cubicBezTo>
                      <a:cubicBezTo>
                        <a:pt x="198813" y="744940"/>
                        <a:pt x="40645" y="563146"/>
                        <a:pt x="0" y="360000"/>
                      </a:cubicBezTo>
                      <a:close/>
                    </a:path>
                    <a:path w="3600000" h="720000" stroke="0" extrusionOk="0">
                      <a:moveTo>
                        <a:pt x="0" y="360000"/>
                      </a:moveTo>
                      <a:cubicBezTo>
                        <a:pt x="-9088" y="180268"/>
                        <a:pt x="189051" y="7068"/>
                        <a:pt x="360000" y="0"/>
                      </a:cubicBezTo>
                      <a:cubicBezTo>
                        <a:pt x="563327" y="18010"/>
                        <a:pt x="752179" y="-9074"/>
                        <a:pt x="878400" y="0"/>
                      </a:cubicBezTo>
                      <a:cubicBezTo>
                        <a:pt x="1004621" y="9074"/>
                        <a:pt x="1212577" y="23239"/>
                        <a:pt x="1425600" y="0"/>
                      </a:cubicBezTo>
                      <a:cubicBezTo>
                        <a:pt x="1638623" y="-23239"/>
                        <a:pt x="1824366" y="6128"/>
                        <a:pt x="2059200" y="0"/>
                      </a:cubicBezTo>
                      <a:cubicBezTo>
                        <a:pt x="2294034" y="-6128"/>
                        <a:pt x="2426778" y="-8872"/>
                        <a:pt x="2664000" y="0"/>
                      </a:cubicBezTo>
                      <a:cubicBezTo>
                        <a:pt x="2901222" y="8872"/>
                        <a:pt x="2968605" y="-2704"/>
                        <a:pt x="3240000" y="0"/>
                      </a:cubicBezTo>
                      <a:cubicBezTo>
                        <a:pt x="3424664" y="-34460"/>
                        <a:pt x="3605542" y="173133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609113" y="537533"/>
                        <a:pt x="3401626" y="708935"/>
                        <a:pt x="3240000" y="720000"/>
                      </a:cubicBezTo>
                      <a:cubicBezTo>
                        <a:pt x="3060211" y="721299"/>
                        <a:pt x="2940978" y="713201"/>
                        <a:pt x="2692800" y="720000"/>
                      </a:cubicBezTo>
                      <a:cubicBezTo>
                        <a:pt x="2444622" y="726799"/>
                        <a:pt x="2262698" y="717817"/>
                        <a:pt x="2145600" y="720000"/>
                      </a:cubicBezTo>
                      <a:cubicBezTo>
                        <a:pt x="2028502" y="722183"/>
                        <a:pt x="1767927" y="734664"/>
                        <a:pt x="1627200" y="720000"/>
                      </a:cubicBezTo>
                      <a:cubicBezTo>
                        <a:pt x="1486473" y="705336"/>
                        <a:pt x="1256134" y="705879"/>
                        <a:pt x="1108800" y="720000"/>
                      </a:cubicBezTo>
                      <a:cubicBezTo>
                        <a:pt x="961466" y="734121"/>
                        <a:pt x="581229" y="750851"/>
                        <a:pt x="360000" y="720000"/>
                      </a:cubicBezTo>
                      <a:cubicBezTo>
                        <a:pt x="178861" y="719035"/>
                        <a:pt x="13801" y="581090"/>
                        <a:pt x="0" y="360000"/>
                      </a:cubicBezTo>
                      <a:close/>
                    </a:path>
                  </a:pathLst>
                </a:custGeom>
                <a:solidFill>
                  <a:srgbClr val="C5F6E4"/>
                </a:solidFill>
                <a:ln w="19050" cap="rnd" cmpd="thinThick">
                  <a:noFill/>
                  <a:prstDash val="sysDash"/>
                  <a:round/>
                  <a:extLst>
                    <a:ext uri="{C807C97D-BFC1-408E-A445-0C87EB9F89A2}">
                      <ask:lineSketchStyleProps xmlns:ask="http://schemas.microsoft.com/office/drawing/2018/sketchyshapes" sd="3905381866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07645FE4-03FE-5B82-6BCD-31E512541CA3}"/>
                    </a:ext>
                  </a:extLst>
                </p:cNvPr>
                <p:cNvSpPr/>
                <p:nvPr/>
              </p:nvSpPr>
              <p:spPr>
                <a:xfrm>
                  <a:off x="981335" y="648000"/>
                  <a:ext cx="3600000" cy="720000"/>
                </a:xfrm>
                <a:custGeom>
                  <a:avLst/>
                  <a:gdLst>
                    <a:gd name="connsiteX0" fmla="*/ 0 w 3600000"/>
                    <a:gd name="connsiteY0" fmla="*/ 360000 h 720000"/>
                    <a:gd name="connsiteX1" fmla="*/ 360000 w 3600000"/>
                    <a:gd name="connsiteY1" fmla="*/ 0 h 720000"/>
                    <a:gd name="connsiteX2" fmla="*/ 878400 w 3600000"/>
                    <a:gd name="connsiteY2" fmla="*/ 0 h 720000"/>
                    <a:gd name="connsiteX3" fmla="*/ 1425600 w 3600000"/>
                    <a:gd name="connsiteY3" fmla="*/ 0 h 720000"/>
                    <a:gd name="connsiteX4" fmla="*/ 2059200 w 3600000"/>
                    <a:gd name="connsiteY4" fmla="*/ 0 h 720000"/>
                    <a:gd name="connsiteX5" fmla="*/ 2664000 w 3600000"/>
                    <a:gd name="connsiteY5" fmla="*/ 0 h 720000"/>
                    <a:gd name="connsiteX6" fmla="*/ 3240000 w 3600000"/>
                    <a:gd name="connsiteY6" fmla="*/ 0 h 720000"/>
                    <a:gd name="connsiteX7" fmla="*/ 3600000 w 3600000"/>
                    <a:gd name="connsiteY7" fmla="*/ 360000 h 720000"/>
                    <a:gd name="connsiteX8" fmla="*/ 3600000 w 3600000"/>
                    <a:gd name="connsiteY8" fmla="*/ 360000 h 720000"/>
                    <a:gd name="connsiteX9" fmla="*/ 3240000 w 3600000"/>
                    <a:gd name="connsiteY9" fmla="*/ 720000 h 720000"/>
                    <a:gd name="connsiteX10" fmla="*/ 2692800 w 3600000"/>
                    <a:gd name="connsiteY10" fmla="*/ 720000 h 720000"/>
                    <a:gd name="connsiteX11" fmla="*/ 2145600 w 3600000"/>
                    <a:gd name="connsiteY11" fmla="*/ 720000 h 720000"/>
                    <a:gd name="connsiteX12" fmla="*/ 1627200 w 3600000"/>
                    <a:gd name="connsiteY12" fmla="*/ 720000 h 720000"/>
                    <a:gd name="connsiteX13" fmla="*/ 1108800 w 3600000"/>
                    <a:gd name="connsiteY13" fmla="*/ 720000 h 720000"/>
                    <a:gd name="connsiteX14" fmla="*/ 360000 w 3600000"/>
                    <a:gd name="connsiteY14" fmla="*/ 720000 h 720000"/>
                    <a:gd name="connsiteX15" fmla="*/ 0 w 3600000"/>
                    <a:gd name="connsiteY15" fmla="*/ 360000 h 7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600000" h="720000" extrusionOk="0">
                      <a:moveTo>
                        <a:pt x="0" y="360000"/>
                      </a:moveTo>
                      <a:cubicBezTo>
                        <a:pt x="-9088" y="180268"/>
                        <a:pt x="189051" y="7068"/>
                        <a:pt x="360000" y="0"/>
                      </a:cubicBezTo>
                      <a:cubicBezTo>
                        <a:pt x="563327" y="18010"/>
                        <a:pt x="752179" y="-9074"/>
                        <a:pt x="878400" y="0"/>
                      </a:cubicBezTo>
                      <a:cubicBezTo>
                        <a:pt x="1004621" y="9074"/>
                        <a:pt x="1212577" y="23239"/>
                        <a:pt x="1425600" y="0"/>
                      </a:cubicBezTo>
                      <a:cubicBezTo>
                        <a:pt x="1638623" y="-23239"/>
                        <a:pt x="1824366" y="6128"/>
                        <a:pt x="2059200" y="0"/>
                      </a:cubicBezTo>
                      <a:cubicBezTo>
                        <a:pt x="2294034" y="-6128"/>
                        <a:pt x="2426778" y="-8872"/>
                        <a:pt x="2664000" y="0"/>
                      </a:cubicBezTo>
                      <a:cubicBezTo>
                        <a:pt x="2901222" y="8872"/>
                        <a:pt x="2968605" y="-2704"/>
                        <a:pt x="3240000" y="0"/>
                      </a:cubicBezTo>
                      <a:cubicBezTo>
                        <a:pt x="3424664" y="-34460"/>
                        <a:pt x="3605542" y="173133"/>
                        <a:pt x="3600000" y="360000"/>
                      </a:cubicBezTo>
                      <a:lnTo>
                        <a:pt x="3600000" y="360000"/>
                      </a:lnTo>
                      <a:cubicBezTo>
                        <a:pt x="3609113" y="537533"/>
                        <a:pt x="3401626" y="708935"/>
                        <a:pt x="3240000" y="720000"/>
                      </a:cubicBezTo>
                      <a:cubicBezTo>
                        <a:pt x="3060211" y="721299"/>
                        <a:pt x="2940978" y="713201"/>
                        <a:pt x="2692800" y="720000"/>
                      </a:cubicBezTo>
                      <a:cubicBezTo>
                        <a:pt x="2444622" y="726799"/>
                        <a:pt x="2262698" y="717817"/>
                        <a:pt x="2145600" y="720000"/>
                      </a:cubicBezTo>
                      <a:cubicBezTo>
                        <a:pt x="2028502" y="722183"/>
                        <a:pt x="1767927" y="734664"/>
                        <a:pt x="1627200" y="720000"/>
                      </a:cubicBezTo>
                      <a:cubicBezTo>
                        <a:pt x="1486473" y="705336"/>
                        <a:pt x="1256134" y="705879"/>
                        <a:pt x="1108800" y="720000"/>
                      </a:cubicBezTo>
                      <a:cubicBezTo>
                        <a:pt x="961466" y="734121"/>
                        <a:pt x="581229" y="750851"/>
                        <a:pt x="360000" y="720000"/>
                      </a:cubicBezTo>
                      <a:cubicBezTo>
                        <a:pt x="178861" y="719035"/>
                        <a:pt x="13801" y="581090"/>
                        <a:pt x="0" y="360000"/>
                      </a:cubicBezTo>
                      <a:close/>
                    </a:path>
                  </a:pathLst>
                </a:custGeom>
                <a:noFill/>
                <a:ln w="19050" cap="rnd" cmpd="thinThick">
                  <a:solidFill>
                    <a:schemeClr val="bg1"/>
                  </a:solidFill>
                  <a:prstDash val="sysDash"/>
                  <a:round/>
                  <a:extLst>
                    <a:ext uri="{C807C97D-BFC1-408E-A445-0C87EB9F89A2}">
                      <ask:lineSketchStyleProps xmlns:ask="http://schemas.microsoft.com/office/drawing/2018/sketchyshapes" sd="3905381866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E831B00-95D1-E106-2F0D-17FFD49382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68" t="14417" r="8168" b="14417"/>
              <a:stretch/>
            </p:blipFill>
            <p:spPr>
              <a:xfrm>
                <a:off x="516003" y="459000"/>
                <a:ext cx="1142711" cy="9720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77B97A-177D-A7AD-144C-32F32D077D24}"/>
                </a:ext>
              </a:extLst>
            </p:cNvPr>
            <p:cNvSpPr txBox="1"/>
            <p:nvPr/>
          </p:nvSpPr>
          <p:spPr>
            <a:xfrm>
              <a:off x="1350601" y="611511"/>
              <a:ext cx="31306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543031-6AD4-A640-4CE4-CC1E51DF6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462" y1="54756" x2="79061" y2="7378"/>
                        <a14:foregroundMark x1="89170" y1="40444" x2="94043" y2="20622"/>
                        <a14:foregroundMark x1="88087" y1="55556" x2="95668" y2="49422"/>
                        <a14:foregroundMark x1="94043" y1="20356" x2="60108" y2="0"/>
                        <a14:foregroundMark x1="70397" y1="15111" x2="92960" y2="10844"/>
                        <a14:foregroundMark x1="20939" y1="20622" x2="46751" y2="0"/>
                        <a14:foregroundMark x1="16065" y1="8711" x2="51083" y2="14044"/>
                        <a14:foregroundMark x1="38087" y1="20356" x2="58484" y2="800"/>
                        <a14:foregroundMark x1="7581" y1="44444" x2="38087" y2="31467"/>
                        <a14:foregroundMark x1="5415" y1="46578" x2="22563" y2="27200"/>
                        <a14:foregroundMark x1="4874" y1="47911" x2="4874" y2="37333"/>
                        <a14:foregroundMark x1="32852" y1="98400" x2="32852" y2="87022"/>
                        <a14:foregroundMark x1="39170" y1="95467" x2="55415" y2="94222"/>
                        <a14:foregroundMark x1="68773" y1="97600" x2="75812" y2="84622"/>
                        <a14:foregroundMark x1="52166" y1="30133" x2="62816" y2="26933"/>
                        <a14:backgroundMark x1="77437" y1="49689" x2="76354" y2="42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1724" y="2832852"/>
            <a:ext cx="1772800" cy="3600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8E6F8A9-4122-8FD1-D6B1-77B392DD3012}"/>
              </a:ext>
            </a:extLst>
          </p:cNvPr>
          <p:cNvGrpSpPr/>
          <p:nvPr/>
        </p:nvGrpSpPr>
        <p:grpSpPr>
          <a:xfrm>
            <a:off x="8768775" y="-229170"/>
            <a:ext cx="3420000" cy="3420000"/>
            <a:chOff x="7809698" y="585143"/>
            <a:chExt cx="3420000" cy="3420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431C65-9DA9-5026-502E-2A67453F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09698" y="585143"/>
              <a:ext cx="3420000" cy="342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FABE52-8266-53F9-FB85-7E47FFF9B009}"/>
                </a:ext>
              </a:extLst>
            </p:cNvPr>
            <p:cNvSpPr txBox="1"/>
            <p:nvPr/>
          </p:nvSpPr>
          <p:spPr>
            <a:xfrm>
              <a:off x="8488944" y="1806624"/>
              <a:ext cx="2061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2525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D2525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6C5D05-33D5-62FA-F26B-D83B0C0C94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8" y="1545905"/>
            <a:ext cx="2203136" cy="2203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88D01-8C82-10E0-3D6D-1191E6A9E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19" y="1549618"/>
            <a:ext cx="2153702" cy="2153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7DD3D-BEBA-DCEB-1D8C-04DCEE5CC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770" y="1585084"/>
            <a:ext cx="2141096" cy="2141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7F1F6-D11E-CB71-DFE2-4352AD711E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869" y="4137322"/>
            <a:ext cx="2163537" cy="21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2B45C903-41E7-4A9B-EAE4-8F2B14206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07" y="0"/>
            <a:ext cx="2734015" cy="2734015"/>
          </a:xfrm>
          <a:prstGeom prst="rect">
            <a:avLst/>
          </a:prstGeom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8F4F024E-0F84-BB53-F371-0A3A9C781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4768" y="3809496"/>
            <a:ext cx="3305699" cy="32404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CDC718-2354-45A5-884B-0BD7A779C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07" y="1257646"/>
            <a:ext cx="1099813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Ôn chữ viết hoa 0.5 tiết[2024050210500099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504</Words>
  <Application>Microsoft Office PowerPoint</Application>
  <PresentationFormat>Widescreen</PresentationFormat>
  <Paragraphs>71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Arial</vt:lpstr>
      <vt:lpstr>Calibri</vt:lpstr>
      <vt:lpstr>HP001</vt:lpstr>
      <vt:lpstr>HP001 4 hàng</vt:lpstr>
      <vt:lpstr>Odibee Sans</vt:lpstr>
      <vt:lpstr>Times New Roman</vt:lpstr>
      <vt:lpstr>字魂35号-经典雅黑</vt:lpstr>
      <vt:lpstr>思源黑体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16</cp:revision>
  <dcterms:created xsi:type="dcterms:W3CDTF">2023-02-02T11:49:05Z</dcterms:created>
  <dcterms:modified xsi:type="dcterms:W3CDTF">2024-05-02T03:50:24Z</dcterms:modified>
</cp:coreProperties>
</file>