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7"/>
  </p:notesMasterIdLst>
  <p:sldIdLst>
    <p:sldId id="4068" r:id="rId4"/>
    <p:sldId id="4045" r:id="rId5"/>
    <p:sldId id="4047" r:id="rId6"/>
    <p:sldId id="4054" r:id="rId7"/>
    <p:sldId id="4065" r:id="rId8"/>
    <p:sldId id="4066" r:id="rId9"/>
    <p:sldId id="4067" r:id="rId10"/>
    <p:sldId id="4053" r:id="rId11"/>
    <p:sldId id="4048" r:id="rId12"/>
    <p:sldId id="4049" r:id="rId13"/>
    <p:sldId id="4051" r:id="rId14"/>
    <p:sldId id="4062" r:id="rId15"/>
    <p:sldId id="37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315557" y="4636709"/>
            <a:ext cx="5807932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ói và nghe Hai Bà Trưng[2024050210095550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263</Words>
  <Application>Microsoft Office PowerPoint</Application>
  <PresentationFormat>Widescreen</PresentationFormat>
  <Paragraphs>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Cambria</vt:lpstr>
      <vt:lpstr>Times New Roman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15</cp:revision>
  <dcterms:created xsi:type="dcterms:W3CDTF">2023-01-31T12:39:34Z</dcterms:created>
  <dcterms:modified xsi:type="dcterms:W3CDTF">2024-05-02T03:10:24Z</dcterms:modified>
</cp:coreProperties>
</file>