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75" r:id="rId2"/>
    <p:sldId id="323" r:id="rId3"/>
    <p:sldId id="308" r:id="rId4"/>
    <p:sldId id="267" r:id="rId5"/>
    <p:sldId id="329" r:id="rId6"/>
    <p:sldId id="332" r:id="rId7"/>
    <p:sldId id="351" r:id="rId8"/>
    <p:sldId id="353" r:id="rId9"/>
    <p:sldId id="335" r:id="rId10"/>
    <p:sldId id="330" r:id="rId11"/>
    <p:sldId id="315" r:id="rId12"/>
    <p:sldId id="337" r:id="rId13"/>
    <p:sldId id="338" r:id="rId14"/>
    <p:sldId id="355" r:id="rId15"/>
    <p:sldId id="356" r:id="rId16"/>
    <p:sldId id="357" r:id="rId17"/>
    <p:sldId id="263" r:id="rId18"/>
    <p:sldId id="343"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03A9C-1AB5-49E7-9E04-2F3B49BECD62}" type="datetimeFigureOut">
              <a:rPr lang="en-US" smtClean="0"/>
              <a:t>02-May-24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351C0-A644-4ADE-9645-25D6779F9D00}" type="slidenum">
              <a:rPr lang="en-US" smtClean="0"/>
              <a:t>‹#›</a:t>
            </a:fld>
            <a:endParaRPr lang="en-US"/>
          </a:p>
        </p:txBody>
      </p:sp>
    </p:spTree>
    <p:extLst>
      <p:ext uri="{BB962C8B-B14F-4D97-AF65-F5344CB8AC3E}">
        <p14:creationId xmlns:p14="http://schemas.microsoft.com/office/powerpoint/2010/main" val="153368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D9C228AA-2BB4-4A08-90FB-8D720690FE2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9" name="备注占位符 2">
            <a:extLst>
              <a:ext uri="{FF2B5EF4-FFF2-40B4-BE49-F238E27FC236}">
                <a16:creationId xmlns:a16="http://schemas.microsoft.com/office/drawing/2014/main" id="{F279A26A-B656-4C32-A524-A5F3626212C2}"/>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4100" name="灯片编号占位符 3">
            <a:extLst>
              <a:ext uri="{FF2B5EF4-FFF2-40B4-BE49-F238E27FC236}">
                <a16:creationId xmlns:a16="http://schemas.microsoft.com/office/drawing/2014/main" id="{F85EFA2B-A2C6-40D7-8BB1-36789148F1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D2C4C7-2B4C-42F2-A52A-D4DC491CDECE}"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369660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8C4AA610-EC89-422B-8705-B2D46282556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195" name="备注占位符 2">
            <a:extLst>
              <a:ext uri="{FF2B5EF4-FFF2-40B4-BE49-F238E27FC236}">
                <a16:creationId xmlns:a16="http://schemas.microsoft.com/office/drawing/2014/main" id="{24321533-0FA9-46F0-BCFE-72B778CA55AB}"/>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8196" name="灯片编号占位符 3">
            <a:extLst>
              <a:ext uri="{FF2B5EF4-FFF2-40B4-BE49-F238E27FC236}">
                <a16:creationId xmlns:a16="http://schemas.microsoft.com/office/drawing/2014/main" id="{A2EC0A99-9B0B-48C5-A90B-752C5105F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087C8-5539-49B7-9B5A-E3DAFE87808C}"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180983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39424-0236-47FA-9818-9F30572DEF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13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39424-0236-47FA-9818-9F30572DEF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35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39424-0236-47FA-9818-9F30572DEF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24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8C4AA610-EC89-422B-8705-B2D46282556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195" name="备注占位符 2">
            <a:extLst>
              <a:ext uri="{FF2B5EF4-FFF2-40B4-BE49-F238E27FC236}">
                <a16:creationId xmlns:a16="http://schemas.microsoft.com/office/drawing/2014/main" id="{24321533-0FA9-46F0-BCFE-72B778CA55AB}"/>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8196" name="灯片编号占位符 3">
            <a:extLst>
              <a:ext uri="{FF2B5EF4-FFF2-40B4-BE49-F238E27FC236}">
                <a16:creationId xmlns:a16="http://schemas.microsoft.com/office/drawing/2014/main" id="{A2EC0A99-9B0B-48C5-A90B-752C5105F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087C8-5539-49B7-9B5A-E3DAFE87808C}"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114955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8C4AA610-EC89-422B-8705-B2D46282556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195" name="备注占位符 2">
            <a:extLst>
              <a:ext uri="{FF2B5EF4-FFF2-40B4-BE49-F238E27FC236}">
                <a16:creationId xmlns:a16="http://schemas.microsoft.com/office/drawing/2014/main" id="{24321533-0FA9-46F0-BCFE-72B778CA55AB}"/>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8196" name="灯片编号占位符 3">
            <a:extLst>
              <a:ext uri="{FF2B5EF4-FFF2-40B4-BE49-F238E27FC236}">
                <a16:creationId xmlns:a16="http://schemas.microsoft.com/office/drawing/2014/main" id="{A2EC0A99-9B0B-48C5-A90B-752C5105F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087C8-5539-49B7-9B5A-E3DAFE87808C}"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290580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004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a:extLst>
              <a:ext uri="{FF2B5EF4-FFF2-40B4-BE49-F238E27FC236}">
                <a16:creationId xmlns:a16="http://schemas.microsoft.com/office/drawing/2014/main" id="{9FAD991F-0E0E-4C4C-8622-B358786F292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5" name="Footer Placeholder 4">
            <a:extLst>
              <a:ext uri="{FF2B5EF4-FFF2-40B4-BE49-F238E27FC236}">
                <a16:creationId xmlns:a16="http://schemas.microsoft.com/office/drawing/2014/main" id="{9958E328-3DA6-4A72-A9DB-9AEEA1F403A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6" name="Slide Number Placeholder 5">
            <a:extLst>
              <a:ext uri="{FF2B5EF4-FFF2-40B4-BE49-F238E27FC236}">
                <a16:creationId xmlns:a16="http://schemas.microsoft.com/office/drawing/2014/main" id="{B1FE4F52-C2AD-4FDA-8CDF-261CEB2B654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7270CFFD-C843-4F56-B379-C3DBB5DD7526}" type="slidenum">
              <a:rPr lang="zh-CN" altLang="zh-CN"/>
              <a:pPr/>
              <a:t>‹#›</a:t>
            </a:fld>
            <a:endParaRPr lang="zh-CN" altLang="zh-CN"/>
          </a:p>
        </p:txBody>
      </p:sp>
    </p:spTree>
    <p:extLst>
      <p:ext uri="{BB962C8B-B14F-4D97-AF65-F5344CB8AC3E}">
        <p14:creationId xmlns:p14="http://schemas.microsoft.com/office/powerpoint/2010/main" val="2703116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a:extLst>
              <a:ext uri="{FF2B5EF4-FFF2-40B4-BE49-F238E27FC236}">
                <a16:creationId xmlns:a16="http://schemas.microsoft.com/office/drawing/2014/main" id="{F2871FAB-BB64-4241-8FE1-DAA29EF5021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5" name="Footer Placeholder 4">
            <a:extLst>
              <a:ext uri="{FF2B5EF4-FFF2-40B4-BE49-F238E27FC236}">
                <a16:creationId xmlns:a16="http://schemas.microsoft.com/office/drawing/2014/main" id="{0F617FB1-53E5-451C-94F9-1F93432881F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6" name="Slide Number Placeholder 5">
            <a:extLst>
              <a:ext uri="{FF2B5EF4-FFF2-40B4-BE49-F238E27FC236}">
                <a16:creationId xmlns:a16="http://schemas.microsoft.com/office/drawing/2014/main" id="{F114A6A2-242E-46AF-8824-E626D10C91B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8F1CF75B-629F-48E5-AB9E-ECFE3E966475}" type="slidenum">
              <a:rPr lang="zh-CN" altLang="zh-CN"/>
              <a:pPr/>
              <a:t>‹#›</a:t>
            </a:fld>
            <a:endParaRPr lang="zh-CN" altLang="zh-CN"/>
          </a:p>
        </p:txBody>
      </p:sp>
    </p:spTree>
    <p:extLst>
      <p:ext uri="{BB962C8B-B14F-4D97-AF65-F5344CB8AC3E}">
        <p14:creationId xmlns:p14="http://schemas.microsoft.com/office/powerpoint/2010/main" val="523303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349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p>
        </p:txBody>
      </p:sp>
      <p:sp>
        <p:nvSpPr>
          <p:cNvPr id="4" name="Date Placeholder 3">
            <a:extLst>
              <a:ext uri="{FF2B5EF4-FFF2-40B4-BE49-F238E27FC236}">
                <a16:creationId xmlns:a16="http://schemas.microsoft.com/office/drawing/2014/main" id="{A4EB067A-454E-42A0-BC92-68A3A356A96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5" name="Footer Placeholder 4">
            <a:extLst>
              <a:ext uri="{FF2B5EF4-FFF2-40B4-BE49-F238E27FC236}">
                <a16:creationId xmlns:a16="http://schemas.microsoft.com/office/drawing/2014/main" id="{F44CC8B7-1597-4600-9BE8-67F9B47E85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6" name="Slide Number Placeholder 5">
            <a:extLst>
              <a:ext uri="{FF2B5EF4-FFF2-40B4-BE49-F238E27FC236}">
                <a16:creationId xmlns:a16="http://schemas.microsoft.com/office/drawing/2014/main" id="{5124F372-0C30-4EAF-B41C-307A2B17EA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C9A06013-BA84-4F94-B9E5-DEEDCC3EEED3}" type="slidenum">
              <a:rPr lang="zh-CN" altLang="zh-CN"/>
              <a:pPr/>
              <a:t>‹#›</a:t>
            </a:fld>
            <a:endParaRPr lang="zh-CN" altLang="zh-CN"/>
          </a:p>
        </p:txBody>
      </p:sp>
    </p:spTree>
    <p:extLst>
      <p:ext uri="{BB962C8B-B14F-4D97-AF65-F5344CB8AC3E}">
        <p14:creationId xmlns:p14="http://schemas.microsoft.com/office/powerpoint/2010/main" val="914540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Date Placeholder 3">
            <a:extLst>
              <a:ext uri="{FF2B5EF4-FFF2-40B4-BE49-F238E27FC236}">
                <a16:creationId xmlns:a16="http://schemas.microsoft.com/office/drawing/2014/main" id="{F9795D90-2DDE-45F3-A1D5-DB0D463D4A9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6" name="Footer Placeholder 4">
            <a:extLst>
              <a:ext uri="{FF2B5EF4-FFF2-40B4-BE49-F238E27FC236}">
                <a16:creationId xmlns:a16="http://schemas.microsoft.com/office/drawing/2014/main" id="{8F5DE720-4803-46F4-8773-73885C92835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7" name="Slide Number Placeholder 5">
            <a:extLst>
              <a:ext uri="{FF2B5EF4-FFF2-40B4-BE49-F238E27FC236}">
                <a16:creationId xmlns:a16="http://schemas.microsoft.com/office/drawing/2014/main" id="{1ED7D7EE-7F99-41E6-9075-49DDFEFA214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37C61BE4-998D-4013-83A7-AF860853E48C}" type="slidenum">
              <a:rPr lang="zh-CN" altLang="zh-CN"/>
              <a:pPr/>
              <a:t>‹#›</a:t>
            </a:fld>
            <a:endParaRPr lang="zh-CN" altLang="zh-CN"/>
          </a:p>
        </p:txBody>
      </p:sp>
    </p:spTree>
    <p:extLst>
      <p:ext uri="{BB962C8B-B14F-4D97-AF65-F5344CB8AC3E}">
        <p14:creationId xmlns:p14="http://schemas.microsoft.com/office/powerpoint/2010/main" val="1817419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Date Placeholder 3">
            <a:extLst>
              <a:ext uri="{FF2B5EF4-FFF2-40B4-BE49-F238E27FC236}">
                <a16:creationId xmlns:a16="http://schemas.microsoft.com/office/drawing/2014/main" id="{D2BED059-626E-4F41-9679-192C8E587E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8" name="Footer Placeholder 4">
            <a:extLst>
              <a:ext uri="{FF2B5EF4-FFF2-40B4-BE49-F238E27FC236}">
                <a16:creationId xmlns:a16="http://schemas.microsoft.com/office/drawing/2014/main" id="{E82A4ECD-719F-4BEB-958A-70F0C6BAF2F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9" name="Slide Number Placeholder 5">
            <a:extLst>
              <a:ext uri="{FF2B5EF4-FFF2-40B4-BE49-F238E27FC236}">
                <a16:creationId xmlns:a16="http://schemas.microsoft.com/office/drawing/2014/main" id="{160D47BA-2649-4778-9C38-9EC7D41EBD7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89172D57-9822-404F-840B-268A1EC9B44B}" type="slidenum">
              <a:rPr lang="zh-CN" altLang="zh-CN"/>
              <a:pPr/>
              <a:t>‹#›</a:t>
            </a:fld>
            <a:endParaRPr lang="zh-CN" altLang="zh-CN"/>
          </a:p>
        </p:txBody>
      </p:sp>
    </p:spTree>
    <p:extLst>
      <p:ext uri="{BB962C8B-B14F-4D97-AF65-F5344CB8AC3E}">
        <p14:creationId xmlns:p14="http://schemas.microsoft.com/office/powerpoint/2010/main" val="4136726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en-US" noProof="1"/>
          </a:p>
        </p:txBody>
      </p:sp>
      <p:sp>
        <p:nvSpPr>
          <p:cNvPr id="3" name="Date Placeholder 3">
            <a:extLst>
              <a:ext uri="{FF2B5EF4-FFF2-40B4-BE49-F238E27FC236}">
                <a16:creationId xmlns:a16="http://schemas.microsoft.com/office/drawing/2014/main" id="{FD93F054-DCF1-4C58-8345-34BE917BB8D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4" name="Footer Placeholder 4">
            <a:extLst>
              <a:ext uri="{FF2B5EF4-FFF2-40B4-BE49-F238E27FC236}">
                <a16:creationId xmlns:a16="http://schemas.microsoft.com/office/drawing/2014/main" id="{E1CC1655-9FFD-4281-8541-14C0776157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5" name="Slide Number Placeholder 5">
            <a:extLst>
              <a:ext uri="{FF2B5EF4-FFF2-40B4-BE49-F238E27FC236}">
                <a16:creationId xmlns:a16="http://schemas.microsoft.com/office/drawing/2014/main" id="{62CFBAD8-ED5D-406C-9916-E2D840B73EF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71EB38BC-CCB3-4C11-B931-D6B67157D000}" type="slidenum">
              <a:rPr lang="zh-CN" altLang="zh-CN"/>
              <a:pPr/>
              <a:t>‹#›</a:t>
            </a:fld>
            <a:endParaRPr lang="zh-CN" altLang="zh-CN"/>
          </a:p>
        </p:txBody>
      </p:sp>
    </p:spTree>
    <p:extLst>
      <p:ext uri="{BB962C8B-B14F-4D97-AF65-F5344CB8AC3E}">
        <p14:creationId xmlns:p14="http://schemas.microsoft.com/office/powerpoint/2010/main" val="113134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D3F481-CC87-4439-8835-4782782C466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3" name="Footer Placeholder 4">
            <a:extLst>
              <a:ext uri="{FF2B5EF4-FFF2-40B4-BE49-F238E27FC236}">
                <a16:creationId xmlns:a16="http://schemas.microsoft.com/office/drawing/2014/main" id="{0BD9A811-E593-493D-9313-E23394D12DE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4" name="Slide Number Placeholder 5">
            <a:extLst>
              <a:ext uri="{FF2B5EF4-FFF2-40B4-BE49-F238E27FC236}">
                <a16:creationId xmlns:a16="http://schemas.microsoft.com/office/drawing/2014/main" id="{F20A51A4-D9C0-4CDE-825E-48FC42419A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F48C3D9F-8A45-4649-9B16-E139BF3767AB}" type="slidenum">
              <a:rPr lang="zh-CN" altLang="zh-CN"/>
              <a:pPr/>
              <a:t>‹#›</a:t>
            </a:fld>
            <a:endParaRPr lang="zh-CN" altLang="zh-CN"/>
          </a:p>
        </p:txBody>
      </p:sp>
    </p:spTree>
    <p:extLst>
      <p:ext uri="{BB962C8B-B14F-4D97-AF65-F5344CB8AC3E}">
        <p14:creationId xmlns:p14="http://schemas.microsoft.com/office/powerpoint/2010/main" val="2664521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5" name="Date Placeholder 3">
            <a:extLst>
              <a:ext uri="{FF2B5EF4-FFF2-40B4-BE49-F238E27FC236}">
                <a16:creationId xmlns:a16="http://schemas.microsoft.com/office/drawing/2014/main" id="{C6D818DB-95CB-41BD-8815-D9381A83200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6" name="Footer Placeholder 4">
            <a:extLst>
              <a:ext uri="{FF2B5EF4-FFF2-40B4-BE49-F238E27FC236}">
                <a16:creationId xmlns:a16="http://schemas.microsoft.com/office/drawing/2014/main" id="{B165DC68-EAFD-4D4A-9E90-D422D651717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7" name="Slide Number Placeholder 5">
            <a:extLst>
              <a:ext uri="{FF2B5EF4-FFF2-40B4-BE49-F238E27FC236}">
                <a16:creationId xmlns:a16="http://schemas.microsoft.com/office/drawing/2014/main" id="{FC90E158-50C0-43DD-BC52-9F19497C381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FAFD55BC-EAD8-4C19-92A6-47E6DBD65833}" type="slidenum">
              <a:rPr lang="zh-CN" altLang="zh-CN"/>
              <a:pPr/>
              <a:t>‹#›</a:t>
            </a:fld>
            <a:endParaRPr lang="zh-CN" altLang="zh-CN"/>
          </a:p>
        </p:txBody>
      </p:sp>
    </p:spTree>
    <p:extLst>
      <p:ext uri="{BB962C8B-B14F-4D97-AF65-F5344CB8AC3E}">
        <p14:creationId xmlns:p14="http://schemas.microsoft.com/office/powerpoint/2010/main" val="3650773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5" name="Date Placeholder 3">
            <a:extLst>
              <a:ext uri="{FF2B5EF4-FFF2-40B4-BE49-F238E27FC236}">
                <a16:creationId xmlns:a16="http://schemas.microsoft.com/office/drawing/2014/main" id="{BD061E11-6686-4199-A266-9F292297B20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6" name="Footer Placeholder 4">
            <a:extLst>
              <a:ext uri="{FF2B5EF4-FFF2-40B4-BE49-F238E27FC236}">
                <a16:creationId xmlns:a16="http://schemas.microsoft.com/office/drawing/2014/main" id="{E0D82D25-2AEF-4FE3-B84E-45851A4EE03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7" name="Slide Number Placeholder 5">
            <a:extLst>
              <a:ext uri="{FF2B5EF4-FFF2-40B4-BE49-F238E27FC236}">
                <a16:creationId xmlns:a16="http://schemas.microsoft.com/office/drawing/2014/main" id="{37D7D6FB-CD46-4959-B0DA-E13780258C9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F37F916E-5FEB-44AE-8474-3869DDF83370}" type="slidenum">
              <a:rPr lang="zh-CN" altLang="zh-CN"/>
              <a:pPr/>
              <a:t>‹#›</a:t>
            </a:fld>
            <a:endParaRPr lang="zh-CN" altLang="zh-CN"/>
          </a:p>
        </p:txBody>
      </p:sp>
    </p:spTree>
    <p:extLst>
      <p:ext uri="{BB962C8B-B14F-4D97-AF65-F5344CB8AC3E}">
        <p14:creationId xmlns:p14="http://schemas.microsoft.com/office/powerpoint/2010/main" val="2802777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5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9.xml"/><Relationship Id="rId7"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eg"/><Relationship Id="rId7" Type="http://schemas.openxmlformats.org/officeDocument/2006/relationships/image" Target="../media/image20.gif"/><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5.png"/><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3.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jpe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315557" y="4636709"/>
            <a:ext cx="5807932"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千图PPT彼岸天：ID 8661124库_组合 1">
            <a:extLst>
              <a:ext uri="{FF2B5EF4-FFF2-40B4-BE49-F238E27FC236}">
                <a16:creationId xmlns:a16="http://schemas.microsoft.com/office/drawing/2014/main" id="{CD462208-A366-43EE-9C1C-E179538131C5}"/>
              </a:ext>
            </a:extLst>
          </p:cNvPr>
          <p:cNvGrpSpPr/>
          <p:nvPr>
            <p:custDataLst>
              <p:tags r:id="rId2"/>
            </p:custDataLst>
          </p:nvPr>
        </p:nvGrpSpPr>
        <p:grpSpPr>
          <a:xfrm>
            <a:off x="5130946" y="1410768"/>
            <a:ext cx="1478114" cy="4866149"/>
            <a:chOff x="5377689" y="1222082"/>
            <a:chExt cx="1478114" cy="4866149"/>
          </a:xfrm>
        </p:grpSpPr>
        <p:sp>
          <p:nvSpPr>
            <p:cNvPr id="32" name="Rectangle 98">
              <a:extLst>
                <a:ext uri="{FF2B5EF4-FFF2-40B4-BE49-F238E27FC236}">
                  <a16:creationId xmlns:a16="http://schemas.microsoft.com/office/drawing/2014/main" id="{F0E1A5C4-40BB-469E-87C1-1AFC4E14CDCA}"/>
                </a:ext>
              </a:extLst>
            </p:cNvPr>
            <p:cNvSpPr/>
            <p:nvPr/>
          </p:nvSpPr>
          <p:spPr bwMode="auto">
            <a:xfrm>
              <a:off x="5774205"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33" name="Rectangle 99">
              <a:extLst>
                <a:ext uri="{FF2B5EF4-FFF2-40B4-BE49-F238E27FC236}">
                  <a16:creationId xmlns:a16="http://schemas.microsoft.com/office/drawing/2014/main" id="{CFA71D73-726C-471E-8B59-18F29BDB74AC}"/>
                </a:ext>
              </a:extLst>
            </p:cNvPr>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34" name="Freeform: Shape 101">
              <a:extLst>
                <a:ext uri="{FF2B5EF4-FFF2-40B4-BE49-F238E27FC236}">
                  <a16:creationId xmlns:a16="http://schemas.microsoft.com/office/drawing/2014/main" id="{09C56B73-FA86-44CD-B9F2-E3434E241D67}"/>
                </a:ext>
              </a:extLst>
            </p:cNvPr>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35" name="Rectangle 102">
              <a:extLst>
                <a:ext uri="{FF2B5EF4-FFF2-40B4-BE49-F238E27FC236}">
                  <a16:creationId xmlns:a16="http://schemas.microsoft.com/office/drawing/2014/main" id="{8CD30641-8FB6-4D41-AF2E-01CD605BEB76}"/>
                </a:ext>
              </a:extLst>
            </p:cNvPr>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36" name="Freeform: Shape 103">
              <a:extLst>
                <a:ext uri="{FF2B5EF4-FFF2-40B4-BE49-F238E27FC236}">
                  <a16:creationId xmlns:a16="http://schemas.microsoft.com/office/drawing/2014/main" id="{E54DA68F-53B1-4842-89FC-DC106C07C5BE}"/>
                </a:ext>
              </a:extLst>
            </p:cNvPr>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37" name="Rectangle 105">
              <a:extLst>
                <a:ext uri="{FF2B5EF4-FFF2-40B4-BE49-F238E27FC236}">
                  <a16:creationId xmlns:a16="http://schemas.microsoft.com/office/drawing/2014/main" id="{76B3733B-4223-4C7D-830F-6FE82C613CCE}"/>
                </a:ext>
              </a:extLst>
            </p:cNvPr>
            <p:cNvSpPr/>
            <p:nvPr/>
          </p:nvSpPr>
          <p:spPr bwMode="auto">
            <a:xfrm>
              <a:off x="5377689" y="3011596"/>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38" name="Rectangle 106">
              <a:extLst>
                <a:ext uri="{FF2B5EF4-FFF2-40B4-BE49-F238E27FC236}">
                  <a16:creationId xmlns:a16="http://schemas.microsoft.com/office/drawing/2014/main" id="{5C37AF67-4120-44A4-A24A-4D5C1A04C927}"/>
                </a:ext>
              </a:extLst>
            </p:cNvPr>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39" name="Rectangle 108">
              <a:extLst>
                <a:ext uri="{FF2B5EF4-FFF2-40B4-BE49-F238E27FC236}">
                  <a16:creationId xmlns:a16="http://schemas.microsoft.com/office/drawing/2014/main" id="{FB5341F1-59AE-4C04-9A0A-85AA36FDF9CD}"/>
                </a:ext>
              </a:extLst>
            </p:cNvPr>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40" name="Rectangle 109">
              <a:extLst>
                <a:ext uri="{FF2B5EF4-FFF2-40B4-BE49-F238E27FC236}">
                  <a16:creationId xmlns:a16="http://schemas.microsoft.com/office/drawing/2014/main" id="{929BB38A-981C-43AF-A714-16348AA66F04}"/>
                </a:ext>
              </a:extLst>
            </p:cNvPr>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41" name="Rectangle 111">
              <a:extLst>
                <a:ext uri="{FF2B5EF4-FFF2-40B4-BE49-F238E27FC236}">
                  <a16:creationId xmlns:a16="http://schemas.microsoft.com/office/drawing/2014/main" id="{3CCED704-8B90-4262-92EA-FA0A5FB9C15B}"/>
                </a:ext>
              </a:extLst>
            </p:cNvPr>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42" name="Rectangle 112">
              <a:extLst>
                <a:ext uri="{FF2B5EF4-FFF2-40B4-BE49-F238E27FC236}">
                  <a16:creationId xmlns:a16="http://schemas.microsoft.com/office/drawing/2014/main" id="{2582DD85-E6BC-4DB5-9EBA-1D0A6F0EF001}"/>
                </a:ext>
              </a:extLst>
            </p:cNvPr>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43" name="Freeform: Shape 114">
              <a:extLst>
                <a:ext uri="{FF2B5EF4-FFF2-40B4-BE49-F238E27FC236}">
                  <a16:creationId xmlns:a16="http://schemas.microsoft.com/office/drawing/2014/main" id="{F1A91F16-FD8C-43BC-9004-55FC300E3747}"/>
                </a:ext>
              </a:extLst>
            </p:cNvPr>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44" name="Freeform: Shape 115">
              <a:extLst>
                <a:ext uri="{FF2B5EF4-FFF2-40B4-BE49-F238E27FC236}">
                  <a16:creationId xmlns:a16="http://schemas.microsoft.com/office/drawing/2014/main" id="{2B91A269-D205-4A5D-8BBD-655859BCE031}"/>
                </a:ext>
              </a:extLst>
            </p:cNvPr>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45" name="Freeform: Shape 116">
              <a:extLst>
                <a:ext uri="{FF2B5EF4-FFF2-40B4-BE49-F238E27FC236}">
                  <a16:creationId xmlns:a16="http://schemas.microsoft.com/office/drawing/2014/main" id="{CD3959C6-4D46-46CD-828C-D053CF4D8653}"/>
                </a:ext>
              </a:extLst>
            </p:cNvPr>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grpSp>
      <p:grpSp>
        <p:nvGrpSpPr>
          <p:cNvPr id="46" name="千图PPT彼岸天：ID 8661124库_组合 34">
            <a:extLst>
              <a:ext uri="{FF2B5EF4-FFF2-40B4-BE49-F238E27FC236}">
                <a16:creationId xmlns:a16="http://schemas.microsoft.com/office/drawing/2014/main" id="{7ADCC0D9-0369-41F3-83FF-2A5635DD49EE}"/>
              </a:ext>
            </a:extLst>
          </p:cNvPr>
          <p:cNvGrpSpPr/>
          <p:nvPr>
            <p:custDataLst>
              <p:tags r:id="rId3"/>
            </p:custDataLst>
          </p:nvPr>
        </p:nvGrpSpPr>
        <p:grpSpPr>
          <a:xfrm>
            <a:off x="6866398" y="2080517"/>
            <a:ext cx="4524355" cy="1051257"/>
            <a:chOff x="7113141" y="1891831"/>
            <a:chExt cx="4524355" cy="1051257"/>
          </a:xfrm>
        </p:grpSpPr>
        <p:cxnSp>
          <p:nvCxnSpPr>
            <p:cNvPr id="47" name="Connector: Elbow 119">
              <a:extLst>
                <a:ext uri="{FF2B5EF4-FFF2-40B4-BE49-F238E27FC236}">
                  <a16:creationId xmlns:a16="http://schemas.microsoft.com/office/drawing/2014/main" id="{4924F3A4-911D-4E9F-92C0-618FD8A12F71}"/>
                </a:ext>
              </a:extLst>
            </p:cNvPr>
            <p:cNvCxnSpPr/>
            <p:nvPr/>
          </p:nvCxnSpPr>
          <p:spPr>
            <a:xfrm flipV="1">
              <a:off x="7113141" y="2036368"/>
              <a:ext cx="734731" cy="514181"/>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48" name="Group 6">
              <a:extLst>
                <a:ext uri="{FF2B5EF4-FFF2-40B4-BE49-F238E27FC236}">
                  <a16:creationId xmlns:a16="http://schemas.microsoft.com/office/drawing/2014/main" id="{3C707FDD-D312-49E6-A392-C4F8CFD43476}"/>
                </a:ext>
              </a:extLst>
            </p:cNvPr>
            <p:cNvGrpSpPr/>
            <p:nvPr/>
          </p:nvGrpSpPr>
          <p:grpSpPr>
            <a:xfrm>
              <a:off x="7722267" y="1891831"/>
              <a:ext cx="3915229" cy="1051257"/>
              <a:chOff x="7765825" y="1891833"/>
              <a:chExt cx="3799482" cy="1051257"/>
            </a:xfrm>
          </p:grpSpPr>
          <p:sp>
            <p:nvSpPr>
              <p:cNvPr id="49" name="TextBox 122">
                <a:extLst>
                  <a:ext uri="{FF2B5EF4-FFF2-40B4-BE49-F238E27FC236}">
                    <a16:creationId xmlns:a16="http://schemas.microsoft.com/office/drawing/2014/main" id="{C7962173-6AF4-4978-9FD2-669FE6493CC6}"/>
                  </a:ext>
                </a:extLst>
              </p:cNvPr>
              <p:cNvSpPr txBox="1"/>
              <p:nvPr/>
            </p:nvSpPr>
            <p:spPr>
              <a:xfrm>
                <a:off x="8179194" y="1891833"/>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4472C4"/>
                    </a:solidFill>
                    <a:effectLst/>
                    <a:uLnTx/>
                    <a:uFillTx/>
                    <a:ea typeface="等线" panose="02010600030101010101" pitchFamily="2" charset="-122"/>
                    <a:cs typeface="Arial" panose="020B0604020202020204" pitchFamily="34" charset="0"/>
                  </a:rPr>
                  <a:t>Cứu</a:t>
                </a:r>
                <a:r>
                  <a:rPr kumimoji="0" lang="en-US" altLang="zh-CN" sz="3200" b="1" i="0" u="none" strike="noStrike" kern="1200" cap="none" spc="0" normalizeH="0" baseline="0" noProof="0" dirty="0">
                    <a:ln>
                      <a:noFill/>
                    </a:ln>
                    <a:solidFill>
                      <a:srgbClr val="4472C4"/>
                    </a:solidFill>
                    <a:effectLst/>
                    <a:uLnTx/>
                    <a:uFillTx/>
                    <a:ea typeface="等线" panose="02010600030101010101" pitchFamily="2" charset="-122"/>
                    <a:cs typeface="Arial" panose="020B0604020202020204" pitchFamily="34" charset="0"/>
                  </a:rPr>
                  <a:t> </a:t>
                </a:r>
                <a:r>
                  <a:rPr kumimoji="0" lang="en-US" altLang="zh-CN" sz="3200" b="1" i="0" u="none" strike="noStrike" kern="1200" cap="none" spc="0" normalizeH="0" baseline="0" noProof="0" dirty="0" err="1">
                    <a:ln>
                      <a:noFill/>
                    </a:ln>
                    <a:solidFill>
                      <a:srgbClr val="4472C4"/>
                    </a:solidFill>
                    <a:effectLst/>
                    <a:uLnTx/>
                    <a:uFillTx/>
                    <a:ea typeface="等线" panose="02010600030101010101" pitchFamily="2" charset="-122"/>
                    <a:cs typeface="Arial" panose="020B0604020202020204" pitchFamily="34" charset="0"/>
                  </a:rPr>
                  <a:t>nạn</a:t>
                </a:r>
                <a:endParaRPr kumimoji="0" lang="zh-CN" altLang="en-US" sz="3200" b="1" i="0" u="none" strike="noStrike" kern="1200" cap="none" spc="0" normalizeH="0" baseline="0" noProof="0" dirty="0">
                  <a:ln>
                    <a:noFill/>
                  </a:ln>
                  <a:solidFill>
                    <a:srgbClr val="4472C4"/>
                  </a:solidFill>
                  <a:effectLst/>
                  <a:uLnTx/>
                  <a:uFillTx/>
                  <a:ea typeface="等线" panose="02010600030101010101" pitchFamily="2" charset="-122"/>
                  <a:cs typeface="Arial" panose="020B0604020202020204" pitchFamily="34" charset="0"/>
                </a:endParaRPr>
              </a:p>
            </p:txBody>
          </p:sp>
          <p:sp>
            <p:nvSpPr>
              <p:cNvPr id="50" name="TextBox 123">
                <a:extLst>
                  <a:ext uri="{FF2B5EF4-FFF2-40B4-BE49-F238E27FC236}">
                    <a16:creationId xmlns:a16="http://schemas.microsoft.com/office/drawing/2014/main" id="{AE368F5D-413E-4322-9450-943DF8225BCD}"/>
                  </a:ext>
                </a:extLst>
              </p:cNvPr>
              <p:cNvSpPr txBox="1"/>
              <p:nvPr/>
            </p:nvSpPr>
            <p:spPr>
              <a:xfrm>
                <a:off x="7765825" y="2422050"/>
                <a:ext cx="3799482" cy="521040"/>
              </a:xfrm>
              <a:prstGeom prst="rect">
                <a:avLst/>
              </a:prstGeom>
              <a:noFill/>
            </p:spPr>
            <p:txBody>
              <a:bodyPr wrap="square" lIns="0" tIns="0" rIns="0" bIns="0">
                <a:no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ea typeface="+mn-ea"/>
                    <a:cs typeface="Arial" panose="020B0604020202020204" pitchFamily="34" charset="0"/>
                  </a:rPr>
                  <a:t>cứu người bị nạn thoát khỏi nguy hiểm.</a:t>
                </a:r>
              </a:p>
            </p:txBody>
          </p:sp>
        </p:grpSp>
      </p:grpSp>
      <p:grpSp>
        <p:nvGrpSpPr>
          <p:cNvPr id="51" name="千图PPT彼岸天：ID 8661124库_组合 1">
            <a:extLst>
              <a:ext uri="{FF2B5EF4-FFF2-40B4-BE49-F238E27FC236}">
                <a16:creationId xmlns:a16="http://schemas.microsoft.com/office/drawing/2014/main" id="{F526BA5C-8AC6-4F87-B4AD-4034291A632A}"/>
              </a:ext>
            </a:extLst>
          </p:cNvPr>
          <p:cNvGrpSpPr/>
          <p:nvPr>
            <p:custDataLst>
              <p:tags r:id="rId4"/>
            </p:custDataLst>
          </p:nvPr>
        </p:nvGrpSpPr>
        <p:grpSpPr>
          <a:xfrm>
            <a:off x="464765" y="2080517"/>
            <a:ext cx="4476536" cy="1467825"/>
            <a:chOff x="711508" y="1891831"/>
            <a:chExt cx="4476536" cy="1467825"/>
          </a:xfrm>
        </p:grpSpPr>
        <p:cxnSp>
          <p:nvCxnSpPr>
            <p:cNvPr id="52" name="Connector: Elbow 117">
              <a:extLst>
                <a:ext uri="{FF2B5EF4-FFF2-40B4-BE49-F238E27FC236}">
                  <a16:creationId xmlns:a16="http://schemas.microsoft.com/office/drawing/2014/main" id="{18AE2BC8-F311-450E-85B3-B4824BCEAE1B}"/>
                </a:ext>
              </a:extLst>
            </p:cNvPr>
            <p:cNvCxnSpPr/>
            <p:nvPr/>
          </p:nvCxnSpPr>
          <p:spPr>
            <a:xfrm rot="10800000">
              <a:off x="4211559" y="2036367"/>
              <a:ext cx="976485" cy="1323289"/>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3" name="Group 5">
              <a:extLst>
                <a:ext uri="{FF2B5EF4-FFF2-40B4-BE49-F238E27FC236}">
                  <a16:creationId xmlns:a16="http://schemas.microsoft.com/office/drawing/2014/main" id="{9371761A-D591-498A-93E2-3A3DA98FEBF7}"/>
                </a:ext>
              </a:extLst>
            </p:cNvPr>
            <p:cNvGrpSpPr/>
            <p:nvPr/>
          </p:nvGrpSpPr>
          <p:grpSpPr>
            <a:xfrm>
              <a:off x="711508" y="1891831"/>
              <a:ext cx="3735760" cy="1131126"/>
              <a:chOff x="730864" y="1891831"/>
              <a:chExt cx="3794733" cy="1131126"/>
            </a:xfrm>
          </p:grpSpPr>
          <p:sp>
            <p:nvSpPr>
              <p:cNvPr id="54" name="TextBox 128">
                <a:extLst>
                  <a:ext uri="{FF2B5EF4-FFF2-40B4-BE49-F238E27FC236}">
                    <a16:creationId xmlns:a16="http://schemas.microsoft.com/office/drawing/2014/main" id="{DFE64CA1-9014-4FF3-A1CD-3C8A7F10AAB5}"/>
                  </a:ext>
                </a:extLst>
              </p:cNvPr>
              <p:cNvSpPr txBox="1"/>
              <p:nvPr/>
            </p:nvSpPr>
            <p:spPr>
              <a:xfrm>
                <a:off x="730864" y="1891831"/>
                <a:ext cx="3353282" cy="295071"/>
              </a:xfrm>
              <a:prstGeom prst="rect">
                <a:avLst/>
              </a:prstGeom>
              <a:noFill/>
            </p:spPr>
            <p:txBody>
              <a:bodyPr vert="horz" wrap="none"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AD47"/>
                    </a:solidFill>
                    <a:effectLst/>
                    <a:uLnTx/>
                    <a:uFillTx/>
                    <a:ea typeface="等线" panose="02010600030101010101" pitchFamily="2" charset="-122"/>
                    <a:cs typeface="Arial" panose="020B0604020202020204" pitchFamily="34" charset="0"/>
                  </a:rPr>
                  <a:t>Viễn</a:t>
                </a:r>
                <a:r>
                  <a:rPr kumimoji="0" lang="en-US" altLang="zh-CN" sz="3200" b="1" i="0" u="none" strike="noStrike" kern="1200" cap="none" spc="0" normalizeH="0" baseline="0" noProof="0" dirty="0">
                    <a:ln>
                      <a:noFill/>
                    </a:ln>
                    <a:solidFill>
                      <a:srgbClr val="70AD47"/>
                    </a:solidFill>
                    <a:effectLst/>
                    <a:uLnTx/>
                    <a:uFillTx/>
                    <a:ea typeface="等线" panose="02010600030101010101" pitchFamily="2" charset="-122"/>
                    <a:cs typeface="Arial" panose="020B0604020202020204" pitchFamily="34" charset="0"/>
                  </a:rPr>
                  <a:t> </a:t>
                </a:r>
                <a:r>
                  <a:rPr kumimoji="0" lang="en-US" altLang="zh-CN" sz="3200" b="1" i="0" u="none" strike="noStrike" kern="1200" cap="none" spc="0" normalizeH="0" baseline="0" noProof="0" dirty="0" err="1">
                    <a:ln>
                      <a:noFill/>
                    </a:ln>
                    <a:solidFill>
                      <a:srgbClr val="70AD47"/>
                    </a:solidFill>
                    <a:effectLst/>
                    <a:uLnTx/>
                    <a:uFillTx/>
                    <a:ea typeface="等线" panose="02010600030101010101" pitchFamily="2" charset="-122"/>
                    <a:cs typeface="Arial" panose="020B0604020202020204" pitchFamily="34" charset="0"/>
                  </a:rPr>
                  <a:t>tưởng</a:t>
                </a:r>
                <a:endParaRPr kumimoji="0" lang="zh-CN" altLang="en-US" sz="3200" b="1" i="0" u="none" strike="noStrike" kern="1200" cap="none" spc="0" normalizeH="0" baseline="0" noProof="0" dirty="0">
                  <a:ln>
                    <a:noFill/>
                  </a:ln>
                  <a:solidFill>
                    <a:srgbClr val="70AD47"/>
                  </a:solidFill>
                  <a:effectLst/>
                  <a:uLnTx/>
                  <a:uFillTx/>
                  <a:ea typeface="等线" panose="02010600030101010101" pitchFamily="2" charset="-122"/>
                  <a:cs typeface="Arial" panose="020B0604020202020204" pitchFamily="34" charset="0"/>
                </a:endParaRPr>
              </a:p>
            </p:txBody>
          </p:sp>
          <p:sp>
            <p:nvSpPr>
              <p:cNvPr id="55" name="TextBox 129">
                <a:extLst>
                  <a:ext uri="{FF2B5EF4-FFF2-40B4-BE49-F238E27FC236}">
                    <a16:creationId xmlns:a16="http://schemas.microsoft.com/office/drawing/2014/main" id="{DA1443E3-8E09-4637-AFBD-3534882516CA}"/>
                  </a:ext>
                </a:extLst>
              </p:cNvPr>
              <p:cNvSpPr txBox="1"/>
              <p:nvPr/>
            </p:nvSpPr>
            <p:spPr>
              <a:xfrm>
                <a:off x="802184" y="2392927"/>
                <a:ext cx="3723413" cy="630030"/>
              </a:xfrm>
              <a:prstGeom prst="rect">
                <a:avLst/>
              </a:prstGeom>
              <a:noFill/>
            </p:spPr>
            <p:txBody>
              <a:bodyPr wrap="square" lIns="0" tIns="0" rIns="0" bIns="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tưởng tượng về những điều có trong tương lai xa xôi.</a:t>
                </a:r>
              </a:p>
            </p:txBody>
          </p:sp>
        </p:grpSp>
      </p:grpSp>
      <p:grpSp>
        <p:nvGrpSpPr>
          <p:cNvPr id="56" name="千图PPT彼岸天：ID 8661124库_组合 36">
            <a:extLst>
              <a:ext uri="{FF2B5EF4-FFF2-40B4-BE49-F238E27FC236}">
                <a16:creationId xmlns:a16="http://schemas.microsoft.com/office/drawing/2014/main" id="{555FACA5-CDFF-45C3-A478-EF0C0A097B17}"/>
              </a:ext>
            </a:extLst>
          </p:cNvPr>
          <p:cNvGrpSpPr/>
          <p:nvPr>
            <p:custDataLst>
              <p:tags r:id="rId5"/>
            </p:custDataLst>
          </p:nvPr>
        </p:nvGrpSpPr>
        <p:grpSpPr>
          <a:xfrm>
            <a:off x="464765" y="4757332"/>
            <a:ext cx="4666180" cy="1288063"/>
            <a:chOff x="711508" y="4568646"/>
            <a:chExt cx="4666180" cy="1288063"/>
          </a:xfrm>
        </p:grpSpPr>
        <p:cxnSp>
          <p:nvCxnSpPr>
            <p:cNvPr id="57" name="Connector: Elbow 118">
              <a:extLst>
                <a:ext uri="{FF2B5EF4-FFF2-40B4-BE49-F238E27FC236}">
                  <a16:creationId xmlns:a16="http://schemas.microsoft.com/office/drawing/2014/main" id="{109A8BBC-0395-42C5-BA58-405AA75D5392}"/>
                </a:ext>
              </a:extLst>
            </p:cNvPr>
            <p:cNvCxnSpPr/>
            <p:nvPr/>
          </p:nvCxnSpPr>
          <p:spPr>
            <a:xfrm rot="10800000">
              <a:off x="4211560" y="4723740"/>
              <a:ext cx="1166128" cy="347935"/>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8" name="Group 39">
              <a:extLst>
                <a:ext uri="{FF2B5EF4-FFF2-40B4-BE49-F238E27FC236}">
                  <a16:creationId xmlns:a16="http://schemas.microsoft.com/office/drawing/2014/main" id="{62608F72-47C9-441A-A714-1CCE4F47C84E}"/>
                </a:ext>
              </a:extLst>
            </p:cNvPr>
            <p:cNvGrpSpPr/>
            <p:nvPr/>
          </p:nvGrpSpPr>
          <p:grpSpPr>
            <a:xfrm>
              <a:off x="711508" y="4568646"/>
              <a:ext cx="3339270" cy="1288063"/>
              <a:chOff x="730864" y="1891831"/>
              <a:chExt cx="3391983" cy="1288063"/>
            </a:xfrm>
          </p:grpSpPr>
          <p:sp>
            <p:nvSpPr>
              <p:cNvPr id="59" name="TextBox 40">
                <a:extLst>
                  <a:ext uri="{FF2B5EF4-FFF2-40B4-BE49-F238E27FC236}">
                    <a16:creationId xmlns:a16="http://schemas.microsoft.com/office/drawing/2014/main" id="{7AABF9DB-3F0D-4820-8CC2-702D05685DDC}"/>
                  </a:ext>
                </a:extLst>
              </p:cNvPr>
              <p:cNvSpPr txBox="1"/>
              <p:nvPr/>
            </p:nvSpPr>
            <p:spPr>
              <a:xfrm>
                <a:off x="730864" y="1891831"/>
                <a:ext cx="3353282" cy="295071"/>
              </a:xfrm>
              <a:prstGeom prst="rect">
                <a:avLst/>
              </a:prstGeom>
              <a:noFill/>
            </p:spPr>
            <p:txBody>
              <a:bodyPr vert="horz" wrap="none"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C00000"/>
                    </a:solidFill>
                    <a:effectLst/>
                    <a:uLnTx/>
                    <a:uFillTx/>
                    <a:ea typeface="等线" panose="02010600030101010101" pitchFamily="2" charset="-122"/>
                    <a:cs typeface="Arial" panose="020B0604020202020204" pitchFamily="34" charset="0"/>
                  </a:rPr>
                  <a:t>Vũ</a:t>
                </a:r>
                <a:r>
                  <a:rPr kumimoji="0" lang="en-US" altLang="zh-CN" sz="2800" b="1" i="0" u="none" strike="noStrike" kern="1200" cap="none" spc="0" normalizeH="0" baseline="0" noProof="0" dirty="0">
                    <a:ln>
                      <a:noFill/>
                    </a:ln>
                    <a:solidFill>
                      <a:srgbClr val="C00000"/>
                    </a:solidFill>
                    <a:effectLst/>
                    <a:uLnTx/>
                    <a:uFillTx/>
                    <a:ea typeface="等线" panose="02010600030101010101" pitchFamily="2" charset="-122"/>
                    <a:cs typeface="Arial" panose="020B0604020202020204" pitchFamily="34" charset="0"/>
                  </a:rPr>
                  <a:t> </a:t>
                </a:r>
                <a:r>
                  <a:rPr kumimoji="0" lang="en-US" altLang="zh-CN" sz="2800" b="1" i="0" u="none" strike="noStrike" kern="1200" cap="none" spc="0" normalizeH="0" baseline="0" noProof="0" dirty="0" err="1">
                    <a:ln>
                      <a:noFill/>
                    </a:ln>
                    <a:solidFill>
                      <a:srgbClr val="C00000"/>
                    </a:solidFill>
                    <a:effectLst/>
                    <a:uLnTx/>
                    <a:uFillTx/>
                    <a:ea typeface="等线" panose="02010600030101010101" pitchFamily="2" charset="-122"/>
                    <a:cs typeface="Arial" panose="020B0604020202020204" pitchFamily="34" charset="0"/>
                  </a:rPr>
                  <a:t>trụ</a:t>
                </a:r>
                <a:endParaRPr kumimoji="0" lang="zh-CN" altLang="en-US" sz="2800" b="1" i="0" u="none" strike="noStrike" kern="1200" cap="none" spc="0" normalizeH="0" baseline="0" noProof="0" dirty="0">
                  <a:ln>
                    <a:noFill/>
                  </a:ln>
                  <a:solidFill>
                    <a:srgbClr val="C00000"/>
                  </a:solidFill>
                  <a:effectLst/>
                  <a:uLnTx/>
                  <a:uFillTx/>
                  <a:ea typeface="等线" panose="02010600030101010101" pitchFamily="2" charset="-122"/>
                  <a:cs typeface="Arial" panose="020B0604020202020204" pitchFamily="34" charset="0"/>
                </a:endParaRPr>
              </a:p>
            </p:txBody>
          </p:sp>
          <p:sp>
            <p:nvSpPr>
              <p:cNvPr id="60" name="TextBox 41">
                <a:extLst>
                  <a:ext uri="{FF2B5EF4-FFF2-40B4-BE49-F238E27FC236}">
                    <a16:creationId xmlns:a16="http://schemas.microsoft.com/office/drawing/2014/main" id="{25642B9B-8E1F-42F2-8D32-948EF7F9F4B8}"/>
                  </a:ext>
                </a:extLst>
              </p:cNvPr>
              <p:cNvSpPr txBox="1"/>
              <p:nvPr/>
            </p:nvSpPr>
            <p:spPr>
              <a:xfrm>
                <a:off x="769565" y="2261933"/>
                <a:ext cx="3353282" cy="917961"/>
              </a:xfrm>
              <a:prstGeom prst="rect">
                <a:avLst/>
              </a:prstGeom>
              <a:noFill/>
            </p:spPr>
            <p:txBody>
              <a:bodyPr wrap="square" lIns="0" tIns="0" rIns="0" bIns="0">
                <a:normAutofit fontScale="85000" lnSpcReduction="100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2800" b="0" i="0" dirty="0" err="1">
                    <a:solidFill>
                      <a:srgbClr val="000000"/>
                    </a:solidFill>
                    <a:effectLst/>
                  </a:rPr>
                  <a:t>khoảng</a:t>
                </a:r>
                <a:r>
                  <a:rPr lang="en-US" sz="2800" b="0" i="0" dirty="0">
                    <a:solidFill>
                      <a:srgbClr val="000000"/>
                    </a:solidFill>
                    <a:effectLst/>
                  </a:rPr>
                  <a:t> </a:t>
                </a:r>
                <a:r>
                  <a:rPr lang="en-US" sz="2800" b="0" i="0" dirty="0" err="1">
                    <a:solidFill>
                      <a:srgbClr val="000000"/>
                    </a:solidFill>
                    <a:effectLst/>
                  </a:rPr>
                  <a:t>không</a:t>
                </a:r>
                <a:r>
                  <a:rPr lang="en-US" sz="2800" b="0" i="0" dirty="0">
                    <a:solidFill>
                      <a:srgbClr val="000000"/>
                    </a:solidFill>
                    <a:effectLst/>
                  </a:rPr>
                  <a:t> </a:t>
                </a:r>
                <a:r>
                  <a:rPr lang="en-US" sz="2800" b="0" i="0" dirty="0" err="1">
                    <a:solidFill>
                      <a:srgbClr val="000000"/>
                    </a:solidFill>
                    <a:effectLst/>
                  </a:rPr>
                  <a:t>gian</a:t>
                </a:r>
                <a:r>
                  <a:rPr lang="en-US" sz="2800" b="0" i="0" dirty="0">
                    <a:solidFill>
                      <a:srgbClr val="000000"/>
                    </a:solidFill>
                    <a:effectLst/>
                  </a:rPr>
                  <a:t> </a:t>
                </a:r>
                <a:r>
                  <a:rPr lang="en-US" sz="2800" b="0" i="0" dirty="0" err="1">
                    <a:solidFill>
                      <a:srgbClr val="000000"/>
                    </a:solidFill>
                    <a:effectLst/>
                  </a:rPr>
                  <a:t>mênh</a:t>
                </a:r>
                <a:r>
                  <a:rPr lang="en-US" sz="2800" b="0" i="0" dirty="0">
                    <a:solidFill>
                      <a:srgbClr val="000000"/>
                    </a:solidFill>
                    <a:effectLst/>
                  </a:rPr>
                  <a:t> </a:t>
                </a:r>
                <a:r>
                  <a:rPr lang="en-US" sz="2800" b="0" i="0" dirty="0" err="1">
                    <a:solidFill>
                      <a:srgbClr val="000000"/>
                    </a:solidFill>
                    <a:effectLst/>
                  </a:rPr>
                  <a:t>mông</a:t>
                </a:r>
                <a:r>
                  <a:rPr lang="en-US" sz="2800" b="0" i="0" dirty="0">
                    <a:solidFill>
                      <a:srgbClr val="000000"/>
                    </a:solidFill>
                    <a:effectLst/>
                  </a:rPr>
                  <a:t> </a:t>
                </a:r>
                <a:r>
                  <a:rPr lang="en-US" sz="2800" b="0" i="0" dirty="0" err="1">
                    <a:solidFill>
                      <a:srgbClr val="000000"/>
                    </a:solidFill>
                    <a:effectLst/>
                  </a:rPr>
                  <a:t>chứa</a:t>
                </a:r>
                <a:r>
                  <a:rPr lang="en-US" sz="2800" b="0" i="0" dirty="0">
                    <a:solidFill>
                      <a:srgbClr val="000000"/>
                    </a:solidFill>
                    <a:effectLst/>
                  </a:rPr>
                  <a:t> </a:t>
                </a:r>
                <a:r>
                  <a:rPr lang="en-US" sz="2800" b="0" i="0" dirty="0" err="1">
                    <a:solidFill>
                      <a:srgbClr val="000000"/>
                    </a:solidFill>
                    <a:effectLst/>
                  </a:rPr>
                  <a:t>các</a:t>
                </a:r>
                <a:r>
                  <a:rPr lang="en-US" sz="2800" b="0" i="0" dirty="0">
                    <a:solidFill>
                      <a:srgbClr val="000000"/>
                    </a:solidFill>
                    <a:effectLst/>
                  </a:rPr>
                  <a:t> </a:t>
                </a:r>
                <a:r>
                  <a:rPr lang="en-US" sz="2800" b="0" i="0" dirty="0" err="1">
                    <a:solidFill>
                      <a:srgbClr val="000000"/>
                    </a:solidFill>
                    <a:effectLst/>
                  </a:rPr>
                  <a:t>thiên</a:t>
                </a:r>
                <a:r>
                  <a:rPr lang="en-US" sz="2800" b="0" i="0" dirty="0">
                    <a:solidFill>
                      <a:srgbClr val="000000"/>
                    </a:solidFill>
                    <a:effectLst/>
                  </a:rPr>
                  <a:t> </a:t>
                </a:r>
                <a:r>
                  <a:rPr lang="en-US" sz="2800" b="0" i="0" dirty="0" err="1">
                    <a:solidFill>
                      <a:srgbClr val="000000"/>
                    </a:solidFill>
                    <a:effectLst/>
                  </a:rPr>
                  <a:t>hà</a:t>
                </a:r>
                <a:r>
                  <a:rPr lang="en-US" sz="2800" b="0" i="0" dirty="0">
                    <a:solidFill>
                      <a:srgbClr val="000000"/>
                    </a:solidFill>
                    <a:effectLst/>
                  </a:rPr>
                  <a:t>.</a:t>
                </a:r>
                <a:endParaRPr kumimoji="0" lang="zh-CN" altLang="en-US" sz="2800" b="0" i="0" u="none" strike="noStrike" kern="1200" cap="none" spc="0" normalizeH="0" baseline="0" noProof="0" dirty="0">
                  <a:ln>
                    <a:noFill/>
                  </a:ln>
                  <a:solidFill>
                    <a:prstClr val="black">
                      <a:lumMod val="75000"/>
                      <a:lumOff val="25000"/>
                    </a:prstClr>
                  </a:solidFill>
                  <a:effectLst/>
                  <a:uLnTx/>
                  <a:uFillTx/>
                  <a:ea typeface="等线" panose="02010600030101010101" pitchFamily="2" charset="-122"/>
                  <a:cs typeface="Arial" panose="020B0604020202020204" pitchFamily="34" charset="0"/>
                </a:endParaRPr>
              </a:p>
            </p:txBody>
          </p:sp>
        </p:grpSp>
      </p:grpSp>
      <p:grpSp>
        <p:nvGrpSpPr>
          <p:cNvPr id="61" name="千图PPT彼岸天：ID 8661124库_组合 35">
            <a:extLst>
              <a:ext uri="{FF2B5EF4-FFF2-40B4-BE49-F238E27FC236}">
                <a16:creationId xmlns:a16="http://schemas.microsoft.com/office/drawing/2014/main" id="{757E364C-C442-488A-98E2-8714BC2AE4A1}"/>
              </a:ext>
            </a:extLst>
          </p:cNvPr>
          <p:cNvGrpSpPr/>
          <p:nvPr>
            <p:custDataLst>
              <p:tags r:id="rId6"/>
            </p:custDataLst>
          </p:nvPr>
        </p:nvGrpSpPr>
        <p:grpSpPr>
          <a:xfrm>
            <a:off x="6601486" y="4416179"/>
            <a:ext cx="4611808" cy="1973701"/>
            <a:chOff x="6848229" y="4227493"/>
            <a:chExt cx="4611808" cy="1973701"/>
          </a:xfrm>
        </p:grpSpPr>
        <p:cxnSp>
          <p:nvCxnSpPr>
            <p:cNvPr id="62" name="Connector: Elbow 120">
              <a:extLst>
                <a:ext uri="{FF2B5EF4-FFF2-40B4-BE49-F238E27FC236}">
                  <a16:creationId xmlns:a16="http://schemas.microsoft.com/office/drawing/2014/main" id="{50D9BA59-FC9E-49A3-A6BB-D97B7D171EB6}"/>
                </a:ext>
              </a:extLst>
            </p:cNvPr>
            <p:cNvCxnSpPr/>
            <p:nvPr/>
          </p:nvCxnSpPr>
          <p:spPr>
            <a:xfrm>
              <a:off x="6848229" y="4227493"/>
              <a:ext cx="962785" cy="61872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63" name="Group 43">
              <a:extLst>
                <a:ext uri="{FF2B5EF4-FFF2-40B4-BE49-F238E27FC236}">
                  <a16:creationId xmlns:a16="http://schemas.microsoft.com/office/drawing/2014/main" id="{ABC31EA7-D505-4611-B1B8-2B51E5717345}"/>
                </a:ext>
              </a:extLst>
            </p:cNvPr>
            <p:cNvGrpSpPr/>
            <p:nvPr/>
          </p:nvGrpSpPr>
          <p:grpSpPr>
            <a:xfrm>
              <a:off x="7323818" y="4556002"/>
              <a:ext cx="4136219" cy="1645192"/>
              <a:chOff x="7379156" y="1879189"/>
              <a:chExt cx="4013939" cy="1645192"/>
            </a:xfrm>
          </p:grpSpPr>
          <p:sp>
            <p:nvSpPr>
              <p:cNvPr id="64" name="TextBox 44">
                <a:extLst>
                  <a:ext uri="{FF2B5EF4-FFF2-40B4-BE49-F238E27FC236}">
                    <a16:creationId xmlns:a16="http://schemas.microsoft.com/office/drawing/2014/main" id="{94E1EBAD-A1E5-44CA-BCA9-ABF0EFA27909}"/>
                  </a:ext>
                </a:extLst>
              </p:cNvPr>
              <p:cNvSpPr txBox="1"/>
              <p:nvPr/>
            </p:nvSpPr>
            <p:spPr>
              <a:xfrm>
                <a:off x="8164805" y="1879189"/>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B0F0"/>
                    </a:solidFill>
                    <a:effectLst/>
                    <a:uLnTx/>
                    <a:uFillTx/>
                    <a:ea typeface="等线" panose="02010600030101010101" pitchFamily="2" charset="-122"/>
                    <a:cs typeface="Arial" panose="020B0604020202020204" pitchFamily="34" charset="0"/>
                  </a:rPr>
                  <a:t>Dự</a:t>
                </a:r>
                <a:r>
                  <a:rPr kumimoji="0" lang="en-US" altLang="zh-CN" sz="3200" b="1" i="0" u="none" strike="noStrike" kern="1200" cap="none" spc="0" normalizeH="0" baseline="0" noProof="0" dirty="0">
                    <a:ln>
                      <a:noFill/>
                    </a:ln>
                    <a:solidFill>
                      <a:srgbClr val="00B0F0"/>
                    </a:solidFill>
                    <a:effectLst/>
                    <a:uLnTx/>
                    <a:uFillTx/>
                    <a:ea typeface="等线" panose="02010600030101010101" pitchFamily="2" charset="-122"/>
                    <a:cs typeface="Arial" panose="020B0604020202020204" pitchFamily="34" charset="0"/>
                  </a:rPr>
                  <a:t> </a:t>
                </a:r>
                <a:r>
                  <a:rPr kumimoji="0" lang="en-US" altLang="zh-CN" sz="3200" b="1" i="0" u="none" strike="noStrike" kern="1200" cap="none" spc="0" normalizeH="0" baseline="0" noProof="0" dirty="0" err="1">
                    <a:ln>
                      <a:noFill/>
                    </a:ln>
                    <a:solidFill>
                      <a:srgbClr val="00B0F0"/>
                    </a:solidFill>
                    <a:effectLst/>
                    <a:uLnTx/>
                    <a:uFillTx/>
                    <a:ea typeface="等线" panose="02010600030101010101" pitchFamily="2" charset="-122"/>
                    <a:cs typeface="Arial" panose="020B0604020202020204" pitchFamily="34" charset="0"/>
                  </a:rPr>
                  <a:t>báo</a:t>
                </a:r>
                <a:endParaRPr kumimoji="0" lang="zh-CN" altLang="en-US" sz="3200" b="1" i="0" u="none" strike="noStrike" kern="1200" cap="none" spc="0" normalizeH="0" baseline="0" noProof="0" dirty="0">
                  <a:ln>
                    <a:noFill/>
                  </a:ln>
                  <a:solidFill>
                    <a:srgbClr val="00B0F0"/>
                  </a:solidFill>
                  <a:effectLst/>
                  <a:uLnTx/>
                  <a:uFillTx/>
                  <a:ea typeface="等线" panose="02010600030101010101" pitchFamily="2" charset="-122"/>
                  <a:cs typeface="Arial" panose="020B0604020202020204" pitchFamily="34" charset="0"/>
                </a:endParaRPr>
              </a:p>
            </p:txBody>
          </p:sp>
          <p:sp>
            <p:nvSpPr>
              <p:cNvPr id="65" name="TextBox 45">
                <a:extLst>
                  <a:ext uri="{FF2B5EF4-FFF2-40B4-BE49-F238E27FC236}">
                    <a16:creationId xmlns:a16="http://schemas.microsoft.com/office/drawing/2014/main" id="{B20C1DC2-7EB5-4090-A4CD-91764BB0A44A}"/>
                  </a:ext>
                </a:extLst>
              </p:cNvPr>
              <p:cNvSpPr txBox="1"/>
              <p:nvPr/>
            </p:nvSpPr>
            <p:spPr>
              <a:xfrm>
                <a:off x="7379156" y="2271460"/>
                <a:ext cx="3736637" cy="1252921"/>
              </a:xfrm>
              <a:prstGeom prst="rect">
                <a:avLst/>
              </a:prstGeom>
              <a:noFill/>
            </p:spPr>
            <p:txBody>
              <a:bodyPr wrap="square" lIns="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vi-VN" sz="2800" b="0" i="0" dirty="0">
                    <a:solidFill>
                      <a:srgbClr val="000000"/>
                    </a:solidFill>
                    <a:effectLst/>
                    <a:latin typeface="Calibri" panose="020F0502020204030204" pitchFamily="34" charset="0"/>
                    <a:cs typeface="Calibri" panose="020F0502020204030204" pitchFamily="34" charset="0"/>
                  </a:rPr>
                  <a:t>báo trước những điều có nhiều khả năng sẽ xảy ra.</a:t>
                </a: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pSp>
      <p:sp>
        <p:nvSpPr>
          <p:cNvPr id="66" name="Rounded Rectangle 37">
            <a:extLst>
              <a:ext uri="{FF2B5EF4-FFF2-40B4-BE49-F238E27FC236}">
                <a16:creationId xmlns:a16="http://schemas.microsoft.com/office/drawing/2014/main" id="{3964645E-4CA1-44EA-B91B-30D678541221}"/>
              </a:ext>
            </a:extLst>
          </p:cNvPr>
          <p:cNvSpPr/>
          <p:nvPr/>
        </p:nvSpPr>
        <p:spPr>
          <a:xfrm>
            <a:off x="3794554" y="680180"/>
            <a:ext cx="3915229"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ea typeface="+mn-ea"/>
                <a:cs typeface="+mn-cs"/>
              </a:rPr>
              <a:t>GIẢI NGHĨA TỪ KHÓ</a:t>
            </a:r>
          </a:p>
        </p:txBody>
      </p:sp>
    </p:spTree>
    <p:custDataLst>
      <p:tags r:id="rId1"/>
    </p:custDataLst>
    <p:extLst>
      <p:ext uri="{BB962C8B-B14F-4D97-AF65-F5344CB8AC3E}">
        <p14:creationId xmlns:p14="http://schemas.microsoft.com/office/powerpoint/2010/main" val="3081728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anim calcmode="lin" valueType="num">
                                      <p:cBhvr>
                                        <p:cTn id="15" dur="500" fill="hold"/>
                                        <p:tgtEl>
                                          <p:spTgt spid="51"/>
                                        </p:tgtEl>
                                        <p:attrNameLst>
                                          <p:attrName>ppt_x</p:attrName>
                                        </p:attrNameLst>
                                      </p:cBhvr>
                                      <p:tavLst>
                                        <p:tav tm="0">
                                          <p:val>
                                            <p:fltVal val="0.5"/>
                                          </p:val>
                                        </p:tav>
                                        <p:tav tm="100000">
                                          <p:val>
                                            <p:strVal val="#ppt_x"/>
                                          </p:val>
                                        </p:tav>
                                      </p:tavLst>
                                    </p:anim>
                                    <p:anim calcmode="lin" valueType="num">
                                      <p:cBhvr>
                                        <p:cTn id="16" dur="500" fill="hold"/>
                                        <p:tgtEl>
                                          <p:spTgt spid="51"/>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anim calcmode="lin" valueType="num">
                                      <p:cBhvr>
                                        <p:cTn id="24" dur="500" fill="hold"/>
                                        <p:tgtEl>
                                          <p:spTgt spid="46"/>
                                        </p:tgtEl>
                                        <p:attrNameLst>
                                          <p:attrName>ppt_x</p:attrName>
                                        </p:attrNameLst>
                                      </p:cBhvr>
                                      <p:tavLst>
                                        <p:tav tm="0">
                                          <p:val>
                                            <p:fltVal val="0.5"/>
                                          </p:val>
                                        </p:tav>
                                        <p:tav tm="100000">
                                          <p:val>
                                            <p:strVal val="#ppt_x"/>
                                          </p:val>
                                        </p:tav>
                                      </p:tavLst>
                                    </p:anim>
                                    <p:anim calcmode="lin" valueType="num">
                                      <p:cBhvr>
                                        <p:cTn id="25" dur="500" fill="hold"/>
                                        <p:tgtEl>
                                          <p:spTgt spid="46"/>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anim calcmode="lin" valueType="num">
                                      <p:cBhvr>
                                        <p:cTn id="33" dur="500" fill="hold"/>
                                        <p:tgtEl>
                                          <p:spTgt spid="56"/>
                                        </p:tgtEl>
                                        <p:attrNameLst>
                                          <p:attrName>ppt_x</p:attrName>
                                        </p:attrNameLst>
                                      </p:cBhvr>
                                      <p:tavLst>
                                        <p:tav tm="0">
                                          <p:val>
                                            <p:fltVal val="0.5"/>
                                          </p:val>
                                        </p:tav>
                                        <p:tav tm="100000">
                                          <p:val>
                                            <p:strVal val="#ppt_x"/>
                                          </p:val>
                                        </p:tav>
                                      </p:tavLst>
                                    </p:anim>
                                    <p:anim calcmode="lin" valueType="num">
                                      <p:cBhvr>
                                        <p:cTn id="34" dur="500" fill="hold"/>
                                        <p:tgtEl>
                                          <p:spTgt spid="56"/>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anim calcmode="lin" valueType="num">
                                      <p:cBhvr>
                                        <p:cTn id="42" dur="500" fill="hold"/>
                                        <p:tgtEl>
                                          <p:spTgt spid="61"/>
                                        </p:tgtEl>
                                        <p:attrNameLst>
                                          <p:attrName>ppt_x</p:attrName>
                                        </p:attrNameLst>
                                      </p:cBhvr>
                                      <p:tavLst>
                                        <p:tav tm="0">
                                          <p:val>
                                            <p:fltVal val="0.5"/>
                                          </p:val>
                                        </p:tav>
                                        <p:tav tm="100000">
                                          <p:val>
                                            <p:strVal val="#ppt_x"/>
                                          </p:val>
                                        </p:tav>
                                      </p:tavLst>
                                    </p:anim>
                                    <p:anim calcmode="lin" valueType="num">
                                      <p:cBhvr>
                                        <p:cTn id="43"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16A6853A-CCA7-4E60-B44B-6A2154706400}"/>
              </a:ext>
            </a:extLst>
          </p:cNvPr>
          <p:cNvSpPr txBox="1"/>
          <p:nvPr/>
        </p:nvSpPr>
        <p:spPr>
          <a:xfrm>
            <a:off x="4544522" y="4554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endParaRPr>
          </a:p>
        </p:txBody>
      </p:sp>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7F7872E-943A-42ED-9136-7CF83BED9A67}"/>
              </a:ext>
            </a:extLst>
          </p:cNvPr>
          <p:cNvSpPr txBox="1"/>
          <p:nvPr/>
        </p:nvSpPr>
        <p:spPr>
          <a:xfrm>
            <a:off x="1474154" y="1162701"/>
            <a:ext cx="10089195" cy="553998"/>
          </a:xfrm>
          <a:prstGeom prst="rect">
            <a:avLst/>
          </a:prstGeom>
          <a:noFill/>
        </p:spPr>
        <p:txBody>
          <a:bodyPr wrap="square">
            <a:spAutoFit/>
          </a:bodyPr>
          <a:lstStyle/>
          <a:p>
            <a:pPr lvl="0" algn="just"/>
            <a:r>
              <a:rPr lang="en-US" sz="3000" dirty="0">
                <a:solidFill>
                  <a:srgbClr val="1B518B"/>
                </a:solidFill>
                <a:latin typeface="Calibri"/>
                <a:ea typeface="SVN-AZ Cupcakes" panose="02000000000000000000" pitchFamily="50" charset="0"/>
              </a:rPr>
              <a:t>1. </a:t>
            </a:r>
            <a:r>
              <a:rPr lang="vi-VN" sz="3000" dirty="0">
                <a:solidFill>
                  <a:srgbClr val="1B518B"/>
                </a:solidFill>
                <a:latin typeface="Calibri"/>
                <a:ea typeface="SVN-AZ Cupcakes" panose="02000000000000000000" pitchFamily="50" charset="0"/>
              </a:rPr>
              <a:t>Nhân vật người máy (rô-bốt) xuất hiện lần đầu tiên khi nào?</a:t>
            </a:r>
            <a:endParaRPr kumimoji="0" lang="en-US" sz="3000" b="0" i="0" u="none" strike="noStrike" kern="1200" cap="none" spc="0" normalizeH="0" baseline="0" noProof="0" dirty="0">
              <a:ln>
                <a:noFill/>
              </a:ln>
              <a:solidFill>
                <a:srgbClr val="1B518B"/>
              </a:solidFill>
              <a:effectLst/>
              <a:uLnTx/>
              <a:uFillTx/>
              <a:latin typeface="Calibri"/>
              <a:ea typeface="SVN-AZ Cupcakes" panose="02000000000000000000" pitchFamily="50" charset="0"/>
            </a:endParaRPr>
          </a:p>
        </p:txBody>
      </p:sp>
      <p:sp>
        <p:nvSpPr>
          <p:cNvPr id="15" name="TextBox 14">
            <a:extLst>
              <a:ext uri="{FF2B5EF4-FFF2-40B4-BE49-F238E27FC236}">
                <a16:creationId xmlns:a16="http://schemas.microsoft.com/office/drawing/2014/main" id="{912AFDC0-BD83-42A4-A8BE-694C0B92A37F}"/>
              </a:ext>
            </a:extLst>
          </p:cNvPr>
          <p:cNvSpPr txBox="1"/>
          <p:nvPr/>
        </p:nvSpPr>
        <p:spPr>
          <a:xfrm>
            <a:off x="1531305" y="1879727"/>
            <a:ext cx="9498645" cy="1077218"/>
          </a:xfrm>
          <a:prstGeom prst="rect">
            <a:avLst/>
          </a:prstGeom>
          <a:noFill/>
        </p:spPr>
        <p:txBody>
          <a:bodyPr wrap="square">
            <a:spAutoFit/>
          </a:bodyPr>
          <a:lstStyle/>
          <a:p>
            <a:pPr lvl="0" algn="just"/>
            <a:r>
              <a:rPr lang="en-US" sz="3200" dirty="0">
                <a:solidFill>
                  <a:srgbClr val="0C8458"/>
                </a:solidFill>
                <a:latin typeface="Calibri"/>
                <a:ea typeface="SVN-AZ Cupcakes" panose="02000000000000000000" pitchFamily="50" charset="0"/>
              </a:rPr>
              <a:t>2. </a:t>
            </a:r>
            <a:r>
              <a:rPr lang="vi-VN" sz="3200" dirty="0">
                <a:solidFill>
                  <a:srgbClr val="0C8458"/>
                </a:solidFill>
                <a:latin typeface="Calibri"/>
                <a:ea typeface="SVN-AZ Cupcakes" panose="02000000000000000000" pitchFamily="50" charset="0"/>
              </a:rPr>
              <a:t>Sự xuất hiện của rô-bốt trong vở kịch đem đến những thay đổi gì trong suy nghĩ và hành động của con người?</a:t>
            </a: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6">
            <a:extLst>
              <a:ext uri="{28A0092B-C50C-407E-A947-70E740481C1C}">
                <a14:useLocalDpi xmlns:a14="http://schemas.microsoft.com/office/drawing/2010/main" val="0"/>
              </a:ext>
            </a:extLst>
          </a:blip>
          <a:srcRect l="21021" t="4476" r="21482" b="4440"/>
          <a:stretch/>
        </p:blipFill>
        <p:spPr>
          <a:xfrm>
            <a:off x="801393" y="914069"/>
            <a:ext cx="736203" cy="1005840"/>
          </a:xfrm>
          <a:prstGeom prst="rect">
            <a:avLst/>
          </a:prstGeom>
        </p:spPr>
      </p:pic>
      <p:pic>
        <p:nvPicPr>
          <p:cNvPr id="18" name="Picture 17">
            <a:extLst>
              <a:ext uri="{FF2B5EF4-FFF2-40B4-BE49-F238E27FC236}">
                <a16:creationId xmlns:a16="http://schemas.microsoft.com/office/drawing/2014/main" id="{CBEEB416-9473-40FA-B593-80F06E2A3E07}"/>
              </a:ext>
            </a:extLst>
          </p:cNvPr>
          <p:cNvPicPr>
            <a:picLocks noChangeAspect="1"/>
          </p:cNvPicPr>
          <p:nvPr/>
        </p:nvPicPr>
        <p:blipFill rotWithShape="1">
          <a:blip r:embed="rId6">
            <a:extLst>
              <a:ext uri="{28A0092B-C50C-407E-A947-70E740481C1C}">
                <a14:useLocalDpi xmlns:a14="http://schemas.microsoft.com/office/drawing/2010/main" val="0"/>
              </a:ext>
            </a:extLst>
          </a:blip>
          <a:srcRect l="21021" t="4476" r="21482" b="4440"/>
          <a:stretch/>
        </p:blipFill>
        <p:spPr>
          <a:xfrm>
            <a:off x="801393" y="1962553"/>
            <a:ext cx="736203" cy="1005840"/>
          </a:xfrm>
          <a:prstGeom prst="rect">
            <a:avLst/>
          </a:prstGeom>
        </p:spPr>
      </p:pic>
      <p:pic>
        <p:nvPicPr>
          <p:cNvPr id="19" name="Picture 18">
            <a:extLst>
              <a:ext uri="{FF2B5EF4-FFF2-40B4-BE49-F238E27FC236}">
                <a16:creationId xmlns:a16="http://schemas.microsoft.com/office/drawing/2014/main" id="{FD1114F9-3287-4742-82A3-D3E6175B884F}"/>
              </a:ext>
            </a:extLst>
          </p:cNvPr>
          <p:cNvPicPr>
            <a:picLocks noChangeAspect="1"/>
          </p:cNvPicPr>
          <p:nvPr/>
        </p:nvPicPr>
        <p:blipFill rotWithShape="1">
          <a:blip r:embed="rId6">
            <a:extLst>
              <a:ext uri="{28A0092B-C50C-407E-A947-70E740481C1C}">
                <a14:useLocalDpi xmlns:a14="http://schemas.microsoft.com/office/drawing/2010/main" val="0"/>
              </a:ext>
            </a:extLst>
          </a:blip>
          <a:srcRect l="21021" t="4476" r="21482" b="4440"/>
          <a:stretch/>
        </p:blipFill>
        <p:spPr>
          <a:xfrm>
            <a:off x="769767" y="3154273"/>
            <a:ext cx="736203" cy="1005840"/>
          </a:xfrm>
          <a:prstGeom prst="rect">
            <a:avLst/>
          </a:prstGeom>
        </p:spPr>
      </p:pic>
      <p:sp>
        <p:nvSpPr>
          <p:cNvPr id="20" name="TextBox 19">
            <a:extLst>
              <a:ext uri="{FF2B5EF4-FFF2-40B4-BE49-F238E27FC236}">
                <a16:creationId xmlns:a16="http://schemas.microsoft.com/office/drawing/2014/main" id="{8182AAE5-4117-4BED-BFC5-9EF6B20C0139}"/>
              </a:ext>
            </a:extLst>
          </p:cNvPr>
          <p:cNvSpPr txBox="1"/>
          <p:nvPr/>
        </p:nvSpPr>
        <p:spPr>
          <a:xfrm>
            <a:off x="1417004" y="3127865"/>
            <a:ext cx="9821633" cy="1077218"/>
          </a:xfrm>
          <a:prstGeom prst="rect">
            <a:avLst/>
          </a:prstGeom>
          <a:noFill/>
        </p:spPr>
        <p:txBody>
          <a:bodyPr wrap="square">
            <a:spAutoFit/>
          </a:bodyPr>
          <a:lstStyle/>
          <a:p>
            <a:pPr lvl="0" algn="just"/>
            <a:r>
              <a:rPr lang="en-US" sz="3200" dirty="0">
                <a:solidFill>
                  <a:srgbClr val="9A0780"/>
                </a:solidFill>
                <a:latin typeface="Calibri" panose="020F0502020204030204" pitchFamily="34" charset="0"/>
                <a:ea typeface="SVN-AZ Cupcakes" panose="02000000000000000000" pitchFamily="50" charset="0"/>
                <a:cs typeface="Calibri" panose="020F0502020204030204" pitchFamily="34" charset="0"/>
              </a:rPr>
              <a:t>3. </a:t>
            </a:r>
            <a:r>
              <a:rPr lang="vi-VN" sz="3200" dirty="0">
                <a:solidFill>
                  <a:srgbClr val="9A0780"/>
                </a:solidFill>
                <a:latin typeface="Calibri" panose="020F0502020204030204" pitchFamily="34" charset="0"/>
                <a:ea typeface="SVN-AZ Cupcakes" panose="02000000000000000000" pitchFamily="50" charset="0"/>
                <a:cs typeface="Calibri" panose="020F0502020204030204" pitchFamily="34" charset="0"/>
              </a:rPr>
              <a:t>Bài đọc cho biết rô-bốt được con người chế tạo đã có khả năng làm những việc gì?</a:t>
            </a:r>
            <a:endParaRPr kumimoji="0" lang="en-US" sz="3200" b="0" i="0" u="none" strike="noStrike" kern="1200" cap="none" spc="0" normalizeH="0" baseline="0" noProof="0" dirty="0">
              <a:ln>
                <a:noFill/>
              </a:ln>
              <a:solidFill>
                <a:srgbClr val="9A0780"/>
              </a:solidFill>
              <a:effectLst/>
              <a:uLnTx/>
              <a:uFillTx/>
              <a:latin typeface="Calibri" panose="020F0502020204030204" pitchFamily="34" charset="0"/>
              <a:ea typeface="SVN-AZ Cupcakes" panose="02000000000000000000" pitchFamily="50" charset="0"/>
              <a:cs typeface="Calibri" panose="020F0502020204030204" pitchFamily="34" charset="0"/>
            </a:endParaRPr>
          </a:p>
        </p:txBody>
      </p:sp>
      <p:sp>
        <p:nvSpPr>
          <p:cNvPr id="2" name="TextBox 1">
            <a:extLst>
              <a:ext uri="{FF2B5EF4-FFF2-40B4-BE49-F238E27FC236}">
                <a16:creationId xmlns:a16="http://schemas.microsoft.com/office/drawing/2014/main" id="{58C5F4B2-13CC-4E37-968C-9E102EB62645}"/>
              </a:ext>
            </a:extLst>
          </p:cNvPr>
          <p:cNvSpPr txBox="1"/>
          <p:nvPr/>
        </p:nvSpPr>
        <p:spPr>
          <a:xfrm>
            <a:off x="1407479" y="4191651"/>
            <a:ext cx="10089195" cy="1077218"/>
          </a:xfrm>
          <a:prstGeom prst="rect">
            <a:avLst/>
          </a:prstGeom>
          <a:noFill/>
        </p:spPr>
        <p:txBody>
          <a:bodyPr wrap="square">
            <a:spAutoFit/>
          </a:bodyPr>
          <a:lstStyle/>
          <a:p>
            <a:pPr lvl="0" algn="just"/>
            <a:r>
              <a:rPr lang="en-US" sz="3200" dirty="0">
                <a:solidFill>
                  <a:srgbClr val="1B518B"/>
                </a:solidFill>
                <a:latin typeface="Calibri"/>
                <a:ea typeface="SVN-AZ Cupcakes" panose="02000000000000000000" pitchFamily="50" charset="0"/>
              </a:rPr>
              <a:t>4. </a:t>
            </a:r>
            <a:r>
              <a:rPr lang="vi-VN" sz="3200" dirty="0">
                <a:solidFill>
                  <a:srgbClr val="1B518B"/>
                </a:solidFill>
                <a:latin typeface="Calibri"/>
                <a:ea typeface="SVN-AZ Cupcakes" panose="02000000000000000000" pitchFamily="50" charset="0"/>
              </a:rPr>
              <a:t>Theo em, vì sao không bao lâu nữa, rô-bốt sẽ được sử dụng rộng rãi trong đời sống?</a:t>
            </a:r>
            <a:endParaRPr kumimoji="0" lang="en-US" sz="3200" b="0" i="0" u="none" strike="noStrike" kern="1200" cap="none" spc="0" normalizeH="0" baseline="0" noProof="0" dirty="0">
              <a:ln>
                <a:noFill/>
              </a:ln>
              <a:solidFill>
                <a:srgbClr val="1B518B"/>
              </a:solidFill>
              <a:effectLst/>
              <a:uLnTx/>
              <a:uFillTx/>
              <a:latin typeface="Calibri"/>
              <a:ea typeface="SVN-AZ Cupcakes" panose="02000000000000000000" pitchFamily="50" charset="0"/>
              <a:cs typeface="+mn-cs"/>
            </a:endParaRPr>
          </a:p>
        </p:txBody>
      </p:sp>
      <p:pic>
        <p:nvPicPr>
          <p:cNvPr id="3" name="Picture 2">
            <a:extLst>
              <a:ext uri="{FF2B5EF4-FFF2-40B4-BE49-F238E27FC236}">
                <a16:creationId xmlns:a16="http://schemas.microsoft.com/office/drawing/2014/main" id="{F9EA7DA5-9FA0-6303-71D3-3E27CC7750C0}"/>
              </a:ext>
            </a:extLst>
          </p:cNvPr>
          <p:cNvPicPr>
            <a:picLocks noChangeAspect="1"/>
          </p:cNvPicPr>
          <p:nvPr/>
        </p:nvPicPr>
        <p:blipFill rotWithShape="1">
          <a:blip r:embed="rId6">
            <a:extLst>
              <a:ext uri="{28A0092B-C50C-407E-A947-70E740481C1C}">
                <a14:useLocalDpi xmlns:a14="http://schemas.microsoft.com/office/drawing/2010/main" val="0"/>
              </a:ext>
            </a:extLst>
          </a:blip>
          <a:srcRect l="21021" t="4476" r="21482" b="4440"/>
          <a:stretch/>
        </p:blipFill>
        <p:spPr>
          <a:xfrm>
            <a:off x="725193" y="4266869"/>
            <a:ext cx="736203" cy="1005840"/>
          </a:xfrm>
          <a:prstGeom prst="rect">
            <a:avLst/>
          </a:prstGeom>
        </p:spPr>
      </p:pic>
      <p:sp>
        <p:nvSpPr>
          <p:cNvPr id="5" name="TextBox 4">
            <a:extLst>
              <a:ext uri="{FF2B5EF4-FFF2-40B4-BE49-F238E27FC236}">
                <a16:creationId xmlns:a16="http://schemas.microsoft.com/office/drawing/2014/main" id="{2815A138-7F9F-0BCE-7DB2-0145E113277F}"/>
              </a:ext>
            </a:extLst>
          </p:cNvPr>
          <p:cNvSpPr txBox="1"/>
          <p:nvPr/>
        </p:nvSpPr>
        <p:spPr>
          <a:xfrm>
            <a:off x="1512255" y="5327777"/>
            <a:ext cx="9498645" cy="1077218"/>
          </a:xfrm>
          <a:prstGeom prst="rect">
            <a:avLst/>
          </a:prstGeom>
          <a:noFill/>
        </p:spPr>
        <p:txBody>
          <a:bodyPr wrap="square">
            <a:spAutoFit/>
          </a:bodyPr>
          <a:lstStyle/>
          <a:p>
            <a:pPr lvl="0" algn="just"/>
            <a:r>
              <a:rPr lang="en-US" sz="3200" dirty="0">
                <a:solidFill>
                  <a:srgbClr val="0C8458"/>
                </a:solidFill>
                <a:latin typeface="Calibri"/>
                <a:ea typeface="SVN-AZ Cupcakes" panose="02000000000000000000" pitchFamily="50" charset="0"/>
              </a:rPr>
              <a:t>5. </a:t>
            </a:r>
            <a:r>
              <a:rPr lang="vi-VN" sz="3200" dirty="0">
                <a:solidFill>
                  <a:srgbClr val="0C8458"/>
                </a:solidFill>
                <a:latin typeface="Calibri"/>
                <a:ea typeface="SVN-AZ Cupcakes" panose="02000000000000000000" pitchFamily="50" charset="0"/>
              </a:rPr>
              <a:t>Em mong muốn có một con rô-bốt như thế nào cho riêng mình?</a:t>
            </a:r>
          </a:p>
        </p:txBody>
      </p:sp>
      <p:pic>
        <p:nvPicPr>
          <p:cNvPr id="7" name="Picture 6">
            <a:extLst>
              <a:ext uri="{FF2B5EF4-FFF2-40B4-BE49-F238E27FC236}">
                <a16:creationId xmlns:a16="http://schemas.microsoft.com/office/drawing/2014/main" id="{0BA1F442-AEF6-7F57-1CFC-AAC8AD7FE606}"/>
              </a:ext>
            </a:extLst>
          </p:cNvPr>
          <p:cNvPicPr>
            <a:picLocks noChangeAspect="1"/>
          </p:cNvPicPr>
          <p:nvPr/>
        </p:nvPicPr>
        <p:blipFill rotWithShape="1">
          <a:blip r:embed="rId6">
            <a:extLst>
              <a:ext uri="{28A0092B-C50C-407E-A947-70E740481C1C}">
                <a14:useLocalDpi xmlns:a14="http://schemas.microsoft.com/office/drawing/2010/main" val="0"/>
              </a:ext>
            </a:extLst>
          </a:blip>
          <a:srcRect l="21021" t="4476" r="21482" b="4440"/>
          <a:stretch/>
        </p:blipFill>
        <p:spPr>
          <a:xfrm>
            <a:off x="782343" y="5410603"/>
            <a:ext cx="736203" cy="1005840"/>
          </a:xfrm>
          <a:prstGeom prst="rect">
            <a:avLst/>
          </a:prstGeom>
        </p:spPr>
      </p:pic>
    </p:spTree>
    <p:custDataLst>
      <p:tags r:id="rId1"/>
    </p:custDataLst>
    <p:extLst>
      <p:ext uri="{BB962C8B-B14F-4D97-AF65-F5344CB8AC3E}">
        <p14:creationId xmlns:p14="http://schemas.microsoft.com/office/powerpoint/2010/main" val="1481232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ting.wav"/>
                                        </p:tgtEl>
                                      </p:cMediaNode>
                                    </p:audio>
                                  </p:sub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750"/>
                                        <p:tgtEl>
                                          <p:spTgt spid="18"/>
                                        </p:tgtEl>
                                      </p:cBhvr>
                                    </p:animEffect>
                                    <p:anim calcmode="lin" valueType="num">
                                      <p:cBhvr>
                                        <p:cTn id="19" dur="750" fill="hold"/>
                                        <p:tgtEl>
                                          <p:spTgt spid="18"/>
                                        </p:tgtEl>
                                        <p:attrNameLst>
                                          <p:attrName>ppt_w</p:attrName>
                                        </p:attrNameLst>
                                      </p:cBhvr>
                                      <p:tavLst>
                                        <p:tav tm="0" fmla="#ppt_w*sin(2.5*pi*$)">
                                          <p:val>
                                            <p:fltVal val="0"/>
                                          </p:val>
                                        </p:tav>
                                        <p:tav tm="100000">
                                          <p:val>
                                            <p:fltVal val="1"/>
                                          </p:val>
                                        </p:tav>
                                      </p:tavLst>
                                    </p:anim>
                                    <p:anim calcmode="lin" valueType="num">
                                      <p:cBhvr>
                                        <p:cTn id="20" dur="750" fill="hold"/>
                                        <p:tgtEl>
                                          <p:spTgt spid="1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3" name="Trò-chơi-ting.wav"/>
                                        </p:tgtEl>
                                      </p:cMediaNode>
                                    </p:audio>
                                  </p:subTnLst>
                                </p:cTn>
                              </p:par>
                            </p:childTnLst>
                          </p:cTn>
                        </p:par>
                        <p:par>
                          <p:cTn id="21" fill="hold">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750"/>
                                        <p:tgtEl>
                                          <p:spTgt spid="19"/>
                                        </p:tgtEl>
                                      </p:cBhvr>
                                    </p:animEffect>
                                    <p:anim calcmode="lin" valueType="num">
                                      <p:cBhvr>
                                        <p:cTn id="30" dur="750" fill="hold"/>
                                        <p:tgtEl>
                                          <p:spTgt spid="19"/>
                                        </p:tgtEl>
                                        <p:attrNameLst>
                                          <p:attrName>ppt_w</p:attrName>
                                        </p:attrNameLst>
                                      </p:cBhvr>
                                      <p:tavLst>
                                        <p:tav tm="0" fmla="#ppt_w*sin(2.5*pi*$)">
                                          <p:val>
                                            <p:fltVal val="0"/>
                                          </p:val>
                                        </p:tav>
                                        <p:tav tm="100000">
                                          <p:val>
                                            <p:fltVal val="1"/>
                                          </p:val>
                                        </p:tav>
                                      </p:tavLst>
                                    </p:anim>
                                    <p:anim calcmode="lin" valueType="num">
                                      <p:cBhvr>
                                        <p:cTn id="31" dur="750" fill="hold"/>
                                        <p:tgtEl>
                                          <p:spTgt spid="1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Trò-chơi-ting.wav"/>
                                        </p:tgtEl>
                                      </p:cMediaNode>
                                    </p:audio>
                                  </p:sub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750"/>
                                        <p:tgtEl>
                                          <p:spTgt spid="3"/>
                                        </p:tgtEl>
                                      </p:cBhvr>
                                    </p:animEffect>
                                    <p:anim calcmode="lin" valueType="num">
                                      <p:cBhvr>
                                        <p:cTn id="41" dur="750" fill="hold"/>
                                        <p:tgtEl>
                                          <p:spTgt spid="3"/>
                                        </p:tgtEl>
                                        <p:attrNameLst>
                                          <p:attrName>ppt_w</p:attrName>
                                        </p:attrNameLst>
                                      </p:cBhvr>
                                      <p:tavLst>
                                        <p:tav tm="0" fmla="#ppt_w*sin(2.5*pi*$)">
                                          <p:val>
                                            <p:fltVal val="0"/>
                                          </p:val>
                                        </p:tav>
                                        <p:tav tm="100000">
                                          <p:val>
                                            <p:fltVal val="1"/>
                                          </p:val>
                                        </p:tav>
                                      </p:tavLst>
                                    </p:anim>
                                    <p:anim calcmode="lin" valueType="num">
                                      <p:cBhvr>
                                        <p:cTn id="42" dur="75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Trò-chơi-ting.wav"/>
                                        </p:tgtEl>
                                      </p:cMediaNode>
                                    </p:audio>
                                  </p:sub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750"/>
                                        <p:tgtEl>
                                          <p:spTgt spid="7"/>
                                        </p:tgtEl>
                                      </p:cBhvr>
                                    </p:animEffect>
                                    <p:anim calcmode="lin" valueType="num">
                                      <p:cBhvr>
                                        <p:cTn id="52" dur="750" fill="hold"/>
                                        <p:tgtEl>
                                          <p:spTgt spid="7"/>
                                        </p:tgtEl>
                                        <p:attrNameLst>
                                          <p:attrName>ppt_w</p:attrName>
                                        </p:attrNameLst>
                                      </p:cBhvr>
                                      <p:tavLst>
                                        <p:tav tm="0" fmla="#ppt_w*sin(2.5*pi*$)">
                                          <p:val>
                                            <p:fltVal val="0"/>
                                          </p:val>
                                        </p:tav>
                                        <p:tav tm="100000">
                                          <p:val>
                                            <p:fltVal val="1"/>
                                          </p:val>
                                        </p:tav>
                                      </p:tavLst>
                                    </p:anim>
                                    <p:anim calcmode="lin" valueType="num">
                                      <p:cBhvr>
                                        <p:cTn id="53" dur="75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Trò-chơi-ting.wav"/>
                                        </p:tgtEl>
                                      </p:cMediaNode>
                                    </p:audio>
                                  </p:sub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16A6853A-CCA7-4E60-B44B-6A2154706400}"/>
              </a:ext>
            </a:extLst>
          </p:cNvPr>
          <p:cNvSpPr txBox="1"/>
          <p:nvPr/>
        </p:nvSpPr>
        <p:spPr>
          <a:xfrm>
            <a:off x="4525472" y="7983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2543"/>
                </a:solidFill>
                <a:effectLst/>
                <a:uLnTx/>
                <a:uFillTx/>
                <a:latin typeface="+mn-lt"/>
                <a:ea typeface="字魂95号-手刻宋" pitchFamily="2" charset="-122"/>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mn-lt"/>
              <a:ea typeface="字魂95号-手刻宋" pitchFamily="2" charset="-122"/>
              <a:cs typeface="Calibri" panose="020F0502020204030204" pitchFamily="34" charset="0"/>
            </a:endParaRPr>
          </a:p>
        </p:txBody>
      </p:sp>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7F7872E-943A-42ED-9136-7CF83BED9A67}"/>
              </a:ext>
            </a:extLst>
          </p:cNvPr>
          <p:cNvSpPr txBox="1"/>
          <p:nvPr/>
        </p:nvSpPr>
        <p:spPr>
          <a:xfrm>
            <a:off x="1312229" y="1600851"/>
            <a:ext cx="10555921" cy="1077218"/>
          </a:xfrm>
          <a:prstGeom prst="rect">
            <a:avLst/>
          </a:prstGeom>
          <a:noFill/>
        </p:spPr>
        <p:txBody>
          <a:bodyPr wrap="square">
            <a:spAutoFit/>
          </a:bodyPr>
          <a:lstStyle/>
          <a:p>
            <a:pPr lvl="0">
              <a:defRPr/>
            </a:pPr>
            <a:r>
              <a:rPr lang="vi-VN" sz="3200" b="1" dirty="0">
                <a:solidFill>
                  <a:srgbClr val="1B518B"/>
                </a:solidFill>
                <a:ea typeface="SVN-AZ Cupcakes" panose="02000000000000000000" pitchFamily="50" charset="0"/>
              </a:rPr>
              <a:t>1. Nhân vật người máy (rô-bốt) xuất hiện lần đầu tiên khi nào?</a:t>
            </a: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6">
            <a:extLst>
              <a:ext uri="{28A0092B-C50C-407E-A947-70E740481C1C}">
                <a14:useLocalDpi xmlns:a14="http://schemas.microsoft.com/office/drawing/2010/main" val="0"/>
              </a:ext>
            </a:extLst>
          </a:blip>
          <a:srcRect l="21021" t="4476" r="21482" b="4440"/>
          <a:stretch/>
        </p:blipFill>
        <p:spPr>
          <a:xfrm>
            <a:off x="801393" y="1390319"/>
            <a:ext cx="736203" cy="1005840"/>
          </a:xfrm>
          <a:prstGeom prst="rect">
            <a:avLst/>
          </a:prstGeom>
        </p:spPr>
      </p:pic>
      <p:sp>
        <p:nvSpPr>
          <p:cNvPr id="13" name="TextBox 12">
            <a:extLst>
              <a:ext uri="{FF2B5EF4-FFF2-40B4-BE49-F238E27FC236}">
                <a16:creationId xmlns:a16="http://schemas.microsoft.com/office/drawing/2014/main" id="{B3C7422E-D70B-4F2A-85FC-AF4D7D11EC94}"/>
              </a:ext>
            </a:extLst>
          </p:cNvPr>
          <p:cNvSpPr txBox="1"/>
          <p:nvPr/>
        </p:nvSpPr>
        <p:spPr>
          <a:xfrm>
            <a:off x="1001175" y="3170372"/>
            <a:ext cx="10469370" cy="2015517"/>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lnSpc>
                <a:spcPct val="150000"/>
              </a:lnSpc>
            </a:pPr>
            <a:r>
              <a:rPr lang="vi-VN" sz="4000" dirty="0">
                <a:solidFill>
                  <a:srgbClr val="000000"/>
                </a:solidFill>
                <a:ea typeface="Cambria" panose="02040503050406030204" pitchFamily="18" charset="0"/>
              </a:rPr>
              <a:t>Nhân vật người máy (rô-bốt) xuất hiện lần đầu tiên vào năm 1920.</a:t>
            </a:r>
            <a:endParaRPr kumimoji="0" lang="vi-VN" sz="4000" b="0" i="0" u="none" strike="noStrike" kern="1200" cap="none" spc="0" normalizeH="0" baseline="0" noProof="0" dirty="0">
              <a:ln>
                <a:noFill/>
              </a:ln>
              <a:solidFill>
                <a:srgbClr val="000000"/>
              </a:solidFill>
              <a:effectLst/>
              <a:uLnTx/>
              <a:uFillTx/>
              <a:ea typeface="Cambria" panose="02040503050406030204" pitchFamily="18" charset="0"/>
            </a:endParaRPr>
          </a:p>
        </p:txBody>
      </p:sp>
      <p:sp>
        <p:nvSpPr>
          <p:cNvPr id="16" name="Oval 15">
            <a:extLst>
              <a:ext uri="{FF2B5EF4-FFF2-40B4-BE49-F238E27FC236}">
                <a16:creationId xmlns:a16="http://schemas.microsoft.com/office/drawing/2014/main" id="{8FE72609-6EAE-4376-8061-25452164E4CF}"/>
              </a:ext>
            </a:extLst>
          </p:cNvPr>
          <p:cNvSpPr/>
          <p:nvPr/>
        </p:nvSpPr>
        <p:spPr>
          <a:xfrm>
            <a:off x="859560" y="315230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ea typeface="+mn-ea"/>
                <a:cs typeface="Times New Roman" panose="02020603050405020304" pitchFamily="18" charset="0"/>
              </a:rPr>
              <a:t>1</a:t>
            </a:r>
          </a:p>
        </p:txBody>
      </p:sp>
    </p:spTree>
    <p:custDataLst>
      <p:tags r:id="rId1"/>
    </p:custDataLst>
    <p:extLst>
      <p:ext uri="{BB962C8B-B14F-4D97-AF65-F5344CB8AC3E}">
        <p14:creationId xmlns:p14="http://schemas.microsoft.com/office/powerpoint/2010/main" val="135572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ting.wav"/>
                                        </p:tgtEl>
                                      </p:cMediaNode>
                                    </p:audio>
                                  </p:sub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16A6853A-CCA7-4E60-B44B-6A2154706400}"/>
              </a:ext>
            </a:extLst>
          </p:cNvPr>
          <p:cNvSpPr txBox="1"/>
          <p:nvPr/>
        </p:nvSpPr>
        <p:spPr>
          <a:xfrm>
            <a:off x="4525472" y="7983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endParaRPr>
          </a:p>
        </p:txBody>
      </p:sp>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7F7872E-943A-42ED-9136-7CF83BED9A67}"/>
              </a:ext>
            </a:extLst>
          </p:cNvPr>
          <p:cNvSpPr txBox="1"/>
          <p:nvPr/>
        </p:nvSpPr>
        <p:spPr>
          <a:xfrm>
            <a:off x="1417009" y="1402929"/>
            <a:ext cx="10089195" cy="1077218"/>
          </a:xfrm>
          <a:prstGeom prst="rect">
            <a:avLst/>
          </a:prstGeom>
          <a:noFill/>
        </p:spPr>
        <p:txBody>
          <a:bodyPr wrap="square">
            <a:spAutoFit/>
          </a:bodyPr>
          <a:lstStyle/>
          <a:p>
            <a:pPr lvl="0" algn="just"/>
            <a:r>
              <a:rPr lang="en-US" sz="3200" b="1" dirty="0">
                <a:solidFill>
                  <a:srgbClr val="0C8458"/>
                </a:solidFill>
                <a:latin typeface="Calibri"/>
                <a:ea typeface="SVN-AZ Cupcakes" panose="02000000000000000000" pitchFamily="50" charset="0"/>
              </a:rPr>
              <a:t>2. </a:t>
            </a:r>
            <a:r>
              <a:rPr lang="vi-VN" sz="3200" b="1" dirty="0">
                <a:solidFill>
                  <a:srgbClr val="0C8458"/>
                </a:solidFill>
                <a:latin typeface="Calibri"/>
                <a:ea typeface="SVN-AZ Cupcakes" panose="02000000000000000000" pitchFamily="50" charset="0"/>
              </a:rPr>
              <a:t>Sự xuất hiện của rô-bốt trong vở kịch đem đến những thay đổi gì trong suy nghĩ và hành động của con người?</a:t>
            </a:r>
            <a:endParaRPr kumimoji="0" lang="vi-VN" sz="3200" b="1" i="0" u="none" strike="noStrike" kern="1200" cap="none" spc="0" normalizeH="0" baseline="0" noProof="0" dirty="0">
              <a:ln>
                <a:noFill/>
              </a:ln>
              <a:solidFill>
                <a:srgbClr val="0C8458"/>
              </a:solidFill>
              <a:effectLst/>
              <a:uLnTx/>
              <a:uFillTx/>
              <a:latin typeface="Calibri"/>
              <a:ea typeface="SVN-AZ Cupcakes" panose="02000000000000000000" pitchFamily="50" charset="0"/>
            </a:endParaRP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5">
            <a:extLst>
              <a:ext uri="{28A0092B-C50C-407E-A947-70E740481C1C}">
                <a14:useLocalDpi xmlns:a14="http://schemas.microsoft.com/office/drawing/2010/main" val="0"/>
              </a:ext>
            </a:extLst>
          </a:blip>
          <a:srcRect l="21021" t="4476" r="21482" b="4440"/>
          <a:stretch/>
        </p:blipFill>
        <p:spPr>
          <a:xfrm>
            <a:off x="769440" y="1447977"/>
            <a:ext cx="736203" cy="1005840"/>
          </a:xfrm>
          <a:prstGeom prst="rect">
            <a:avLst/>
          </a:prstGeom>
        </p:spPr>
      </p:pic>
      <p:sp>
        <p:nvSpPr>
          <p:cNvPr id="12" name="TextBox 11">
            <a:extLst>
              <a:ext uri="{FF2B5EF4-FFF2-40B4-BE49-F238E27FC236}">
                <a16:creationId xmlns:a16="http://schemas.microsoft.com/office/drawing/2014/main" id="{268B29D2-C1B7-4A49-AB1B-B9D4F041433A}"/>
              </a:ext>
            </a:extLst>
          </p:cNvPr>
          <p:cNvSpPr txBox="1"/>
          <p:nvPr/>
        </p:nvSpPr>
        <p:spPr>
          <a:xfrm>
            <a:off x="877350" y="2926564"/>
            <a:ext cx="10469370" cy="2281476"/>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vi-VN" sz="3200" dirty="0">
                <a:solidFill>
                  <a:srgbClr val="000000"/>
                </a:solidFill>
                <a:latin typeface="Calibri" panose="020F0502020204030204" pitchFamily="34" charset="0"/>
                <a:ea typeface="Cambria" panose="02040503050406030204" pitchFamily="18" charset="0"/>
                <a:cs typeface="Calibri" panose="020F0502020204030204" pitchFamily="34" charset="0"/>
              </a:rPr>
              <a:t>Sự xuất hiện của rô-bốt khiến con người nghĩ tới việc giao hết việc nặng nhọc, nguy hiểm cho rô-bốt; bắt đầu nghiên cứu, chế tạo rô-bốt thật, thường có hình dạng như người, làm việc chẳng biết mệt mỏi, chẳng sợ hiểm nguy.</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5" name="Oval 14">
            <a:extLst>
              <a:ext uri="{FF2B5EF4-FFF2-40B4-BE49-F238E27FC236}">
                <a16:creationId xmlns:a16="http://schemas.microsoft.com/office/drawing/2014/main" id="{074198EA-4FFD-4589-82C7-6D3C441E3B9C}"/>
              </a:ext>
            </a:extLst>
          </p:cNvPr>
          <p:cNvSpPr/>
          <p:nvPr/>
        </p:nvSpPr>
        <p:spPr>
          <a:xfrm>
            <a:off x="735735" y="2713820"/>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266274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16A6853A-CCA7-4E60-B44B-6A2154706400}"/>
              </a:ext>
            </a:extLst>
          </p:cNvPr>
          <p:cNvSpPr txBox="1"/>
          <p:nvPr/>
        </p:nvSpPr>
        <p:spPr>
          <a:xfrm>
            <a:off x="4525472" y="7983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endParaRPr>
          </a:p>
        </p:txBody>
      </p:sp>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7F7872E-943A-42ED-9136-7CF83BED9A67}"/>
              </a:ext>
            </a:extLst>
          </p:cNvPr>
          <p:cNvSpPr txBox="1"/>
          <p:nvPr/>
        </p:nvSpPr>
        <p:spPr>
          <a:xfrm>
            <a:off x="1417009" y="1402929"/>
            <a:ext cx="10089195" cy="1200329"/>
          </a:xfrm>
          <a:prstGeom prst="rect">
            <a:avLst/>
          </a:prstGeom>
          <a:noFill/>
        </p:spPr>
        <p:txBody>
          <a:bodyPr wrap="square">
            <a:spAutoFit/>
          </a:bodyPr>
          <a:lstStyle/>
          <a:p>
            <a:pPr lvl="0" algn="just"/>
            <a:r>
              <a:rPr lang="vi-VN" sz="3600" b="1" dirty="0">
                <a:solidFill>
                  <a:srgbClr val="0C8458"/>
                </a:solidFill>
                <a:latin typeface="Calibri"/>
                <a:ea typeface="SVN-AZ Cupcakes" panose="02000000000000000000" pitchFamily="50" charset="0"/>
              </a:rPr>
              <a:t>3. Bài đọc cho biết rô-bốt được con người chế tạo đã có khả năng làm những việc gì?</a:t>
            </a: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5">
            <a:extLst>
              <a:ext uri="{28A0092B-C50C-407E-A947-70E740481C1C}">
                <a14:useLocalDpi xmlns:a14="http://schemas.microsoft.com/office/drawing/2010/main" val="0"/>
              </a:ext>
            </a:extLst>
          </a:blip>
          <a:srcRect l="21021" t="4476" r="21482" b="4440"/>
          <a:stretch/>
        </p:blipFill>
        <p:spPr>
          <a:xfrm>
            <a:off x="769440" y="1447977"/>
            <a:ext cx="736203" cy="1005840"/>
          </a:xfrm>
          <a:prstGeom prst="rect">
            <a:avLst/>
          </a:prstGeom>
        </p:spPr>
      </p:pic>
      <p:sp>
        <p:nvSpPr>
          <p:cNvPr id="12" name="TextBox 11">
            <a:extLst>
              <a:ext uri="{FF2B5EF4-FFF2-40B4-BE49-F238E27FC236}">
                <a16:creationId xmlns:a16="http://schemas.microsoft.com/office/drawing/2014/main" id="{268B29D2-C1B7-4A49-AB1B-B9D4F041433A}"/>
              </a:ext>
            </a:extLst>
          </p:cNvPr>
          <p:cNvSpPr txBox="1"/>
          <p:nvPr/>
        </p:nvSpPr>
        <p:spPr>
          <a:xfrm>
            <a:off x="1123950" y="2840839"/>
            <a:ext cx="10298970" cy="1736646"/>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Bài</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đọc</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cho</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biết</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được</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con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người</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chế</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tạo</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đã</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có</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khả</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năng</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di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chuyển</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vật</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nặng</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có</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thể</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chữa</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cháy</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cứu</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nạn</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thăm</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dò</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vũ</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trụ</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khám</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phá</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đại</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dương</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a:t>
            </a:r>
          </a:p>
        </p:txBody>
      </p:sp>
      <p:sp>
        <p:nvSpPr>
          <p:cNvPr id="15" name="Oval 14">
            <a:extLst>
              <a:ext uri="{FF2B5EF4-FFF2-40B4-BE49-F238E27FC236}">
                <a16:creationId xmlns:a16="http://schemas.microsoft.com/office/drawing/2014/main" id="{074198EA-4FFD-4589-82C7-6D3C441E3B9C}"/>
              </a:ext>
            </a:extLst>
          </p:cNvPr>
          <p:cNvSpPr/>
          <p:nvPr/>
        </p:nvSpPr>
        <p:spPr>
          <a:xfrm>
            <a:off x="726210" y="291384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Tree>
    <p:extLst>
      <p:ext uri="{BB962C8B-B14F-4D97-AF65-F5344CB8AC3E}">
        <p14:creationId xmlns:p14="http://schemas.microsoft.com/office/powerpoint/2010/main" val="306719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16A6853A-CCA7-4E60-B44B-6A2154706400}"/>
              </a:ext>
            </a:extLst>
          </p:cNvPr>
          <p:cNvSpPr txBox="1"/>
          <p:nvPr/>
        </p:nvSpPr>
        <p:spPr>
          <a:xfrm>
            <a:off x="4525472" y="7983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endParaRPr>
          </a:p>
        </p:txBody>
      </p:sp>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7F7872E-943A-42ED-9136-7CF83BED9A67}"/>
              </a:ext>
            </a:extLst>
          </p:cNvPr>
          <p:cNvSpPr txBox="1"/>
          <p:nvPr/>
        </p:nvSpPr>
        <p:spPr>
          <a:xfrm>
            <a:off x="1417009" y="1402929"/>
            <a:ext cx="10089195" cy="1200329"/>
          </a:xfrm>
          <a:prstGeom prst="rect">
            <a:avLst/>
          </a:prstGeom>
          <a:noFill/>
        </p:spPr>
        <p:txBody>
          <a:bodyPr wrap="square">
            <a:spAutoFit/>
          </a:bodyPr>
          <a:lstStyle/>
          <a:p>
            <a:pPr lvl="0" algn="just"/>
            <a:r>
              <a:rPr lang="vi-VN" sz="3600" b="1" dirty="0">
                <a:solidFill>
                  <a:srgbClr val="0C8458"/>
                </a:solidFill>
                <a:latin typeface="Calibri"/>
                <a:ea typeface="SVN-AZ Cupcakes" panose="02000000000000000000" pitchFamily="50" charset="0"/>
              </a:rPr>
              <a:t>4. Theo em, vì sao không bao lâu nữa, rô-bốt sẽ được sử dụng rộng rãi trong đời sống?</a:t>
            </a: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5">
            <a:extLst>
              <a:ext uri="{28A0092B-C50C-407E-A947-70E740481C1C}">
                <a14:useLocalDpi xmlns:a14="http://schemas.microsoft.com/office/drawing/2010/main" val="0"/>
              </a:ext>
            </a:extLst>
          </a:blip>
          <a:srcRect l="21021" t="4476" r="21482" b="4440"/>
          <a:stretch/>
        </p:blipFill>
        <p:spPr>
          <a:xfrm>
            <a:off x="769440" y="1447977"/>
            <a:ext cx="736203" cy="1005840"/>
          </a:xfrm>
          <a:prstGeom prst="rect">
            <a:avLst/>
          </a:prstGeom>
        </p:spPr>
      </p:pic>
      <p:sp>
        <p:nvSpPr>
          <p:cNvPr id="12" name="TextBox 11">
            <a:extLst>
              <a:ext uri="{FF2B5EF4-FFF2-40B4-BE49-F238E27FC236}">
                <a16:creationId xmlns:a16="http://schemas.microsoft.com/office/drawing/2014/main" id="{268B29D2-C1B7-4A49-AB1B-B9D4F041433A}"/>
              </a:ext>
            </a:extLst>
          </p:cNvPr>
          <p:cNvSpPr txBox="1"/>
          <p:nvPr/>
        </p:nvSpPr>
        <p:spPr>
          <a:xfrm>
            <a:off x="1123950" y="2840839"/>
            <a:ext cx="10298970" cy="2826306"/>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vi-VN" sz="3200">
                <a:solidFill>
                  <a:srgbClr val="000000"/>
                </a:solidFill>
                <a:latin typeface="Calibri" panose="020F0502020204030204" pitchFamily="34" charset="0"/>
                <a:ea typeface="Cambria" panose="02040503050406030204" pitchFamily="18" charset="0"/>
                <a:cs typeface="Calibri" panose="020F0502020204030204" pitchFamily="34" charset="0"/>
              </a:rPr>
              <a:t>Không bao lâu nữa, rô-bốt sẽ được sử dụng rộng rãi trong đời sống vì cùng với sự phát triển của khoa học kĩ thuật và công nghệ con người có thể chế tạo nhiều loại rô-bốt khác nhau. Rô-bốt có khả năng thay thế con người trong mọi việc, nhất là những việc thường ngày.)</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5" name="Oval 14">
            <a:extLst>
              <a:ext uri="{FF2B5EF4-FFF2-40B4-BE49-F238E27FC236}">
                <a16:creationId xmlns:a16="http://schemas.microsoft.com/office/drawing/2014/main" id="{074198EA-4FFD-4589-82C7-6D3C441E3B9C}"/>
              </a:ext>
            </a:extLst>
          </p:cNvPr>
          <p:cNvSpPr/>
          <p:nvPr/>
        </p:nvSpPr>
        <p:spPr>
          <a:xfrm>
            <a:off x="726210" y="291384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spTree>
    <p:extLst>
      <p:ext uri="{BB962C8B-B14F-4D97-AF65-F5344CB8AC3E}">
        <p14:creationId xmlns:p14="http://schemas.microsoft.com/office/powerpoint/2010/main" val="2927461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16A6853A-CCA7-4E60-B44B-6A2154706400}"/>
              </a:ext>
            </a:extLst>
          </p:cNvPr>
          <p:cNvSpPr txBox="1"/>
          <p:nvPr/>
        </p:nvSpPr>
        <p:spPr>
          <a:xfrm>
            <a:off x="4525472" y="7983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endParaRPr>
          </a:p>
        </p:txBody>
      </p:sp>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7F7872E-943A-42ED-9136-7CF83BED9A67}"/>
              </a:ext>
            </a:extLst>
          </p:cNvPr>
          <p:cNvSpPr txBox="1"/>
          <p:nvPr/>
        </p:nvSpPr>
        <p:spPr>
          <a:xfrm>
            <a:off x="1417009" y="1402929"/>
            <a:ext cx="10089195" cy="1200329"/>
          </a:xfrm>
          <a:prstGeom prst="rect">
            <a:avLst/>
          </a:prstGeom>
          <a:noFill/>
        </p:spPr>
        <p:txBody>
          <a:bodyPr wrap="square">
            <a:spAutoFit/>
          </a:bodyPr>
          <a:lstStyle/>
          <a:p>
            <a:pPr lvl="0" algn="just"/>
            <a:r>
              <a:rPr lang="vi-VN" sz="3600" dirty="0">
                <a:solidFill>
                  <a:srgbClr val="0C8458"/>
                </a:solidFill>
                <a:latin typeface="Calibri"/>
                <a:ea typeface="SVN-AZ Cupcakes" panose="02000000000000000000" pitchFamily="50" charset="0"/>
              </a:rPr>
              <a:t>5. Em mong muốn có một con rô-bốt như thế nào cho riêng mình?</a:t>
            </a: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5">
            <a:extLst>
              <a:ext uri="{28A0092B-C50C-407E-A947-70E740481C1C}">
                <a14:useLocalDpi xmlns:a14="http://schemas.microsoft.com/office/drawing/2010/main" val="0"/>
              </a:ext>
            </a:extLst>
          </a:blip>
          <a:srcRect l="21021" t="4476" r="21482" b="4440"/>
          <a:stretch/>
        </p:blipFill>
        <p:spPr>
          <a:xfrm>
            <a:off x="769440" y="1447977"/>
            <a:ext cx="736203" cy="1005840"/>
          </a:xfrm>
          <a:prstGeom prst="rect">
            <a:avLst/>
          </a:prstGeom>
        </p:spPr>
      </p:pic>
      <p:sp>
        <p:nvSpPr>
          <p:cNvPr id="12" name="TextBox 11">
            <a:extLst>
              <a:ext uri="{FF2B5EF4-FFF2-40B4-BE49-F238E27FC236}">
                <a16:creationId xmlns:a16="http://schemas.microsoft.com/office/drawing/2014/main" id="{268B29D2-C1B7-4A49-AB1B-B9D4F041433A}"/>
              </a:ext>
            </a:extLst>
          </p:cNvPr>
          <p:cNvSpPr txBox="1"/>
          <p:nvPr/>
        </p:nvSpPr>
        <p:spPr>
          <a:xfrm>
            <a:off x="1123950" y="2840839"/>
            <a:ext cx="10298970" cy="646986"/>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vi-VN" sz="3200" b="1" dirty="0">
                <a:solidFill>
                  <a:srgbClr val="000000"/>
                </a:solidFill>
                <a:latin typeface="Calibri" panose="020F0502020204030204" pitchFamily="34" charset="0"/>
                <a:ea typeface="Cambria" panose="02040503050406030204" pitchFamily="18" charset="0"/>
                <a:cs typeface="Calibri" panose="020F0502020204030204" pitchFamily="34" charset="0"/>
              </a:rPr>
              <a:t>Em tự liên hệ bản thân và nói lên suy nghĩ của mình. </a:t>
            </a:r>
          </a:p>
        </p:txBody>
      </p:sp>
      <p:sp>
        <p:nvSpPr>
          <p:cNvPr id="15" name="Oval 14">
            <a:extLst>
              <a:ext uri="{FF2B5EF4-FFF2-40B4-BE49-F238E27FC236}">
                <a16:creationId xmlns:a16="http://schemas.microsoft.com/office/drawing/2014/main" id="{074198EA-4FFD-4589-82C7-6D3C441E3B9C}"/>
              </a:ext>
            </a:extLst>
          </p:cNvPr>
          <p:cNvSpPr/>
          <p:nvPr/>
        </p:nvSpPr>
        <p:spPr>
          <a:xfrm>
            <a:off x="726210" y="291384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spTree>
    <p:extLst>
      <p:ext uri="{BB962C8B-B14F-4D97-AF65-F5344CB8AC3E}">
        <p14:creationId xmlns:p14="http://schemas.microsoft.com/office/powerpoint/2010/main" val="103647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3FEAF68-6D60-4388-806D-85962D708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2">
            <a:extLst>
              <a:ext uri="{FF2B5EF4-FFF2-40B4-BE49-F238E27FC236}">
                <a16:creationId xmlns:a16="http://schemas.microsoft.com/office/drawing/2014/main" id="{F5E69930-536D-4291-AC60-2239B9985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30">
            <a:extLst>
              <a:ext uri="{FF2B5EF4-FFF2-40B4-BE49-F238E27FC236}">
                <a16:creationId xmlns:a16="http://schemas.microsoft.com/office/drawing/2014/main" id="{145C8922-6C5F-4289-83D6-4BF733451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oup of balloons&#10;&#10;Description automatically generated with low confidence">
            <a:extLst>
              <a:ext uri="{FF2B5EF4-FFF2-40B4-BE49-F238E27FC236}">
                <a16:creationId xmlns:a16="http://schemas.microsoft.com/office/drawing/2014/main" id="{4EECEA4B-613F-42C4-9BBE-E28EDA36E84A}"/>
              </a:ext>
            </a:extLst>
          </p:cNvPr>
          <p:cNvPicPr>
            <a:picLocks noChangeAspect="1"/>
          </p:cNvPicPr>
          <p:nvPr/>
        </p:nvPicPr>
        <p:blipFill rotWithShape="1">
          <a:blip r:embed="rId6">
            <a:extLst>
              <a:ext uri="{28A0092B-C50C-407E-A947-70E740481C1C}">
                <a14:useLocalDpi xmlns:a14="http://schemas.microsoft.com/office/drawing/2010/main" val="0"/>
              </a:ext>
            </a:extLst>
          </a:blip>
          <a:srcRect b="8701"/>
          <a:stretch/>
        </p:blipFill>
        <p:spPr>
          <a:xfrm>
            <a:off x="3345386" y="-207043"/>
            <a:ext cx="5022152" cy="2053475"/>
          </a:xfrm>
          <a:prstGeom prst="rect">
            <a:avLst/>
          </a:prstGeom>
        </p:spPr>
      </p:pic>
      <p:pic>
        <p:nvPicPr>
          <p:cNvPr id="6148" name="Picture 4" descr="900+ Notion ý tưởng | hình ảnh, váy áo quince, inspired outfits">
            <a:extLst>
              <a:ext uri="{FF2B5EF4-FFF2-40B4-BE49-F238E27FC236}">
                <a16:creationId xmlns:a16="http://schemas.microsoft.com/office/drawing/2014/main" id="{09B2C3EB-2AE5-4DDC-8D2A-F5765743B7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717" y="5007024"/>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900+ Notion ý tưởng | hình ảnh, váy áo quince, inspired outfits">
            <a:extLst>
              <a:ext uri="{FF2B5EF4-FFF2-40B4-BE49-F238E27FC236}">
                <a16:creationId xmlns:a16="http://schemas.microsoft.com/office/drawing/2014/main" id="{D1A1E2B0-28A6-42C6-862F-BBF03F18FA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0563" y="5007024"/>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B64BA85-1112-4970-81AC-FD9B398DCB49}"/>
              </a:ext>
            </a:extLst>
          </p:cNvPr>
          <p:cNvPicPr>
            <a:picLocks noChangeAspect="1"/>
          </p:cNvPicPr>
          <p:nvPr/>
        </p:nvPicPr>
        <p:blipFill>
          <a:blip r:embed="rId8"/>
          <a:stretch>
            <a:fillRect/>
          </a:stretch>
        </p:blipFill>
        <p:spPr>
          <a:xfrm>
            <a:off x="4342586" y="780952"/>
            <a:ext cx="3027752" cy="818943"/>
          </a:xfrm>
          <a:prstGeom prst="rect">
            <a:avLst/>
          </a:prstGeom>
        </p:spPr>
      </p:pic>
      <p:pic>
        <p:nvPicPr>
          <p:cNvPr id="13" name="Picture 12">
            <a:extLst>
              <a:ext uri="{FF2B5EF4-FFF2-40B4-BE49-F238E27FC236}">
                <a16:creationId xmlns:a16="http://schemas.microsoft.com/office/drawing/2014/main" id="{38F34AF2-D885-41E7-ABD7-A0803058880A}"/>
              </a:ext>
            </a:extLst>
          </p:cNvPr>
          <p:cNvPicPr>
            <a:picLocks noChangeAspect="1"/>
          </p:cNvPicPr>
          <p:nvPr/>
        </p:nvPicPr>
        <p:blipFill rotWithShape="1">
          <a:blip r:embed="rId9"/>
          <a:srcRect l="5550" t="14271" r="4322" b="13684"/>
          <a:stretch/>
        </p:blipFill>
        <p:spPr>
          <a:xfrm>
            <a:off x="289254" y="1359424"/>
            <a:ext cx="11610666" cy="5227680"/>
          </a:xfrm>
          <a:prstGeom prst="rect">
            <a:avLst/>
          </a:prstGeom>
          <a:effectLst>
            <a:outerShdw blurRad="63500" sx="102000" sy="102000" algn="ctr" rotWithShape="0">
              <a:prstClr val="black">
                <a:alpha val="40000"/>
              </a:prstClr>
            </a:outerShdw>
          </a:effectLst>
        </p:spPr>
      </p:pic>
      <p:sp>
        <p:nvSpPr>
          <p:cNvPr id="14" name="Rectangle 13">
            <a:extLst>
              <a:ext uri="{FF2B5EF4-FFF2-40B4-BE49-F238E27FC236}">
                <a16:creationId xmlns:a16="http://schemas.microsoft.com/office/drawing/2014/main" id="{7B3847C4-22D2-4F97-9186-A8CD9830A4F9}"/>
              </a:ext>
            </a:extLst>
          </p:cNvPr>
          <p:cNvSpPr/>
          <p:nvPr/>
        </p:nvSpPr>
        <p:spPr>
          <a:xfrm>
            <a:off x="2118350" y="2636254"/>
            <a:ext cx="8549649" cy="2554545"/>
          </a:xfrm>
          <a:prstGeom prst="rect">
            <a:avLst/>
          </a:prstGeom>
        </p:spPr>
        <p:txBody>
          <a:bodyPr wrap="square">
            <a:spAutoFit/>
          </a:bodyPr>
          <a:lstStyle/>
          <a:p>
            <a:pPr lvl="0" algn="just"/>
            <a:r>
              <a:rPr lang="vi-VN" sz="4000" dirty="0">
                <a:solidFill>
                  <a:srgbClr val="000000"/>
                </a:solidFill>
                <a:latin typeface="Calibri" panose="020F0502020204030204" pitchFamily="34" charset="0"/>
                <a:cs typeface="Calibri" panose="020F0502020204030204" pitchFamily="34" charset="0"/>
              </a:rPr>
              <a:t>Bài đọc cho biết những thông tin về sự xuất hiện lần đầu tiên của rô-bốt, vai trò của rô-bốt trong cuộc sống, tương lai của rô-bốt,…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43F7C25-0220-4FA2-89A0-975729AE0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
            <a:extLst>
              <a:ext uri="{FF2B5EF4-FFF2-40B4-BE49-F238E27FC236}">
                <a16:creationId xmlns:a16="http://schemas.microsoft.com/office/drawing/2014/main" id="{51D1E450-F8E2-4F63-9FC5-6DC5E6C12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0">
            <a:extLst>
              <a:ext uri="{FF2B5EF4-FFF2-40B4-BE49-F238E27FC236}">
                <a16:creationId xmlns:a16="http://schemas.microsoft.com/office/drawing/2014/main" id="{5C65158B-9D12-4233-AB8E-DDEAD42B0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10;&#10;Description automatically generated">
            <a:extLst>
              <a:ext uri="{FF2B5EF4-FFF2-40B4-BE49-F238E27FC236}">
                <a16:creationId xmlns:a16="http://schemas.microsoft.com/office/drawing/2014/main" id="{5AFC4BA8-948E-4A48-8327-90008C3C44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458" y="757409"/>
            <a:ext cx="8503920" cy="3324292"/>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EEE04272-4C9C-4266-B4CF-D576E4E1E895}"/>
              </a:ext>
            </a:extLst>
          </p:cNvPr>
          <p:cNvPicPr>
            <a:picLocks noChangeAspect="1"/>
          </p:cNvPicPr>
          <p:nvPr/>
        </p:nvPicPr>
        <p:blipFill rotWithShape="1">
          <a:blip r:embed="rId8">
            <a:extLst>
              <a:ext uri="{28A0092B-C50C-407E-A947-70E740481C1C}">
                <a14:useLocalDpi xmlns:a14="http://schemas.microsoft.com/office/drawing/2010/main" val="0"/>
              </a:ext>
            </a:extLst>
          </a:blip>
          <a:srcRect l="20444"/>
          <a:stretch/>
        </p:blipFill>
        <p:spPr>
          <a:xfrm>
            <a:off x="-61648" y="2282969"/>
            <a:ext cx="3637318" cy="4572000"/>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78E4AEAB-9433-460A-9926-B282B416FA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29853" y="2286000"/>
            <a:ext cx="1535634" cy="2286000"/>
          </a:xfrm>
          <a:prstGeom prst="rect">
            <a:avLst/>
          </a:prstGeom>
        </p:spPr>
      </p:pic>
      <p:sp>
        <p:nvSpPr>
          <p:cNvPr id="12" name="Rounded Rectangle 7">
            <a:extLst>
              <a:ext uri="{FF2B5EF4-FFF2-40B4-BE49-F238E27FC236}">
                <a16:creationId xmlns:a16="http://schemas.microsoft.com/office/drawing/2014/main" id="{B4C7A9F1-766F-4F05-9863-28498494E2CC}"/>
              </a:ext>
            </a:extLst>
          </p:cNvPr>
          <p:cNvSpPr/>
          <p:nvPr/>
        </p:nvSpPr>
        <p:spPr>
          <a:xfrm>
            <a:off x="2899609" y="1696682"/>
            <a:ext cx="6389955" cy="1445746"/>
          </a:xfrm>
          <a:prstGeom prst="roundRect">
            <a:avLst/>
          </a:prstGeom>
          <a:solidFill>
            <a:srgbClr val="CF2665">
              <a:alpha val="63000"/>
            </a:srgbClr>
          </a:solidFill>
          <a:ln w="57150">
            <a:solidFill>
              <a:srgbClr val="F3F6F0"/>
            </a:solid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person&#10;&#10;Description automatically generated">
            <a:extLst>
              <a:ext uri="{FF2B5EF4-FFF2-40B4-BE49-F238E27FC236}">
                <a16:creationId xmlns:a16="http://schemas.microsoft.com/office/drawing/2014/main" id="{A6C28F54-4104-4B83-9139-E87DD3FA64A1}"/>
              </a:ext>
            </a:extLst>
          </p:cNvPr>
          <p:cNvPicPr>
            <a:picLocks noChangeAspect="1"/>
          </p:cNvPicPr>
          <p:nvPr/>
        </p:nvPicPr>
        <p:blipFill rotWithShape="1">
          <a:blip r:embed="rId10">
            <a:extLst>
              <a:ext uri="{28A0092B-C50C-407E-A947-70E740481C1C}">
                <a14:useLocalDpi xmlns:a14="http://schemas.microsoft.com/office/drawing/2010/main" val="0"/>
              </a:ext>
            </a:extLst>
          </a:blip>
          <a:srcRect t="-1" r="6899" b="12027"/>
          <a:stretch/>
        </p:blipFill>
        <p:spPr>
          <a:xfrm>
            <a:off x="7479901" y="2576932"/>
            <a:ext cx="4682245" cy="4424354"/>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CB7AE57E-659B-439E-B907-48FB2C6BFF92}"/>
              </a:ext>
            </a:extLst>
          </p:cNvPr>
          <p:cNvPicPr>
            <a:picLocks noChangeAspect="1"/>
          </p:cNvPicPr>
          <p:nvPr/>
        </p:nvPicPr>
        <p:blipFill>
          <a:blip r:embed="rId11"/>
          <a:stretch>
            <a:fillRect/>
          </a:stretch>
        </p:blipFill>
        <p:spPr>
          <a:xfrm>
            <a:off x="860386" y="1888531"/>
            <a:ext cx="10114064" cy="1727471"/>
          </a:xfrm>
          <a:prstGeom prst="rect">
            <a:avLst/>
          </a:prstGeom>
        </p:spPr>
      </p:pic>
    </p:spTree>
    <p:custDataLst>
      <p:tags r:id="rId1"/>
    </p:custDataLst>
    <p:extLst>
      <p:ext uri="{BB962C8B-B14F-4D97-AF65-F5344CB8AC3E}">
        <p14:creationId xmlns:p14="http://schemas.microsoft.com/office/powerpoint/2010/main" val="253325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BD8390-5234-49BE-B236-082BD79D1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a:extLst>
              <a:ext uri="{FF2B5EF4-FFF2-40B4-BE49-F238E27FC236}">
                <a16:creationId xmlns:a16="http://schemas.microsoft.com/office/drawing/2014/main" id="{A11564F0-7157-442F-A641-FBB9CD3DF845}"/>
              </a:ext>
            </a:extLst>
          </p:cNvPr>
          <p:cNvGrpSpPr>
            <a:grpSpLocks/>
          </p:cNvGrpSpPr>
          <p:nvPr/>
        </p:nvGrpSpPr>
        <p:grpSpPr bwMode="auto">
          <a:xfrm>
            <a:off x="551656" y="853762"/>
            <a:ext cx="11088687" cy="5445125"/>
            <a:chOff x="623392" y="809101"/>
            <a:chExt cx="11089232" cy="5445748"/>
          </a:xfrm>
        </p:grpSpPr>
        <p:grpSp>
          <p:nvGrpSpPr>
            <p:cNvPr id="7" name="组合 6">
              <a:extLst>
                <a:ext uri="{FF2B5EF4-FFF2-40B4-BE49-F238E27FC236}">
                  <a16:creationId xmlns:a16="http://schemas.microsoft.com/office/drawing/2014/main" id="{9E6529BD-1726-44B8-831B-E04A39F01844}"/>
                </a:ext>
              </a:extLst>
            </p:cNvPr>
            <p:cNvGrpSpPr/>
            <p:nvPr/>
          </p:nvGrpSpPr>
          <p:grpSpPr>
            <a:xfrm>
              <a:off x="911424" y="809101"/>
              <a:ext cx="10776274" cy="5239797"/>
              <a:chOff x="684940" y="764704"/>
              <a:chExt cx="10776274" cy="5239797"/>
            </a:xfrm>
            <a:solidFill>
              <a:schemeClr val="bg1"/>
            </a:solidFill>
          </p:grpSpPr>
          <p:sp>
            <p:nvSpPr>
              <p:cNvPr id="18" name="椭圆 17">
                <a:extLst>
                  <a:ext uri="{FF2B5EF4-FFF2-40B4-BE49-F238E27FC236}">
                    <a16:creationId xmlns:a16="http://schemas.microsoft.com/office/drawing/2014/main" id="{E8C5F97A-6D41-42CA-8D65-5A413BF6936F}"/>
                  </a:ext>
                </a:extLst>
              </p:cNvPr>
              <p:cNvSpPr/>
              <p:nvPr/>
            </p:nvSpPr>
            <p:spPr>
              <a:xfrm>
                <a:off x="3215680" y="764704"/>
                <a:ext cx="367240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椭圆 18">
                <a:extLst>
                  <a:ext uri="{FF2B5EF4-FFF2-40B4-BE49-F238E27FC236}">
                    <a16:creationId xmlns:a16="http://schemas.microsoft.com/office/drawing/2014/main" id="{47C9082F-10C6-4D7F-A846-41BA13C5A07C}"/>
                  </a:ext>
                </a:extLst>
              </p:cNvPr>
              <p:cNvSpPr/>
              <p:nvPr/>
            </p:nvSpPr>
            <p:spPr>
              <a:xfrm>
                <a:off x="5951984" y="1052736"/>
                <a:ext cx="331236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0" name="椭圆 19">
                <a:extLst>
                  <a:ext uri="{FF2B5EF4-FFF2-40B4-BE49-F238E27FC236}">
                    <a16:creationId xmlns:a16="http://schemas.microsoft.com/office/drawing/2014/main" id="{C0671F2A-D19E-4F5A-980B-95AF406E927F}"/>
                  </a:ext>
                </a:extLst>
              </p:cNvPr>
              <p:cNvSpPr/>
              <p:nvPr/>
            </p:nvSpPr>
            <p:spPr>
              <a:xfrm>
                <a:off x="8544272" y="1196752"/>
                <a:ext cx="2604048" cy="266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椭圆 20">
                <a:extLst>
                  <a:ext uri="{FF2B5EF4-FFF2-40B4-BE49-F238E27FC236}">
                    <a16:creationId xmlns:a16="http://schemas.microsoft.com/office/drawing/2014/main" id="{451B9A5B-80E8-479A-89D6-7E74EED48030}"/>
                  </a:ext>
                </a:extLst>
              </p:cNvPr>
              <p:cNvSpPr/>
              <p:nvPr/>
            </p:nvSpPr>
            <p:spPr>
              <a:xfrm>
                <a:off x="8472264" y="2335275"/>
                <a:ext cx="2988950" cy="3037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2" name="椭圆 21">
                <a:extLst>
                  <a:ext uri="{FF2B5EF4-FFF2-40B4-BE49-F238E27FC236}">
                    <a16:creationId xmlns:a16="http://schemas.microsoft.com/office/drawing/2014/main" id="{87B04CE5-DCC6-4D5B-AB43-F7B6BB12AA0E}"/>
                  </a:ext>
                </a:extLst>
              </p:cNvPr>
              <p:cNvSpPr/>
              <p:nvPr/>
            </p:nvSpPr>
            <p:spPr>
              <a:xfrm>
                <a:off x="6888088" y="2246484"/>
                <a:ext cx="3359696" cy="34147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椭圆 22">
                <a:extLst>
                  <a:ext uri="{FF2B5EF4-FFF2-40B4-BE49-F238E27FC236}">
                    <a16:creationId xmlns:a16="http://schemas.microsoft.com/office/drawing/2014/main" id="{E8D64DF3-5DD7-4528-A37F-5B49031E7276}"/>
                  </a:ext>
                </a:extLst>
              </p:cNvPr>
              <p:cNvSpPr/>
              <p:nvPr/>
            </p:nvSpPr>
            <p:spPr>
              <a:xfrm>
                <a:off x="5303912" y="3132584"/>
                <a:ext cx="2629579" cy="2672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4" name="椭圆 23">
                <a:extLst>
                  <a:ext uri="{FF2B5EF4-FFF2-40B4-BE49-F238E27FC236}">
                    <a16:creationId xmlns:a16="http://schemas.microsoft.com/office/drawing/2014/main" id="{4976AEED-44AF-4C36-9912-56722FA134AF}"/>
                  </a:ext>
                </a:extLst>
              </p:cNvPr>
              <p:cNvSpPr/>
              <p:nvPr/>
            </p:nvSpPr>
            <p:spPr>
              <a:xfrm>
                <a:off x="3197035" y="2911643"/>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5" name="椭圆 24">
                <a:extLst>
                  <a:ext uri="{FF2B5EF4-FFF2-40B4-BE49-F238E27FC236}">
                    <a16:creationId xmlns:a16="http://schemas.microsoft.com/office/drawing/2014/main" id="{7DFC79B6-5DBF-44C2-BF5A-4A9D9DFE559C}"/>
                  </a:ext>
                </a:extLst>
              </p:cNvPr>
              <p:cNvSpPr/>
              <p:nvPr/>
            </p:nvSpPr>
            <p:spPr>
              <a:xfrm>
                <a:off x="1668372" y="2784414"/>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6" name="椭圆 25">
                <a:extLst>
                  <a:ext uri="{FF2B5EF4-FFF2-40B4-BE49-F238E27FC236}">
                    <a16:creationId xmlns:a16="http://schemas.microsoft.com/office/drawing/2014/main" id="{C011CB5F-A9F5-43A2-8EFC-F6FA22C5F770}"/>
                  </a:ext>
                </a:extLst>
              </p:cNvPr>
              <p:cNvSpPr/>
              <p:nvPr/>
            </p:nvSpPr>
            <p:spPr>
              <a:xfrm>
                <a:off x="907049" y="3564632"/>
                <a:ext cx="2275345" cy="2312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7" name="椭圆 26">
                <a:extLst>
                  <a:ext uri="{FF2B5EF4-FFF2-40B4-BE49-F238E27FC236}">
                    <a16:creationId xmlns:a16="http://schemas.microsoft.com/office/drawing/2014/main" id="{8B74B2B3-D4C8-413B-A2ED-447C5A0665BD}"/>
                  </a:ext>
                </a:extLst>
              </p:cNvPr>
              <p:cNvSpPr/>
              <p:nvPr/>
            </p:nvSpPr>
            <p:spPr>
              <a:xfrm>
                <a:off x="684940" y="1493478"/>
                <a:ext cx="3250397" cy="3303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8" name="椭圆 27">
                <a:extLst>
                  <a:ext uri="{FF2B5EF4-FFF2-40B4-BE49-F238E27FC236}">
                    <a16:creationId xmlns:a16="http://schemas.microsoft.com/office/drawing/2014/main" id="{5E98D6CA-BDD7-4BCD-8A7D-DD3ABD7BC71A}"/>
                  </a:ext>
                </a:extLst>
              </p:cNvPr>
              <p:cNvSpPr/>
              <p:nvPr/>
            </p:nvSpPr>
            <p:spPr>
              <a:xfrm>
                <a:off x="2013392" y="956667"/>
                <a:ext cx="2723744" cy="2768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grpSp>
          <p:nvGrpSpPr>
            <p:cNvPr id="3088" name="组合 7">
              <a:extLst>
                <a:ext uri="{FF2B5EF4-FFF2-40B4-BE49-F238E27FC236}">
                  <a16:creationId xmlns:a16="http://schemas.microsoft.com/office/drawing/2014/main" id="{29225CBE-6DB0-4E04-8658-9E3A83F4EA87}"/>
                </a:ext>
              </a:extLst>
            </p:cNvPr>
            <p:cNvGrpSpPr>
              <a:grpSpLocks/>
            </p:cNvGrpSpPr>
            <p:nvPr/>
          </p:nvGrpSpPr>
          <p:grpSpPr bwMode="auto">
            <a:xfrm>
              <a:off x="623392" y="836712"/>
              <a:ext cx="11089232" cy="5418137"/>
              <a:chOff x="479376" y="764704"/>
              <a:chExt cx="11089232" cy="5418137"/>
            </a:xfrm>
          </p:grpSpPr>
          <p:grpSp>
            <p:nvGrpSpPr>
              <p:cNvPr id="9" name="组合 8">
                <a:extLst>
                  <a:ext uri="{FF2B5EF4-FFF2-40B4-BE49-F238E27FC236}">
                    <a16:creationId xmlns:a16="http://schemas.microsoft.com/office/drawing/2014/main" id="{8F83C005-BE86-499D-B434-182D2AFC3ADA}"/>
                  </a:ext>
                </a:extLst>
              </p:cNvPr>
              <p:cNvGrpSpPr/>
              <p:nvPr/>
            </p:nvGrpSpPr>
            <p:grpSpPr>
              <a:xfrm>
                <a:off x="479376" y="764704"/>
                <a:ext cx="10585176" cy="5418137"/>
                <a:chOff x="479376" y="764704"/>
                <a:chExt cx="10585176" cy="5418137"/>
              </a:xfrm>
              <a:solidFill>
                <a:schemeClr val="bg1">
                  <a:alpha val="61000"/>
                </a:schemeClr>
              </a:solidFill>
            </p:grpSpPr>
            <p:sp>
              <p:nvSpPr>
                <p:cNvPr id="12" name="椭圆 11">
                  <a:extLst>
                    <a:ext uri="{FF2B5EF4-FFF2-40B4-BE49-F238E27FC236}">
                      <a16:creationId xmlns:a16="http://schemas.microsoft.com/office/drawing/2014/main" id="{A62D9F7B-801F-4D5D-B935-8F2EA06F4CE7}"/>
                    </a:ext>
                  </a:extLst>
                </p:cNvPr>
                <p:cNvSpPr/>
                <p:nvPr/>
              </p:nvSpPr>
              <p:spPr>
                <a:xfrm>
                  <a:off x="5375920" y="764704"/>
                  <a:ext cx="2232248" cy="22322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椭圆 12">
                  <a:extLst>
                    <a:ext uri="{FF2B5EF4-FFF2-40B4-BE49-F238E27FC236}">
                      <a16:creationId xmlns:a16="http://schemas.microsoft.com/office/drawing/2014/main" id="{0C63C888-8A40-49F5-8980-3C398F1BC79B}"/>
                    </a:ext>
                  </a:extLst>
                </p:cNvPr>
                <p:cNvSpPr/>
                <p:nvPr/>
              </p:nvSpPr>
              <p:spPr>
                <a:xfrm>
                  <a:off x="8112224" y="980728"/>
                  <a:ext cx="2304256" cy="2304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椭圆 13">
                  <a:extLst>
                    <a:ext uri="{FF2B5EF4-FFF2-40B4-BE49-F238E27FC236}">
                      <a16:creationId xmlns:a16="http://schemas.microsoft.com/office/drawing/2014/main" id="{C69AEA57-9ECD-45ED-9A72-846CEE93AF44}"/>
                    </a:ext>
                  </a:extLst>
                </p:cNvPr>
                <p:cNvSpPr/>
                <p:nvPr/>
              </p:nvSpPr>
              <p:spPr>
                <a:xfrm>
                  <a:off x="8598743" y="3339455"/>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椭圆 14">
                  <a:extLst>
                    <a:ext uri="{FF2B5EF4-FFF2-40B4-BE49-F238E27FC236}">
                      <a16:creationId xmlns:a16="http://schemas.microsoft.com/office/drawing/2014/main" id="{A561FF66-9C55-4B6D-AA58-5162AEB4B787}"/>
                    </a:ext>
                  </a:extLst>
                </p:cNvPr>
                <p:cNvSpPr/>
                <p:nvPr/>
              </p:nvSpPr>
              <p:spPr>
                <a:xfrm>
                  <a:off x="6366495" y="362748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椭圆 15">
                  <a:extLst>
                    <a:ext uri="{FF2B5EF4-FFF2-40B4-BE49-F238E27FC236}">
                      <a16:creationId xmlns:a16="http://schemas.microsoft.com/office/drawing/2014/main" id="{2AE1B300-E5D4-4356-9C6F-08F61C116139}"/>
                    </a:ext>
                  </a:extLst>
                </p:cNvPr>
                <p:cNvSpPr/>
                <p:nvPr/>
              </p:nvSpPr>
              <p:spPr>
                <a:xfrm>
                  <a:off x="1950343" y="3717032"/>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7" name="椭圆 16">
                  <a:extLst>
                    <a:ext uri="{FF2B5EF4-FFF2-40B4-BE49-F238E27FC236}">
                      <a16:creationId xmlns:a16="http://schemas.microsoft.com/office/drawing/2014/main" id="{87437E11-1EB8-48F4-88B8-D37E7F08BC46}"/>
                    </a:ext>
                  </a:extLst>
                </p:cNvPr>
                <p:cNvSpPr/>
                <p:nvPr/>
              </p:nvSpPr>
              <p:spPr>
                <a:xfrm>
                  <a:off x="479376" y="254736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0" name="椭圆 9">
                <a:extLst>
                  <a:ext uri="{FF2B5EF4-FFF2-40B4-BE49-F238E27FC236}">
                    <a16:creationId xmlns:a16="http://schemas.microsoft.com/office/drawing/2014/main" id="{F269EA2C-A13D-4571-87F8-E98F45C32C16}"/>
                  </a:ext>
                </a:extLst>
              </p:cNvPr>
              <p:cNvSpPr/>
              <p:nvPr/>
            </p:nvSpPr>
            <p:spPr>
              <a:xfrm>
                <a:off x="8544272" y="980009"/>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椭圆 10">
                <a:extLst>
                  <a:ext uri="{FF2B5EF4-FFF2-40B4-BE49-F238E27FC236}">
                    <a16:creationId xmlns:a16="http://schemas.microsoft.com/office/drawing/2014/main" id="{AF5F067D-48A1-4F77-8F93-AFE3394E56DD}"/>
                  </a:ext>
                </a:extLst>
              </p:cNvPr>
              <p:cNvSpPr/>
              <p:nvPr/>
            </p:nvSpPr>
            <p:spPr>
              <a:xfrm>
                <a:off x="11352697" y="2348590"/>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pic>
        <p:nvPicPr>
          <p:cNvPr id="3" name="图片 2">
            <a:extLst>
              <a:ext uri="{FF2B5EF4-FFF2-40B4-BE49-F238E27FC236}">
                <a16:creationId xmlns:a16="http://schemas.microsoft.com/office/drawing/2014/main" id="{97744A5F-4532-457A-881E-D9E71A0340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30">
            <a:extLst>
              <a:ext uri="{FF2B5EF4-FFF2-40B4-BE49-F238E27FC236}">
                <a16:creationId xmlns:a16="http://schemas.microsoft.com/office/drawing/2014/main" id="{1D4B8AD6-4133-4AC4-B9B0-990E2807C0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a:extLst>
              <a:ext uri="{FF2B5EF4-FFF2-40B4-BE49-F238E27FC236}">
                <a16:creationId xmlns:a16="http://schemas.microsoft.com/office/drawing/2014/main" id="{DD0F26F2-113E-4696-92ED-075C57CCCD6B}"/>
              </a:ext>
            </a:extLst>
          </p:cNvPr>
          <p:cNvSpPr txBox="1"/>
          <p:nvPr/>
        </p:nvSpPr>
        <p:spPr>
          <a:xfrm>
            <a:off x="5300596" y="7527876"/>
            <a:ext cx="250609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F2543"/>
                </a:solidFill>
                <a:effectLst/>
                <a:uLnTx/>
                <a:uFillTx/>
                <a:latin typeface="LNTH-Wash Your Hand" pitchFamily="2" charset="0"/>
                <a:ea typeface="LNTH-Kids  Chinese Font 1" panose="02010600030101010101" pitchFamily="2" charset="-128"/>
                <a:cs typeface="+mn-cs"/>
              </a:rPr>
              <a:t>TIẾNG VIỆT</a:t>
            </a:r>
          </a:p>
        </p:txBody>
      </p:sp>
      <p:sp>
        <p:nvSpPr>
          <p:cNvPr id="38" name="TextBox 37">
            <a:extLst>
              <a:ext uri="{FF2B5EF4-FFF2-40B4-BE49-F238E27FC236}">
                <a16:creationId xmlns:a16="http://schemas.microsoft.com/office/drawing/2014/main" id="{029E01BE-603C-4C61-8CA9-75E02AB2FD97}"/>
              </a:ext>
            </a:extLst>
          </p:cNvPr>
          <p:cNvSpPr txBox="1"/>
          <p:nvPr/>
        </p:nvSpPr>
        <p:spPr>
          <a:xfrm>
            <a:off x="5334833" y="9158835"/>
            <a:ext cx="32348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96F7E"/>
                </a:solidFill>
                <a:effectLst/>
                <a:uLnTx/>
                <a:uFillTx/>
                <a:latin typeface="SVN-Standly" pitchFamily="50" charset="0"/>
                <a:ea typeface="+mn-ea"/>
                <a:cs typeface="+mn-cs"/>
              </a:rPr>
              <a:t>Bài</a:t>
            </a:r>
            <a:r>
              <a:rPr kumimoji="0" lang="en-US" sz="4000" b="1" i="0" u="none" strike="noStrike" kern="1200" cap="none" spc="0" normalizeH="0" baseline="0" noProof="0" dirty="0">
                <a:ln>
                  <a:noFill/>
                </a:ln>
                <a:solidFill>
                  <a:srgbClr val="096F7E"/>
                </a:solidFill>
                <a:effectLst/>
                <a:uLnTx/>
                <a:uFillTx/>
                <a:latin typeface="SVN-Standly" pitchFamily="50" charset="0"/>
                <a:ea typeface="+mn-ea"/>
                <a:cs typeface="+mn-cs"/>
              </a:rPr>
              <a:t> 2 – </a:t>
            </a:r>
            <a:r>
              <a:rPr kumimoji="0" lang="en-US" sz="4000" b="1" i="0" u="none" strike="noStrike" kern="1200" cap="none" spc="0" normalizeH="0" baseline="0" noProof="0" err="1">
                <a:ln>
                  <a:noFill/>
                </a:ln>
                <a:solidFill>
                  <a:srgbClr val="096F7E"/>
                </a:solidFill>
                <a:effectLst/>
                <a:uLnTx/>
                <a:uFillTx/>
                <a:latin typeface="SVN-Standly" pitchFamily="50" charset="0"/>
                <a:ea typeface="+mn-ea"/>
                <a:cs typeface="+mn-cs"/>
              </a:rPr>
              <a:t>Tiết</a:t>
            </a:r>
            <a:r>
              <a:rPr kumimoji="0" lang="en-US" sz="4000" b="1" i="0" u="none" strike="noStrike" kern="1200" cap="none" spc="0" normalizeH="0" baseline="0" noProof="0">
                <a:ln>
                  <a:noFill/>
                </a:ln>
                <a:solidFill>
                  <a:srgbClr val="096F7E"/>
                </a:solidFill>
                <a:effectLst/>
                <a:uLnTx/>
                <a:uFillTx/>
                <a:latin typeface="SVN-Standly" pitchFamily="50" charset="0"/>
                <a:ea typeface="+mn-ea"/>
                <a:cs typeface="+mn-cs"/>
              </a:rPr>
              <a:t> 1 </a:t>
            </a:r>
            <a:endParaRPr kumimoji="0" lang="en-US" sz="4000" b="1" i="0" u="none" strike="noStrike" kern="1200" cap="none" spc="0" normalizeH="0" baseline="0" noProof="0" dirty="0">
              <a:ln>
                <a:noFill/>
              </a:ln>
              <a:solidFill>
                <a:srgbClr val="096F7E"/>
              </a:solidFill>
              <a:effectLst/>
              <a:uLnTx/>
              <a:uFillTx/>
              <a:latin typeface="SVN-Standly" pitchFamily="50" charset="0"/>
              <a:ea typeface="+mn-ea"/>
              <a:cs typeface="+mn-cs"/>
            </a:endParaRPr>
          </a:p>
        </p:txBody>
      </p:sp>
      <p:sp>
        <p:nvSpPr>
          <p:cNvPr id="39" name="TextBox 38">
            <a:extLst>
              <a:ext uri="{FF2B5EF4-FFF2-40B4-BE49-F238E27FC236}">
                <a16:creationId xmlns:a16="http://schemas.microsoft.com/office/drawing/2014/main" id="{131114C2-62CD-4728-972E-E53C8CD5094B}"/>
              </a:ext>
            </a:extLst>
          </p:cNvPr>
          <p:cNvSpPr txBox="1"/>
          <p:nvPr/>
        </p:nvSpPr>
        <p:spPr>
          <a:xfrm>
            <a:off x="3846732" y="8355172"/>
            <a:ext cx="63915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Chủ</a:t>
            </a:r>
            <a:r>
              <a:rPr kumimoji="0" lang="en-US" sz="4000" b="1" i="0" u="none" strike="noStrike" kern="1200" cap="none" spc="0" normalizeH="0" baseline="0" noProof="0" dirty="0">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 </a:t>
            </a:r>
            <a:r>
              <a:rPr kumimoji="0" lang="en-US" sz="4000" b="1" i="0" u="none" strike="noStrike" kern="1200" cap="none" spc="0" normalizeH="0" baseline="0" noProof="0" dirty="0" err="1">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điểm</a:t>
            </a:r>
            <a:r>
              <a:rPr kumimoji="0" lang="en-US" sz="4000" b="1" i="0" u="none" strike="noStrike" kern="1200" cap="none" spc="0" normalizeH="0" baseline="0" noProof="0">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 Những búp măng non</a:t>
            </a:r>
            <a:endParaRPr kumimoji="0" lang="en-US" sz="4000" b="1" i="0" u="none" strike="noStrike" kern="1200" cap="none" spc="0" normalizeH="0" baseline="0" noProof="0" dirty="0">
              <a:ln>
                <a:noFill/>
              </a:ln>
              <a:solidFill>
                <a:srgbClr val="FF018E"/>
              </a:solidFill>
              <a:effectLst/>
              <a:uLnTx/>
              <a:uFillTx/>
              <a:latin typeface="SVN-Sticky Toffee Pudding" pitchFamily="50" charset="0"/>
              <a:ea typeface="White Xmas PERSONAL USE" pitchFamily="50" charset="0"/>
              <a:cs typeface="Baloo" panose="03080902040302020200" pitchFamily="66" charset="0"/>
            </a:endParaRPr>
          </a:p>
        </p:txBody>
      </p:sp>
      <p:sp>
        <p:nvSpPr>
          <p:cNvPr id="40" name="TextBox 39">
            <a:extLst>
              <a:ext uri="{FF2B5EF4-FFF2-40B4-BE49-F238E27FC236}">
                <a16:creationId xmlns:a16="http://schemas.microsoft.com/office/drawing/2014/main" id="{B9CA0A3A-829A-405F-A446-471634E0B795}"/>
              </a:ext>
            </a:extLst>
          </p:cNvPr>
          <p:cNvSpPr txBox="1"/>
          <p:nvPr/>
        </p:nvSpPr>
        <p:spPr>
          <a:xfrm>
            <a:off x="4310410" y="9671777"/>
            <a:ext cx="555544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a:ln>
                  <a:noFill/>
                </a:ln>
                <a:solidFill>
                  <a:srgbClr val="0C8458"/>
                </a:solidFill>
                <a:effectLst/>
                <a:uLnTx/>
                <a:uFillTx/>
                <a:latin typeface="LNTH-Wash Your Hand" pitchFamily="2" charset="0"/>
                <a:ea typeface="LNTH-Kids  Chinese Font 1" panose="02010600030101010101" pitchFamily="2" charset="-128"/>
                <a:cs typeface="+mn-cs"/>
              </a:rPr>
              <a:t>Triển lãm thiếu nhi với 5 điều Bác Hồ dạy</a:t>
            </a:r>
            <a:endParaRPr kumimoji="0" lang="en-US" sz="5400" b="1" i="0" u="none" strike="noStrike" kern="1200" cap="none" spc="-150" normalizeH="0" baseline="0" noProof="0" dirty="0">
              <a:ln>
                <a:noFill/>
              </a:ln>
              <a:solidFill>
                <a:srgbClr val="0C8458"/>
              </a:solidFill>
              <a:effectLst/>
              <a:uLnTx/>
              <a:uFillTx/>
              <a:latin typeface="LNTH-Wash Your Hand" pitchFamily="2" charset="0"/>
              <a:ea typeface="LNTH-Kids  Chinese Font 1" panose="02010600030101010101" pitchFamily="2" charset="-128"/>
              <a:cs typeface="+mn-cs"/>
            </a:endParaRPr>
          </a:p>
        </p:txBody>
      </p:sp>
      <p:pic>
        <p:nvPicPr>
          <p:cNvPr id="8" name="Picture 7" descr="Icon&#10;&#10;Description automatically generated">
            <a:extLst>
              <a:ext uri="{FF2B5EF4-FFF2-40B4-BE49-F238E27FC236}">
                <a16:creationId xmlns:a16="http://schemas.microsoft.com/office/drawing/2014/main" id="{B0DFAAF4-42DC-DF95-5F70-070B92B55C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191" y="3379303"/>
            <a:ext cx="3756991" cy="3756991"/>
          </a:xfrm>
          <a:prstGeom prst="rect">
            <a:avLst/>
          </a:prstGeom>
        </p:spPr>
      </p:pic>
      <p:pic>
        <p:nvPicPr>
          <p:cNvPr id="34" name="Picture 33">
            <a:extLst>
              <a:ext uri="{FF2B5EF4-FFF2-40B4-BE49-F238E27FC236}">
                <a16:creationId xmlns:a16="http://schemas.microsoft.com/office/drawing/2014/main" id="{DD7EF038-1535-4723-7FF7-55E2052D9CB1}"/>
              </a:ext>
            </a:extLst>
          </p:cNvPr>
          <p:cNvPicPr>
            <a:picLocks noChangeAspect="1"/>
          </p:cNvPicPr>
          <p:nvPr/>
        </p:nvPicPr>
        <p:blipFill>
          <a:blip r:embed="rId8"/>
          <a:stretch>
            <a:fillRect/>
          </a:stretch>
        </p:blipFill>
        <p:spPr>
          <a:xfrm>
            <a:off x="3565427" y="2265473"/>
            <a:ext cx="5352752" cy="1950889"/>
          </a:xfrm>
          <a:prstGeom prst="rect">
            <a:avLst/>
          </a:prstGeom>
        </p:spPr>
      </p:pic>
    </p:spTree>
    <p:custDataLst>
      <p:tags r:id="rId1"/>
    </p:custDataLst>
    <p:extLst>
      <p:ext uri="{BB962C8B-B14F-4D97-AF65-F5344CB8AC3E}">
        <p14:creationId xmlns:p14="http://schemas.microsoft.com/office/powerpoint/2010/main" val="2470297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43F7C25-0220-4FA2-89A0-975729AE0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
            <a:extLst>
              <a:ext uri="{FF2B5EF4-FFF2-40B4-BE49-F238E27FC236}">
                <a16:creationId xmlns:a16="http://schemas.microsoft.com/office/drawing/2014/main" id="{51D1E450-F8E2-4F63-9FC5-6DC5E6C12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0">
            <a:extLst>
              <a:ext uri="{FF2B5EF4-FFF2-40B4-BE49-F238E27FC236}">
                <a16:creationId xmlns:a16="http://schemas.microsoft.com/office/drawing/2014/main" id="{5C65158B-9D12-4233-AB8E-DDEAD42B0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10;&#10;Description automatically generated">
            <a:extLst>
              <a:ext uri="{FF2B5EF4-FFF2-40B4-BE49-F238E27FC236}">
                <a16:creationId xmlns:a16="http://schemas.microsoft.com/office/drawing/2014/main" id="{5AFC4BA8-948E-4A48-8327-90008C3C44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458" y="757409"/>
            <a:ext cx="8503920" cy="3324292"/>
          </a:xfrm>
          <a:prstGeom prst="rect">
            <a:avLst/>
          </a:prstGeom>
          <a:effectLst>
            <a:outerShdw blurRad="63500" sx="102000" sy="102000" algn="ctr" rotWithShape="0">
              <a:prstClr val="black">
                <a:alpha val="40000"/>
              </a:prstClr>
            </a:outerShdw>
          </a:effectLst>
        </p:spPr>
      </p:pic>
      <p:sp>
        <p:nvSpPr>
          <p:cNvPr id="12" name="Rounded Rectangle 7">
            <a:extLst>
              <a:ext uri="{FF2B5EF4-FFF2-40B4-BE49-F238E27FC236}">
                <a16:creationId xmlns:a16="http://schemas.microsoft.com/office/drawing/2014/main" id="{B4C7A9F1-766F-4F05-9863-28498494E2CC}"/>
              </a:ext>
            </a:extLst>
          </p:cNvPr>
          <p:cNvSpPr/>
          <p:nvPr/>
        </p:nvSpPr>
        <p:spPr>
          <a:xfrm>
            <a:off x="2899609" y="1696682"/>
            <a:ext cx="6389955" cy="1445746"/>
          </a:xfrm>
          <a:prstGeom prst="roundRect">
            <a:avLst/>
          </a:prstGeom>
          <a:solidFill>
            <a:srgbClr val="CF2665">
              <a:alpha val="63000"/>
            </a:srgbClr>
          </a:solidFill>
          <a:ln w="57150">
            <a:solidFill>
              <a:srgbClr val="F3F6F0"/>
            </a:solid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37A1FA3-A4CE-4476-A771-7AB60E675E38}"/>
              </a:ext>
            </a:extLst>
          </p:cNvPr>
          <p:cNvPicPr>
            <a:picLocks noChangeAspect="1"/>
          </p:cNvPicPr>
          <p:nvPr/>
        </p:nvPicPr>
        <p:blipFill>
          <a:blip r:embed="rId8"/>
          <a:stretch>
            <a:fillRect/>
          </a:stretch>
        </p:blipFill>
        <p:spPr>
          <a:xfrm>
            <a:off x="1665458" y="1917061"/>
            <a:ext cx="8858256" cy="1511939"/>
          </a:xfrm>
          <a:prstGeom prst="rect">
            <a:avLst/>
          </a:prstGeom>
        </p:spPr>
      </p:pic>
    </p:spTree>
    <p:custDataLst>
      <p:tags r:id="rId1"/>
    </p:custDataLst>
    <p:extLst>
      <p:ext uri="{BB962C8B-B14F-4D97-AF65-F5344CB8AC3E}">
        <p14:creationId xmlns:p14="http://schemas.microsoft.com/office/powerpoint/2010/main" val="2229936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7">
            <a:extLst>
              <a:ext uri="{FF2B5EF4-FFF2-40B4-BE49-F238E27FC236}">
                <a16:creationId xmlns:a16="http://schemas.microsoft.com/office/drawing/2014/main" id="{2D7FAA31-BD57-22D2-ECEE-DDD559DC8FA5}"/>
              </a:ext>
            </a:extLst>
          </p:cNvPr>
          <p:cNvSpPr txBox="1"/>
          <p:nvPr/>
        </p:nvSpPr>
        <p:spPr>
          <a:xfrm>
            <a:off x="691797" y="627573"/>
            <a:ext cx="11221476" cy="4893647"/>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RÔ-BỐT Ở QUANH TA</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 1920, rô-bốt xuất hiện lần đầu tiên trong vai nhân vật của một vở kịch viễn tưởng. Đó là nhân vật người máy, biết làm theo mệnh lệnh của con người. “Tuyệt quá! Nếu giao hết việc nặng nhọc, nguy hiểm cho rô-bốt thì chúng ta nhàn nhã bao nhiêu!”. Ai xem kịch cũng nghĩ thế. Rồi người ta bắt đầu nghiên cứu, chế tạo rô-bốt thật, thường có hình dạng như người, làm việc chẳng biết mệt mỏi, chẳng sợ nguy hiểm. Giờ đây, rô-bốt đã có thể di chuyển vật nặng, có thể chữa cháy, cứu nạn, thăm dò vũ trụ, khám phá đại dương,...</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Rô-bốt còn được tạo ra để giúp chúng ta những việc thường ngày: rửa bát, quét nhà, bán hàng,... Dự báo, không bao lâu nữa, rô-bốt sẽ được sử dụng rộng rãi trong đời sống.</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vi-VN"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Ngọc Thủy)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with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wipe(up)">
                                      <p:cBhvr>
                                        <p:cTn id="7" dur="500"/>
                                        <p:tgtEl>
                                          <p:spTgt spid="9236"/>
                                        </p:tgtEl>
                                      </p:cBhvr>
                                    </p:animEffect>
                                  </p:childTnLst>
                                </p:cTn>
                              </p:par>
                              <p:par>
                                <p:cTn id="8" presetID="22" presetClass="entr" presetSubtype="1" fill="hold" nodeType="withEffect">
                                  <p:stCondLst>
                                    <p:cond delay="0"/>
                                  </p:stCondLst>
                                  <p:childTnLst>
                                    <p:set>
                                      <p:cBhvr>
                                        <p:cTn id="9" dur="1" fill="hold">
                                          <p:stCondLst>
                                            <p:cond delay="0"/>
                                          </p:stCondLst>
                                        </p:cTn>
                                        <p:tgtEl>
                                          <p:spTgt spid="9235"/>
                                        </p:tgtEl>
                                        <p:attrNameLst>
                                          <p:attrName>style.visibility</p:attrName>
                                        </p:attrNameLst>
                                      </p:cBhvr>
                                      <p:to>
                                        <p:strVal val="visible"/>
                                      </p:to>
                                    </p:set>
                                    <p:animEffect transition="in" filter="wipe(up)">
                                      <p:cBhvr>
                                        <p:cTn id="10" dur="500"/>
                                        <p:tgtEl>
                                          <p:spTgt spid="9235"/>
                                        </p:tgtEl>
                                      </p:cBhvr>
                                    </p:animEffect>
                                  </p:childTnLst>
                                </p:cTn>
                              </p:par>
                              <p:par>
                                <p:cTn id="11" presetID="22" presetClass="entr" presetSubtype="1" fill="hold" nodeType="withEffect">
                                  <p:stCondLst>
                                    <p:cond delay="0"/>
                                  </p:stCondLst>
                                  <p:childTnLst>
                                    <p:set>
                                      <p:cBhvr>
                                        <p:cTn id="12" dur="1" fill="hold">
                                          <p:stCondLst>
                                            <p:cond delay="0"/>
                                          </p:stCondLst>
                                        </p:cTn>
                                        <p:tgtEl>
                                          <p:spTgt spid="9234"/>
                                        </p:tgtEl>
                                        <p:attrNameLst>
                                          <p:attrName>style.visibility</p:attrName>
                                        </p:attrNameLst>
                                      </p:cBhvr>
                                      <p:to>
                                        <p:strVal val="visible"/>
                                      </p:to>
                                    </p:set>
                                    <p:animEffect transition="in" filter="wipe(up)">
                                      <p:cBhvr>
                                        <p:cTn id="13" dur="500"/>
                                        <p:tgtEl>
                                          <p:spTgt spid="9234"/>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千图PPT彼岸天：ID 8661124库_组合 3">
            <a:extLst>
              <a:ext uri="{FF2B5EF4-FFF2-40B4-BE49-F238E27FC236}">
                <a16:creationId xmlns:a16="http://schemas.microsoft.com/office/drawing/2014/main" id="{CF74A4FE-6B55-4850-ACED-E2641103AB5C}"/>
              </a:ext>
            </a:extLst>
          </p:cNvPr>
          <p:cNvGrpSpPr/>
          <p:nvPr>
            <p:custDataLst>
              <p:tags r:id="rId2"/>
            </p:custDataLst>
          </p:nvPr>
        </p:nvGrpSpPr>
        <p:grpSpPr>
          <a:xfrm>
            <a:off x="1199207" y="1985570"/>
            <a:ext cx="3367055" cy="1462426"/>
            <a:chOff x="2887146" y="1232756"/>
            <a:chExt cx="2587369" cy="1462426"/>
          </a:xfrm>
        </p:grpSpPr>
        <p:sp>
          <p:nvSpPr>
            <p:cNvPr id="10" name="任意多边形 57">
              <a:extLst>
                <a:ext uri="{FF2B5EF4-FFF2-40B4-BE49-F238E27FC236}">
                  <a16:creationId xmlns:a16="http://schemas.microsoft.com/office/drawing/2014/main" id="{E82E69AD-692A-479B-AC0A-E8DAE9E8C61C}"/>
                </a:ext>
              </a:extLst>
            </p:cNvPr>
            <p:cNvSpPr/>
            <p:nvPr/>
          </p:nvSpPr>
          <p:spPr bwMode="auto">
            <a:xfrm>
              <a:off x="2887146" y="1232756"/>
              <a:ext cx="2587369" cy="1462426"/>
            </a:xfrm>
            <a:custGeom>
              <a:avLst/>
              <a:gdLst>
                <a:gd name="T0" fmla="*/ 1018 w 1421"/>
                <a:gd name="T1" fmla="*/ 0 h 805"/>
                <a:gd name="T2" fmla="*/ 1421 w 1421"/>
                <a:gd name="T3" fmla="*/ 403 h 805"/>
                <a:gd name="T4" fmla="*/ 1018 w 1421"/>
                <a:gd name="T5" fmla="*/ 805 h 805"/>
                <a:gd name="T6" fmla="*/ 772 w 1421"/>
                <a:gd name="T7" fmla="*/ 721 h 805"/>
                <a:gd name="T8" fmla="*/ 771 w 1421"/>
                <a:gd name="T9" fmla="*/ 721 h 805"/>
                <a:gd name="T10" fmla="*/ 269 w 1421"/>
                <a:gd name="T11" fmla="*/ 630 h 805"/>
                <a:gd name="T12" fmla="*/ 269 w 1421"/>
                <a:gd name="T13" fmla="*/ 630 h 805"/>
                <a:gd name="T14" fmla="*/ 231 w 1421"/>
                <a:gd name="T15" fmla="*/ 633 h 805"/>
                <a:gd name="T16" fmla="*/ 0 w 1421"/>
                <a:gd name="T17" fmla="*/ 403 h 805"/>
                <a:gd name="T18" fmla="*/ 231 w 1421"/>
                <a:gd name="T19" fmla="*/ 172 h 805"/>
                <a:gd name="T20" fmla="*/ 269 w 1421"/>
                <a:gd name="T21" fmla="*/ 175 h 805"/>
                <a:gd name="T22" fmla="*/ 269 w 1421"/>
                <a:gd name="T23" fmla="*/ 175 h 805"/>
                <a:gd name="T24" fmla="*/ 771 w 1421"/>
                <a:gd name="T25" fmla="*/ 84 h 805"/>
                <a:gd name="T26" fmla="*/ 771 w 1421"/>
                <a:gd name="T27" fmla="*/ 84 h 805"/>
                <a:gd name="T28" fmla="*/ 1018 w 1421"/>
                <a:gd name="T29" fmla="*/ 0 h 805"/>
                <a:gd name="T30" fmla="*/ 231 w 1421"/>
                <a:gd name="T31" fmla="*/ 215 h 805"/>
                <a:gd name="T32" fmla="*/ 43 w 1421"/>
                <a:gd name="T33" fmla="*/ 403 h 805"/>
                <a:gd name="T34" fmla="*/ 231 w 1421"/>
                <a:gd name="T35" fmla="*/ 591 h 805"/>
                <a:gd name="T36" fmla="*/ 419 w 1421"/>
                <a:gd name="T37" fmla="*/ 403 h 805"/>
                <a:gd name="T38" fmla="*/ 231 w 1421"/>
                <a:gd name="T39" fmla="*/ 2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5">
                  <a:moveTo>
                    <a:pt x="1018" y="0"/>
                  </a:moveTo>
                  <a:cubicBezTo>
                    <a:pt x="1241" y="0"/>
                    <a:pt x="1421" y="180"/>
                    <a:pt x="1421" y="403"/>
                  </a:cubicBezTo>
                  <a:cubicBezTo>
                    <a:pt x="1421" y="625"/>
                    <a:pt x="1241" y="805"/>
                    <a:pt x="1018" y="805"/>
                  </a:cubicBezTo>
                  <a:cubicBezTo>
                    <a:pt x="925" y="805"/>
                    <a:pt x="840" y="774"/>
                    <a:pt x="772" y="721"/>
                  </a:cubicBezTo>
                  <a:cubicBezTo>
                    <a:pt x="771" y="721"/>
                    <a:pt x="771" y="721"/>
                    <a:pt x="771" y="721"/>
                  </a:cubicBezTo>
                  <a:cubicBezTo>
                    <a:pt x="618" y="606"/>
                    <a:pt x="408" y="615"/>
                    <a:pt x="269" y="630"/>
                  </a:cubicBezTo>
                  <a:cubicBezTo>
                    <a:pt x="269" y="630"/>
                    <a:pt x="269" y="630"/>
                    <a:pt x="269" y="630"/>
                  </a:cubicBezTo>
                  <a:cubicBezTo>
                    <a:pt x="256" y="632"/>
                    <a:pt x="244" y="633"/>
                    <a:pt x="231" y="633"/>
                  </a:cubicBezTo>
                  <a:cubicBezTo>
                    <a:pt x="103" y="633"/>
                    <a:pt x="0" y="530"/>
                    <a:pt x="0" y="403"/>
                  </a:cubicBezTo>
                  <a:cubicBezTo>
                    <a:pt x="0" y="275"/>
                    <a:pt x="103" y="172"/>
                    <a:pt x="231" y="172"/>
                  </a:cubicBezTo>
                  <a:cubicBezTo>
                    <a:pt x="244" y="172"/>
                    <a:pt x="256" y="173"/>
                    <a:pt x="269" y="175"/>
                  </a:cubicBezTo>
                  <a:cubicBezTo>
                    <a:pt x="269" y="175"/>
                    <a:pt x="269" y="175"/>
                    <a:pt x="269" y="175"/>
                  </a:cubicBezTo>
                  <a:cubicBezTo>
                    <a:pt x="408" y="190"/>
                    <a:pt x="618" y="199"/>
                    <a:pt x="771" y="84"/>
                  </a:cubicBezTo>
                  <a:cubicBezTo>
                    <a:pt x="771" y="84"/>
                    <a:pt x="771" y="84"/>
                    <a:pt x="771" y="84"/>
                  </a:cubicBezTo>
                  <a:cubicBezTo>
                    <a:pt x="840" y="31"/>
                    <a:pt x="925" y="0"/>
                    <a:pt x="1018" y="0"/>
                  </a:cubicBezTo>
                  <a:close/>
                  <a:moveTo>
                    <a:pt x="231" y="215"/>
                  </a:moveTo>
                  <a:cubicBezTo>
                    <a:pt x="127" y="215"/>
                    <a:pt x="43" y="299"/>
                    <a:pt x="43" y="403"/>
                  </a:cubicBezTo>
                  <a:cubicBezTo>
                    <a:pt x="43" y="506"/>
                    <a:pt x="127" y="591"/>
                    <a:pt x="231" y="591"/>
                  </a:cubicBezTo>
                  <a:cubicBezTo>
                    <a:pt x="335" y="591"/>
                    <a:pt x="419" y="506"/>
                    <a:pt x="419" y="403"/>
                  </a:cubicBezTo>
                  <a:cubicBezTo>
                    <a:pt x="419" y="299"/>
                    <a:pt x="335" y="215"/>
                    <a:pt x="231" y="215"/>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任意多边形 58">
              <a:extLst>
                <a:ext uri="{FF2B5EF4-FFF2-40B4-BE49-F238E27FC236}">
                  <a16:creationId xmlns:a16="http://schemas.microsoft.com/office/drawing/2014/main" id="{4D5A0ECC-C3F7-48B3-9FE7-E3340CBE0BD7}"/>
                </a:ext>
              </a:extLst>
            </p:cNvPr>
            <p:cNvSpPr/>
            <p:nvPr/>
          </p:nvSpPr>
          <p:spPr bwMode="auto">
            <a:xfrm>
              <a:off x="3776730" y="1801480"/>
              <a:ext cx="325646" cy="324978"/>
            </a:xfrm>
            <a:custGeom>
              <a:avLst/>
              <a:gdLst>
                <a:gd name="connsiteX0" fmla="*/ 300038 w 334963"/>
                <a:gd name="connsiteY0" fmla="*/ 268287 h 334277"/>
                <a:gd name="connsiteX1" fmla="*/ 238125 w 334963"/>
                <a:gd name="connsiteY1" fmla="*/ 319087 h 334277"/>
                <a:gd name="connsiteX2" fmla="*/ 259202 w 334963"/>
                <a:gd name="connsiteY2" fmla="*/ 284329 h 334277"/>
                <a:gd name="connsiteX3" fmla="*/ 300038 w 334963"/>
                <a:gd name="connsiteY3" fmla="*/ 268287 h 334277"/>
                <a:gd name="connsiteX4" fmla="*/ 34925 w 334963"/>
                <a:gd name="connsiteY4" fmla="*/ 268287 h 334277"/>
                <a:gd name="connsiteX5" fmla="*/ 75761 w 334963"/>
                <a:gd name="connsiteY5" fmla="*/ 284329 h 334277"/>
                <a:gd name="connsiteX6" fmla="*/ 96838 w 334963"/>
                <a:gd name="connsiteY6" fmla="*/ 319087 h 334277"/>
                <a:gd name="connsiteX7" fmla="*/ 34925 w 334963"/>
                <a:gd name="connsiteY7" fmla="*/ 268287 h 334277"/>
                <a:gd name="connsiteX8" fmla="*/ 131763 w 334963"/>
                <a:gd name="connsiteY8" fmla="*/ 236537 h 334277"/>
                <a:gd name="connsiteX9" fmla="*/ 203200 w 334963"/>
                <a:gd name="connsiteY9" fmla="*/ 236537 h 334277"/>
                <a:gd name="connsiteX10" fmla="*/ 242888 w 334963"/>
                <a:gd name="connsiteY10" fmla="*/ 279400 h 334277"/>
                <a:gd name="connsiteX11" fmla="*/ 212461 w 334963"/>
                <a:gd name="connsiteY11" fmla="*/ 327458 h 334277"/>
                <a:gd name="connsiteX12" fmla="*/ 122502 w 334963"/>
                <a:gd name="connsiteY12" fmla="*/ 327458 h 334277"/>
                <a:gd name="connsiteX13" fmla="*/ 92075 w 334963"/>
                <a:gd name="connsiteY13" fmla="*/ 278101 h 334277"/>
                <a:gd name="connsiteX14" fmla="*/ 131763 w 334963"/>
                <a:gd name="connsiteY14" fmla="*/ 236537 h 334277"/>
                <a:gd name="connsiteX15" fmla="*/ 292630 w 334963"/>
                <a:gd name="connsiteY15" fmla="*/ 128587 h 334277"/>
                <a:gd name="connsiteX16" fmla="*/ 334963 w 334963"/>
                <a:gd name="connsiteY16" fmla="*/ 176796 h 334277"/>
                <a:gd name="connsiteX17" fmla="*/ 321734 w 334963"/>
                <a:gd name="connsiteY17" fmla="*/ 232823 h 334277"/>
                <a:gd name="connsiteX18" fmla="*/ 316442 w 334963"/>
                <a:gd name="connsiteY18" fmla="*/ 243247 h 334277"/>
                <a:gd name="connsiteX19" fmla="*/ 255588 w 334963"/>
                <a:gd name="connsiteY19" fmla="*/ 266700 h 334277"/>
                <a:gd name="connsiteX20" fmla="*/ 215900 w 334963"/>
                <a:gd name="connsiteY20" fmla="*/ 225006 h 334277"/>
                <a:gd name="connsiteX21" fmla="*/ 238390 w 334963"/>
                <a:gd name="connsiteY21" fmla="*/ 159858 h 334277"/>
                <a:gd name="connsiteX22" fmla="*/ 292630 w 334963"/>
                <a:gd name="connsiteY22" fmla="*/ 128587 h 334277"/>
                <a:gd name="connsiteX23" fmla="*/ 42334 w 334963"/>
                <a:gd name="connsiteY23" fmla="*/ 128587 h 334277"/>
                <a:gd name="connsiteX24" fmla="*/ 96573 w 334963"/>
                <a:gd name="connsiteY24" fmla="*/ 159858 h 334277"/>
                <a:gd name="connsiteX25" fmla="*/ 119063 w 334963"/>
                <a:gd name="connsiteY25" fmla="*/ 225006 h 334277"/>
                <a:gd name="connsiteX26" fmla="*/ 78053 w 334963"/>
                <a:gd name="connsiteY26" fmla="*/ 266700 h 334277"/>
                <a:gd name="connsiteX27" fmla="*/ 18521 w 334963"/>
                <a:gd name="connsiteY27" fmla="*/ 243247 h 334277"/>
                <a:gd name="connsiteX28" fmla="*/ 11906 w 334963"/>
                <a:gd name="connsiteY28" fmla="*/ 228914 h 334277"/>
                <a:gd name="connsiteX29" fmla="*/ 0 w 334963"/>
                <a:gd name="connsiteY29" fmla="*/ 176796 h 334277"/>
                <a:gd name="connsiteX30" fmla="*/ 42334 w 334963"/>
                <a:gd name="connsiteY30" fmla="*/ 128587 h 334277"/>
                <a:gd name="connsiteX31" fmla="*/ 168275 w 334963"/>
                <a:gd name="connsiteY31" fmla="*/ 117475 h 334277"/>
                <a:gd name="connsiteX32" fmla="*/ 220663 w 334963"/>
                <a:gd name="connsiteY32" fmla="*/ 157163 h 334277"/>
                <a:gd name="connsiteX33" fmla="*/ 200026 w 334963"/>
                <a:gd name="connsiteY33" fmla="*/ 219075 h 334277"/>
                <a:gd name="connsiteX34" fmla="*/ 134938 w 334963"/>
                <a:gd name="connsiteY34" fmla="*/ 219075 h 334277"/>
                <a:gd name="connsiteX35" fmla="*/ 114300 w 334963"/>
                <a:gd name="connsiteY35" fmla="*/ 157163 h 334277"/>
                <a:gd name="connsiteX36" fmla="*/ 303212 w 334963"/>
                <a:gd name="connsiteY36" fmla="*/ 69850 h 334277"/>
                <a:gd name="connsiteX37" fmla="*/ 322884 w 334963"/>
                <a:gd name="connsiteY37" fmla="*/ 104246 h 334277"/>
                <a:gd name="connsiteX38" fmla="*/ 333375 w 334963"/>
                <a:gd name="connsiteY38" fmla="*/ 149225 h 334277"/>
                <a:gd name="connsiteX39" fmla="*/ 303212 w 334963"/>
                <a:gd name="connsiteY39" fmla="*/ 112183 h 334277"/>
                <a:gd name="connsiteX40" fmla="*/ 303212 w 334963"/>
                <a:gd name="connsiteY40" fmla="*/ 69850 h 334277"/>
                <a:gd name="connsiteX41" fmla="*/ 31750 w 334963"/>
                <a:gd name="connsiteY41" fmla="*/ 69850 h 334277"/>
                <a:gd name="connsiteX42" fmla="*/ 31750 w 334963"/>
                <a:gd name="connsiteY42" fmla="*/ 112183 h 334277"/>
                <a:gd name="connsiteX43" fmla="*/ 1587 w 334963"/>
                <a:gd name="connsiteY43" fmla="*/ 149225 h 334277"/>
                <a:gd name="connsiteX44" fmla="*/ 13390 w 334963"/>
                <a:gd name="connsiteY44" fmla="*/ 101600 h 334277"/>
                <a:gd name="connsiteX45" fmla="*/ 31750 w 334963"/>
                <a:gd name="connsiteY45" fmla="*/ 69850 h 334277"/>
                <a:gd name="connsiteX46" fmla="*/ 234280 w 334963"/>
                <a:gd name="connsiteY46" fmla="*/ 12700 h 334277"/>
                <a:gd name="connsiteX47" fmla="*/ 285750 w 334963"/>
                <a:gd name="connsiteY47" fmla="*/ 48565 h 334277"/>
                <a:gd name="connsiteX48" fmla="*/ 285750 w 334963"/>
                <a:gd name="connsiteY48" fmla="*/ 110995 h 334277"/>
                <a:gd name="connsiteX49" fmla="*/ 230321 w 334963"/>
                <a:gd name="connsiteY49" fmla="*/ 142875 h 334277"/>
                <a:gd name="connsiteX50" fmla="*/ 176212 w 334963"/>
                <a:gd name="connsiteY50" fmla="*/ 103026 h 334277"/>
                <a:gd name="connsiteX51" fmla="*/ 176212 w 334963"/>
                <a:gd name="connsiteY51" fmla="*/ 35281 h 334277"/>
                <a:gd name="connsiteX52" fmla="*/ 100682 w 334963"/>
                <a:gd name="connsiteY52" fmla="*/ 12700 h 334277"/>
                <a:gd name="connsiteX53" fmla="*/ 158750 w 334963"/>
                <a:gd name="connsiteY53" fmla="*/ 35281 h 334277"/>
                <a:gd name="connsiteX54" fmla="*/ 158750 w 334963"/>
                <a:gd name="connsiteY54" fmla="*/ 103026 h 334277"/>
                <a:gd name="connsiteX55" fmla="*/ 103321 w 334963"/>
                <a:gd name="connsiteY55" fmla="*/ 142875 h 334277"/>
                <a:gd name="connsiteX56" fmla="*/ 49212 w 334963"/>
                <a:gd name="connsiteY56" fmla="*/ 110995 h 334277"/>
                <a:gd name="connsiteX57" fmla="*/ 49212 w 334963"/>
                <a:gd name="connsiteY57" fmla="*/ 48565 h 334277"/>
                <a:gd name="connsiteX58" fmla="*/ 100682 w 334963"/>
                <a:gd name="connsiteY58" fmla="*/ 12700 h 334277"/>
                <a:gd name="connsiteX59" fmla="*/ 167482 w 334963"/>
                <a:gd name="connsiteY59" fmla="*/ 0 h 334277"/>
                <a:gd name="connsiteX60" fmla="*/ 207963 w 334963"/>
                <a:gd name="connsiteY60" fmla="*/ 5159 h 334277"/>
                <a:gd name="connsiteX61" fmla="*/ 167482 w 334963"/>
                <a:gd name="connsiteY61" fmla="*/ 20638 h 334277"/>
                <a:gd name="connsiteX62" fmla="*/ 127000 w 334963"/>
                <a:gd name="connsiteY62" fmla="*/ 5159 h 334277"/>
                <a:gd name="connsiteX63" fmla="*/ 167482 w 334963"/>
                <a:gd name="connsiteY63" fmla="*/ 0 h 3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4963" h="334277">
                  <a:moveTo>
                    <a:pt x="300038" y="268287"/>
                  </a:moveTo>
                  <a:cubicBezTo>
                    <a:pt x="282913" y="289677"/>
                    <a:pt x="263154" y="307055"/>
                    <a:pt x="238125" y="319087"/>
                  </a:cubicBezTo>
                  <a:cubicBezTo>
                    <a:pt x="238125" y="319087"/>
                    <a:pt x="238125" y="319087"/>
                    <a:pt x="259202" y="284329"/>
                  </a:cubicBezTo>
                  <a:cubicBezTo>
                    <a:pt x="259202" y="284329"/>
                    <a:pt x="259202" y="284329"/>
                    <a:pt x="300038" y="268287"/>
                  </a:cubicBezTo>
                  <a:close/>
                  <a:moveTo>
                    <a:pt x="34925" y="268287"/>
                  </a:moveTo>
                  <a:cubicBezTo>
                    <a:pt x="34925" y="268287"/>
                    <a:pt x="34925" y="268287"/>
                    <a:pt x="75761" y="284329"/>
                  </a:cubicBezTo>
                  <a:cubicBezTo>
                    <a:pt x="75761" y="284329"/>
                    <a:pt x="75761" y="284329"/>
                    <a:pt x="96838" y="319087"/>
                  </a:cubicBezTo>
                  <a:cubicBezTo>
                    <a:pt x="71809" y="307055"/>
                    <a:pt x="50733" y="289677"/>
                    <a:pt x="34925" y="268287"/>
                  </a:cubicBezTo>
                  <a:close/>
                  <a:moveTo>
                    <a:pt x="131763" y="236537"/>
                  </a:moveTo>
                  <a:cubicBezTo>
                    <a:pt x="131763" y="236537"/>
                    <a:pt x="131763" y="236537"/>
                    <a:pt x="203200" y="236537"/>
                  </a:cubicBezTo>
                  <a:cubicBezTo>
                    <a:pt x="203200" y="236537"/>
                    <a:pt x="203200" y="236537"/>
                    <a:pt x="242888" y="279400"/>
                  </a:cubicBezTo>
                  <a:cubicBezTo>
                    <a:pt x="242888" y="279400"/>
                    <a:pt x="242888" y="279400"/>
                    <a:pt x="212461" y="327458"/>
                  </a:cubicBezTo>
                  <a:cubicBezTo>
                    <a:pt x="182034" y="336550"/>
                    <a:pt x="151607" y="336550"/>
                    <a:pt x="122502" y="327458"/>
                  </a:cubicBezTo>
                  <a:cubicBezTo>
                    <a:pt x="122502" y="327458"/>
                    <a:pt x="122502" y="327458"/>
                    <a:pt x="92075" y="278101"/>
                  </a:cubicBezTo>
                  <a:cubicBezTo>
                    <a:pt x="92075" y="278101"/>
                    <a:pt x="92075" y="278101"/>
                    <a:pt x="131763" y="236537"/>
                  </a:cubicBezTo>
                  <a:close/>
                  <a:moveTo>
                    <a:pt x="292630" y="128587"/>
                  </a:moveTo>
                  <a:lnTo>
                    <a:pt x="334963" y="176796"/>
                  </a:lnTo>
                  <a:cubicBezTo>
                    <a:pt x="333640" y="196341"/>
                    <a:pt x="329671" y="214582"/>
                    <a:pt x="321734" y="232823"/>
                  </a:cubicBezTo>
                  <a:cubicBezTo>
                    <a:pt x="319088" y="236732"/>
                    <a:pt x="317765" y="240641"/>
                    <a:pt x="316442" y="243247"/>
                  </a:cubicBezTo>
                  <a:cubicBezTo>
                    <a:pt x="316442" y="243247"/>
                    <a:pt x="316442" y="243247"/>
                    <a:pt x="255588" y="266700"/>
                  </a:cubicBezTo>
                  <a:cubicBezTo>
                    <a:pt x="255588" y="266700"/>
                    <a:pt x="255588" y="266700"/>
                    <a:pt x="215900" y="225006"/>
                  </a:cubicBezTo>
                  <a:cubicBezTo>
                    <a:pt x="215900" y="225006"/>
                    <a:pt x="215900" y="225006"/>
                    <a:pt x="238390" y="159858"/>
                  </a:cubicBezTo>
                  <a:cubicBezTo>
                    <a:pt x="238390" y="159858"/>
                    <a:pt x="238390" y="159858"/>
                    <a:pt x="292630" y="128587"/>
                  </a:cubicBezTo>
                  <a:close/>
                  <a:moveTo>
                    <a:pt x="42334" y="128587"/>
                  </a:moveTo>
                  <a:cubicBezTo>
                    <a:pt x="42334" y="128587"/>
                    <a:pt x="42334" y="128587"/>
                    <a:pt x="96573" y="159858"/>
                  </a:cubicBezTo>
                  <a:cubicBezTo>
                    <a:pt x="96573" y="159858"/>
                    <a:pt x="96573" y="159858"/>
                    <a:pt x="119063" y="225006"/>
                  </a:cubicBezTo>
                  <a:lnTo>
                    <a:pt x="78053" y="266700"/>
                  </a:lnTo>
                  <a:cubicBezTo>
                    <a:pt x="78053" y="266700"/>
                    <a:pt x="78053" y="266700"/>
                    <a:pt x="18521" y="243247"/>
                  </a:cubicBezTo>
                  <a:cubicBezTo>
                    <a:pt x="15875" y="239338"/>
                    <a:pt x="14552" y="234126"/>
                    <a:pt x="11906" y="228914"/>
                  </a:cubicBezTo>
                  <a:cubicBezTo>
                    <a:pt x="5292" y="213279"/>
                    <a:pt x="1323" y="195038"/>
                    <a:pt x="0" y="176796"/>
                  </a:cubicBezTo>
                  <a:cubicBezTo>
                    <a:pt x="0" y="176796"/>
                    <a:pt x="0" y="176796"/>
                    <a:pt x="42334" y="128587"/>
                  </a:cubicBezTo>
                  <a:close/>
                  <a:moveTo>
                    <a:pt x="168275" y="117475"/>
                  </a:moveTo>
                  <a:lnTo>
                    <a:pt x="220663" y="157163"/>
                  </a:lnTo>
                  <a:lnTo>
                    <a:pt x="200026" y="219075"/>
                  </a:lnTo>
                  <a:lnTo>
                    <a:pt x="134938" y="219075"/>
                  </a:lnTo>
                  <a:lnTo>
                    <a:pt x="114300" y="157163"/>
                  </a:lnTo>
                  <a:close/>
                  <a:moveTo>
                    <a:pt x="303212" y="69850"/>
                  </a:moveTo>
                  <a:cubicBezTo>
                    <a:pt x="311081" y="80433"/>
                    <a:pt x="317638" y="92340"/>
                    <a:pt x="322884" y="104246"/>
                  </a:cubicBezTo>
                  <a:cubicBezTo>
                    <a:pt x="328129" y="118798"/>
                    <a:pt x="332064" y="133350"/>
                    <a:pt x="333375" y="149225"/>
                  </a:cubicBezTo>
                  <a:cubicBezTo>
                    <a:pt x="333375" y="149225"/>
                    <a:pt x="333375" y="149225"/>
                    <a:pt x="303212" y="112183"/>
                  </a:cubicBezTo>
                  <a:cubicBezTo>
                    <a:pt x="303212" y="112183"/>
                    <a:pt x="303212" y="112183"/>
                    <a:pt x="303212" y="69850"/>
                  </a:cubicBezTo>
                  <a:close/>
                  <a:moveTo>
                    <a:pt x="31750" y="69850"/>
                  </a:moveTo>
                  <a:cubicBezTo>
                    <a:pt x="31750" y="69850"/>
                    <a:pt x="31750" y="69850"/>
                    <a:pt x="31750" y="112183"/>
                  </a:cubicBezTo>
                  <a:cubicBezTo>
                    <a:pt x="31750" y="112183"/>
                    <a:pt x="31750" y="112183"/>
                    <a:pt x="1587" y="149225"/>
                  </a:cubicBezTo>
                  <a:cubicBezTo>
                    <a:pt x="2899" y="133350"/>
                    <a:pt x="6833" y="117475"/>
                    <a:pt x="13390" y="101600"/>
                  </a:cubicBezTo>
                  <a:cubicBezTo>
                    <a:pt x="18636" y="91017"/>
                    <a:pt x="23882" y="79110"/>
                    <a:pt x="31750" y="69850"/>
                  </a:cubicBezTo>
                  <a:close/>
                  <a:moveTo>
                    <a:pt x="234280" y="12700"/>
                  </a:moveTo>
                  <a:cubicBezTo>
                    <a:pt x="252757" y="21998"/>
                    <a:pt x="271233" y="33953"/>
                    <a:pt x="285750" y="48565"/>
                  </a:cubicBezTo>
                  <a:cubicBezTo>
                    <a:pt x="285750" y="48565"/>
                    <a:pt x="285750" y="48565"/>
                    <a:pt x="285750" y="110995"/>
                  </a:cubicBezTo>
                  <a:cubicBezTo>
                    <a:pt x="285750" y="110995"/>
                    <a:pt x="285750" y="110995"/>
                    <a:pt x="230321" y="142875"/>
                  </a:cubicBezTo>
                  <a:cubicBezTo>
                    <a:pt x="230321" y="142875"/>
                    <a:pt x="230321" y="142875"/>
                    <a:pt x="176212" y="103026"/>
                  </a:cubicBezTo>
                  <a:cubicBezTo>
                    <a:pt x="176212" y="103026"/>
                    <a:pt x="176212" y="103026"/>
                    <a:pt x="176212" y="35281"/>
                  </a:cubicBezTo>
                  <a:close/>
                  <a:moveTo>
                    <a:pt x="100682" y="12700"/>
                  </a:moveTo>
                  <a:cubicBezTo>
                    <a:pt x="100682" y="12700"/>
                    <a:pt x="100682" y="12700"/>
                    <a:pt x="158750" y="35281"/>
                  </a:cubicBezTo>
                  <a:cubicBezTo>
                    <a:pt x="158750" y="35281"/>
                    <a:pt x="158750" y="35281"/>
                    <a:pt x="158750" y="103026"/>
                  </a:cubicBezTo>
                  <a:cubicBezTo>
                    <a:pt x="158750" y="103026"/>
                    <a:pt x="158750" y="103026"/>
                    <a:pt x="103321" y="142875"/>
                  </a:cubicBezTo>
                  <a:lnTo>
                    <a:pt x="49212" y="110995"/>
                  </a:lnTo>
                  <a:cubicBezTo>
                    <a:pt x="49212" y="110995"/>
                    <a:pt x="49212" y="110995"/>
                    <a:pt x="49212" y="48565"/>
                  </a:cubicBezTo>
                  <a:cubicBezTo>
                    <a:pt x="63729" y="33953"/>
                    <a:pt x="80886" y="21998"/>
                    <a:pt x="100682" y="12700"/>
                  </a:cubicBezTo>
                  <a:close/>
                  <a:moveTo>
                    <a:pt x="167482" y="0"/>
                  </a:moveTo>
                  <a:cubicBezTo>
                    <a:pt x="180540" y="0"/>
                    <a:pt x="194905" y="1290"/>
                    <a:pt x="207963" y="5159"/>
                  </a:cubicBezTo>
                  <a:cubicBezTo>
                    <a:pt x="207963" y="5159"/>
                    <a:pt x="207963" y="5159"/>
                    <a:pt x="167482" y="20638"/>
                  </a:cubicBezTo>
                  <a:cubicBezTo>
                    <a:pt x="167482" y="20638"/>
                    <a:pt x="167482" y="20638"/>
                    <a:pt x="127000" y="5159"/>
                  </a:cubicBezTo>
                  <a:cubicBezTo>
                    <a:pt x="140059" y="1290"/>
                    <a:pt x="153117" y="0"/>
                    <a:pt x="167482" y="0"/>
                  </a:cubicBezTo>
                  <a:close/>
                </a:path>
              </a:pathLst>
            </a:custGeom>
            <a:solidFill>
              <a:schemeClr val="bg1"/>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任意多边形 59">
              <a:extLst>
                <a:ext uri="{FF2B5EF4-FFF2-40B4-BE49-F238E27FC236}">
                  <a16:creationId xmlns:a16="http://schemas.microsoft.com/office/drawing/2014/main" id="{D365A2FB-AC8A-4F96-BCDB-CD46DC65D016}"/>
                </a:ext>
              </a:extLst>
            </p:cNvPr>
            <p:cNvSpPr/>
            <p:nvPr/>
          </p:nvSpPr>
          <p:spPr bwMode="auto">
            <a:xfrm>
              <a:off x="3046657" y="1709369"/>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5B9BD5"/>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p>
          </p:txBody>
        </p:sp>
        <p:sp>
          <p:nvSpPr>
            <p:cNvPr id="14" name="矩形 41">
              <a:extLst>
                <a:ext uri="{FF2B5EF4-FFF2-40B4-BE49-F238E27FC236}">
                  <a16:creationId xmlns:a16="http://schemas.microsoft.com/office/drawing/2014/main" id="{90E72AED-86F6-471B-BF29-E7E00A370409}"/>
                </a:ext>
              </a:extLst>
            </p:cNvPr>
            <p:cNvSpPr/>
            <p:nvPr/>
          </p:nvSpPr>
          <p:spPr bwMode="auto">
            <a:xfrm>
              <a:off x="4487503" y="1814362"/>
              <a:ext cx="588553" cy="272806"/>
            </a:xfrm>
            <a:prstGeom prst="rect">
              <a:avLst/>
            </a:prstGeom>
            <a:solidFill>
              <a:schemeClr val="accent1"/>
            </a:solidFill>
            <a:ln w="19050">
              <a:noFill/>
              <a:round/>
            </a:ln>
          </p:spPr>
          <p:txBody>
            <a:bodyPr vert="horz" wrap="non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rô-bốt</a:t>
              </a:r>
              <a:endParaRPr kumimoji="0" lang="zh-CN" alt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千图PPT彼岸天：ID 8661124库_组合 4">
            <a:extLst>
              <a:ext uri="{FF2B5EF4-FFF2-40B4-BE49-F238E27FC236}">
                <a16:creationId xmlns:a16="http://schemas.microsoft.com/office/drawing/2014/main" id="{ACF27ECD-23E2-43A1-ACCC-1F6BD7FD6B5B}"/>
              </a:ext>
            </a:extLst>
          </p:cNvPr>
          <p:cNvGrpSpPr/>
          <p:nvPr>
            <p:custDataLst>
              <p:tags r:id="rId3"/>
            </p:custDataLst>
          </p:nvPr>
        </p:nvGrpSpPr>
        <p:grpSpPr>
          <a:xfrm>
            <a:off x="1930400" y="4245437"/>
            <a:ext cx="3235505" cy="1464285"/>
            <a:chOff x="3039684" y="2670792"/>
            <a:chExt cx="2587369" cy="1464285"/>
          </a:xfrm>
        </p:grpSpPr>
        <p:sp>
          <p:nvSpPr>
            <p:cNvPr id="16" name="任意多边形 51">
              <a:extLst>
                <a:ext uri="{FF2B5EF4-FFF2-40B4-BE49-F238E27FC236}">
                  <a16:creationId xmlns:a16="http://schemas.microsoft.com/office/drawing/2014/main" id="{982D81E0-75F6-4A59-BA09-6574F1FC52DC}"/>
                </a:ext>
              </a:extLst>
            </p:cNvPr>
            <p:cNvSpPr/>
            <p:nvPr/>
          </p:nvSpPr>
          <p:spPr bwMode="auto">
            <a:xfrm>
              <a:off x="3039684" y="2670792"/>
              <a:ext cx="2587369" cy="1464285"/>
            </a:xfrm>
            <a:custGeom>
              <a:avLst/>
              <a:gdLst>
                <a:gd name="T0" fmla="*/ 403 w 1421"/>
                <a:gd name="T1" fmla="*/ 0 h 806"/>
                <a:gd name="T2" fmla="*/ 0 w 1421"/>
                <a:gd name="T3" fmla="*/ 403 h 806"/>
                <a:gd name="T4" fmla="*/ 403 w 1421"/>
                <a:gd name="T5" fmla="*/ 806 h 806"/>
                <a:gd name="T6" fmla="*/ 650 w 1421"/>
                <a:gd name="T7" fmla="*/ 722 h 806"/>
                <a:gd name="T8" fmla="*/ 650 w 1421"/>
                <a:gd name="T9" fmla="*/ 722 h 806"/>
                <a:gd name="T10" fmla="*/ 1153 w 1421"/>
                <a:gd name="T11" fmla="*/ 631 h 806"/>
                <a:gd name="T12" fmla="*/ 1153 w 1421"/>
                <a:gd name="T13" fmla="*/ 631 h 806"/>
                <a:gd name="T14" fmla="*/ 1191 w 1421"/>
                <a:gd name="T15" fmla="*/ 634 h 806"/>
                <a:gd name="T16" fmla="*/ 1421 w 1421"/>
                <a:gd name="T17" fmla="*/ 403 h 806"/>
                <a:gd name="T18" fmla="*/ 1191 w 1421"/>
                <a:gd name="T19" fmla="*/ 173 h 806"/>
                <a:gd name="T20" fmla="*/ 1153 w 1421"/>
                <a:gd name="T21" fmla="*/ 176 h 806"/>
                <a:gd name="T22" fmla="*/ 1153 w 1421"/>
                <a:gd name="T23" fmla="*/ 176 h 806"/>
                <a:gd name="T24" fmla="*/ 650 w 1421"/>
                <a:gd name="T25" fmla="*/ 84 h 806"/>
                <a:gd name="T26" fmla="*/ 650 w 1421"/>
                <a:gd name="T27" fmla="*/ 84 h 806"/>
                <a:gd name="T28" fmla="*/ 403 w 1421"/>
                <a:gd name="T29" fmla="*/ 0 h 806"/>
                <a:gd name="T30" fmla="*/ 1191 w 1421"/>
                <a:gd name="T31" fmla="*/ 215 h 806"/>
                <a:gd name="T32" fmla="*/ 1379 w 1421"/>
                <a:gd name="T33" fmla="*/ 403 h 806"/>
                <a:gd name="T34" fmla="*/ 1191 w 1421"/>
                <a:gd name="T35" fmla="*/ 591 h 806"/>
                <a:gd name="T36" fmla="*/ 1003 w 1421"/>
                <a:gd name="T37" fmla="*/ 403 h 806"/>
                <a:gd name="T38" fmla="*/ 1191 w 1421"/>
                <a:gd name="T39" fmla="*/ 215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6">
                  <a:moveTo>
                    <a:pt x="403" y="0"/>
                  </a:moveTo>
                  <a:cubicBezTo>
                    <a:pt x="181" y="0"/>
                    <a:pt x="0" y="181"/>
                    <a:pt x="0" y="403"/>
                  </a:cubicBezTo>
                  <a:cubicBezTo>
                    <a:pt x="0" y="626"/>
                    <a:pt x="181" y="806"/>
                    <a:pt x="403" y="806"/>
                  </a:cubicBezTo>
                  <a:cubicBezTo>
                    <a:pt x="496" y="806"/>
                    <a:pt x="582" y="775"/>
                    <a:pt x="650" y="722"/>
                  </a:cubicBezTo>
                  <a:cubicBezTo>
                    <a:pt x="650" y="722"/>
                    <a:pt x="650" y="722"/>
                    <a:pt x="650" y="722"/>
                  </a:cubicBezTo>
                  <a:cubicBezTo>
                    <a:pt x="803" y="607"/>
                    <a:pt x="1013" y="615"/>
                    <a:pt x="1153" y="631"/>
                  </a:cubicBezTo>
                  <a:cubicBezTo>
                    <a:pt x="1153" y="631"/>
                    <a:pt x="1153" y="631"/>
                    <a:pt x="1153" y="631"/>
                  </a:cubicBezTo>
                  <a:cubicBezTo>
                    <a:pt x="1165" y="633"/>
                    <a:pt x="1178" y="634"/>
                    <a:pt x="1191" y="634"/>
                  </a:cubicBezTo>
                  <a:cubicBezTo>
                    <a:pt x="1318" y="634"/>
                    <a:pt x="1421" y="530"/>
                    <a:pt x="1421" y="403"/>
                  </a:cubicBezTo>
                  <a:cubicBezTo>
                    <a:pt x="1421" y="276"/>
                    <a:pt x="1318" y="173"/>
                    <a:pt x="1191" y="173"/>
                  </a:cubicBezTo>
                  <a:cubicBezTo>
                    <a:pt x="1178" y="173"/>
                    <a:pt x="1165" y="174"/>
                    <a:pt x="1153" y="176"/>
                  </a:cubicBezTo>
                  <a:cubicBezTo>
                    <a:pt x="1153" y="176"/>
                    <a:pt x="1153" y="176"/>
                    <a:pt x="1153" y="176"/>
                  </a:cubicBezTo>
                  <a:cubicBezTo>
                    <a:pt x="1013" y="191"/>
                    <a:pt x="803" y="200"/>
                    <a:pt x="650" y="84"/>
                  </a:cubicBezTo>
                  <a:cubicBezTo>
                    <a:pt x="650" y="84"/>
                    <a:pt x="650" y="84"/>
                    <a:pt x="650" y="84"/>
                  </a:cubicBezTo>
                  <a:cubicBezTo>
                    <a:pt x="582" y="32"/>
                    <a:pt x="496" y="0"/>
                    <a:pt x="403" y="0"/>
                  </a:cubicBezTo>
                  <a:close/>
                  <a:moveTo>
                    <a:pt x="1191" y="215"/>
                  </a:moveTo>
                  <a:cubicBezTo>
                    <a:pt x="1294" y="215"/>
                    <a:pt x="1379" y="299"/>
                    <a:pt x="1379" y="403"/>
                  </a:cubicBezTo>
                  <a:cubicBezTo>
                    <a:pt x="1379" y="507"/>
                    <a:pt x="1294" y="591"/>
                    <a:pt x="1191" y="591"/>
                  </a:cubicBezTo>
                  <a:cubicBezTo>
                    <a:pt x="1087" y="591"/>
                    <a:pt x="1003" y="507"/>
                    <a:pt x="1003" y="403"/>
                  </a:cubicBezTo>
                  <a:cubicBezTo>
                    <a:pt x="1003" y="299"/>
                    <a:pt x="1087" y="215"/>
                    <a:pt x="1191" y="215"/>
                  </a:cubicBez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任意多边形 52">
              <a:extLst>
                <a:ext uri="{FF2B5EF4-FFF2-40B4-BE49-F238E27FC236}">
                  <a16:creationId xmlns:a16="http://schemas.microsoft.com/office/drawing/2014/main" id="{8EA02304-DC47-410B-BC05-DDB88E39E538}"/>
                </a:ext>
              </a:extLst>
            </p:cNvPr>
            <p:cNvSpPr/>
            <p:nvPr/>
          </p:nvSpPr>
          <p:spPr bwMode="auto">
            <a:xfrm>
              <a:off x="4508402" y="3240435"/>
              <a:ext cx="325646" cy="324995"/>
            </a:xfrm>
            <a:custGeom>
              <a:avLst/>
              <a:gdLst>
                <a:gd name="connsiteX0" fmla="*/ 274398 w 327028"/>
                <a:gd name="connsiteY0" fmla="*/ 150163 h 326376"/>
                <a:gd name="connsiteX1" fmla="*/ 150043 w 327028"/>
                <a:gd name="connsiteY1" fmla="*/ 315809 h 326376"/>
                <a:gd name="connsiteX2" fmla="*/ 240002 w 327028"/>
                <a:gd name="connsiteY2" fmla="*/ 296089 h 326376"/>
                <a:gd name="connsiteX3" fmla="*/ 316731 w 327028"/>
                <a:gd name="connsiteY3" fmla="*/ 168568 h 326376"/>
                <a:gd name="connsiteX4" fmla="*/ 274398 w 327028"/>
                <a:gd name="connsiteY4" fmla="*/ 150163 h 326376"/>
                <a:gd name="connsiteX5" fmla="*/ 264344 w 327028"/>
                <a:gd name="connsiteY5" fmla="*/ 147501 h 326376"/>
                <a:gd name="connsiteX6" fmla="*/ 167996 w 327028"/>
                <a:gd name="connsiteY6" fmla="*/ 168603 h 326376"/>
                <a:gd name="connsiteX7" fmla="*/ 55809 w 327028"/>
                <a:gd name="connsiteY7" fmla="*/ 251690 h 326376"/>
                <a:gd name="connsiteX8" fmla="*/ 37331 w 327028"/>
                <a:gd name="connsiteY8" fmla="*/ 250371 h 326376"/>
                <a:gd name="connsiteX9" fmla="*/ 128400 w 327028"/>
                <a:gd name="connsiteY9" fmla="*/ 313676 h 326376"/>
                <a:gd name="connsiteX10" fmla="*/ 129720 w 327028"/>
                <a:gd name="connsiteY10" fmla="*/ 312357 h 326376"/>
                <a:gd name="connsiteX11" fmla="*/ 264344 w 327028"/>
                <a:gd name="connsiteY11" fmla="*/ 148820 h 326376"/>
                <a:gd name="connsiteX12" fmla="*/ 264344 w 327028"/>
                <a:gd name="connsiteY12" fmla="*/ 147501 h 326376"/>
                <a:gd name="connsiteX13" fmla="*/ 32529 w 327028"/>
                <a:gd name="connsiteY13" fmla="*/ 85076 h 326376"/>
                <a:gd name="connsiteX14" fmla="*/ 29909 w 327028"/>
                <a:gd name="connsiteY14" fmla="*/ 240157 h 326376"/>
                <a:gd name="connsiteX15" fmla="*/ 107181 w 327028"/>
                <a:gd name="connsiteY15" fmla="*/ 229643 h 326376"/>
                <a:gd name="connsiteX16" fmla="*/ 32529 w 327028"/>
                <a:gd name="connsiteY16" fmla="*/ 85076 h 326376"/>
                <a:gd name="connsiteX17" fmla="*/ 206598 w 327028"/>
                <a:gd name="connsiteY17" fmla="*/ 59121 h 326376"/>
                <a:gd name="connsiteX18" fmla="*/ 118293 w 327028"/>
                <a:gd name="connsiteY18" fmla="*/ 76277 h 326376"/>
                <a:gd name="connsiteX19" fmla="*/ 163272 w 327028"/>
                <a:gd name="connsiteY19" fmla="*/ 156781 h 326376"/>
                <a:gd name="connsiteX20" fmla="*/ 164595 w 327028"/>
                <a:gd name="connsiteY20" fmla="*/ 158101 h 326376"/>
                <a:gd name="connsiteX21" fmla="*/ 316731 w 327028"/>
                <a:gd name="connsiteY21" fmla="*/ 156781 h 326376"/>
                <a:gd name="connsiteX22" fmla="*/ 296887 w 327028"/>
                <a:gd name="connsiteY22" fmla="*/ 89475 h 326376"/>
                <a:gd name="connsiteX23" fmla="*/ 206598 w 327028"/>
                <a:gd name="connsiteY23" fmla="*/ 59121 h 326376"/>
                <a:gd name="connsiteX24" fmla="*/ 107075 w 327028"/>
                <a:gd name="connsiteY24" fmla="*/ 21576 h 326376"/>
                <a:gd name="connsiteX25" fmla="*/ 86191 w 327028"/>
                <a:gd name="connsiteY25" fmla="*/ 30800 h 326376"/>
                <a:gd name="connsiteX26" fmla="*/ 43116 w 327028"/>
                <a:gd name="connsiteY26" fmla="*/ 70332 h 326376"/>
                <a:gd name="connsiteX27" fmla="*/ 43116 w 327028"/>
                <a:gd name="connsiteY27" fmla="*/ 71650 h 326376"/>
                <a:gd name="connsiteX28" fmla="*/ 114907 w 327028"/>
                <a:gd name="connsiteY28" fmla="*/ 221871 h 326376"/>
                <a:gd name="connsiteX29" fmla="*/ 116212 w 327028"/>
                <a:gd name="connsiteY29" fmla="*/ 223189 h 326376"/>
                <a:gd name="connsiteX30" fmla="*/ 157981 w 327028"/>
                <a:gd name="connsiteY30" fmla="*/ 165209 h 326376"/>
                <a:gd name="connsiteX31" fmla="*/ 155371 w 327028"/>
                <a:gd name="connsiteY31" fmla="*/ 165209 h 326376"/>
                <a:gd name="connsiteX32" fmla="*/ 107075 w 327028"/>
                <a:gd name="connsiteY32" fmla="*/ 21576 h 326376"/>
                <a:gd name="connsiteX33" fmla="*/ 165275 w 327028"/>
                <a:gd name="connsiteY33" fmla="*/ 11128 h 326376"/>
                <a:gd name="connsiteX34" fmla="*/ 119074 w 327028"/>
                <a:gd name="connsiteY34" fmla="*/ 17607 h 326376"/>
                <a:gd name="connsiteX35" fmla="*/ 116437 w 327028"/>
                <a:gd name="connsiteY35" fmla="*/ 65856 h 326376"/>
                <a:gd name="connsiteX36" fmla="*/ 286568 w 327028"/>
                <a:gd name="connsiteY36" fmla="*/ 72376 h 326376"/>
                <a:gd name="connsiteX37" fmla="*/ 165275 w 327028"/>
                <a:gd name="connsiteY37" fmla="*/ 11128 h 326376"/>
                <a:gd name="connsiteX38" fmla="*/ 168440 w 327028"/>
                <a:gd name="connsiteY38" fmla="*/ 94 h 326376"/>
                <a:gd name="connsiteX39" fmla="*/ 305249 w 327028"/>
                <a:gd name="connsiteY39" fmla="*/ 81263 h 326376"/>
                <a:gd name="connsiteX40" fmla="*/ 244610 w 327028"/>
                <a:gd name="connsiteY40" fmla="*/ 305291 h 326376"/>
                <a:gd name="connsiteX41" fmla="*/ 164197 w 327028"/>
                <a:gd name="connsiteY41" fmla="*/ 326376 h 326376"/>
                <a:gd name="connsiteX42" fmla="*/ 21826 w 327028"/>
                <a:gd name="connsiteY42" fmla="*/ 244672 h 326376"/>
                <a:gd name="connsiteX43" fmla="*/ 81147 w 327028"/>
                <a:gd name="connsiteY43" fmla="*/ 21962 h 326376"/>
                <a:gd name="connsiteX44" fmla="*/ 112785 w 327028"/>
                <a:gd name="connsiteY44" fmla="*/ 7466 h 326376"/>
                <a:gd name="connsiteX45" fmla="*/ 114103 w 327028"/>
                <a:gd name="connsiteY45" fmla="*/ 7466 h 326376"/>
                <a:gd name="connsiteX46" fmla="*/ 168440 w 327028"/>
                <a:gd name="connsiteY46" fmla="*/ 94 h 32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7028" h="326376">
                  <a:moveTo>
                    <a:pt x="274398" y="150163"/>
                  </a:moveTo>
                  <a:cubicBezTo>
                    <a:pt x="269106" y="222469"/>
                    <a:pt x="217512" y="290830"/>
                    <a:pt x="150043" y="315809"/>
                  </a:cubicBezTo>
                  <a:cubicBezTo>
                    <a:pt x="180470" y="318438"/>
                    <a:pt x="210897" y="311865"/>
                    <a:pt x="240002" y="296089"/>
                  </a:cubicBezTo>
                  <a:cubicBezTo>
                    <a:pt x="287627" y="268481"/>
                    <a:pt x="314085" y="219839"/>
                    <a:pt x="316731" y="168568"/>
                  </a:cubicBezTo>
                  <a:cubicBezTo>
                    <a:pt x="302179" y="159366"/>
                    <a:pt x="288950" y="154107"/>
                    <a:pt x="274398" y="150163"/>
                  </a:cubicBezTo>
                  <a:close/>
                  <a:moveTo>
                    <a:pt x="264344" y="147501"/>
                  </a:moveTo>
                  <a:cubicBezTo>
                    <a:pt x="233988" y="142226"/>
                    <a:pt x="202312" y="148820"/>
                    <a:pt x="167996" y="168603"/>
                  </a:cubicBezTo>
                  <a:cubicBezTo>
                    <a:pt x="144238" y="223994"/>
                    <a:pt x="107283" y="251690"/>
                    <a:pt x="55809" y="251690"/>
                  </a:cubicBezTo>
                  <a:cubicBezTo>
                    <a:pt x="49209" y="251690"/>
                    <a:pt x="42610" y="251690"/>
                    <a:pt x="37331" y="250371"/>
                  </a:cubicBezTo>
                  <a:cubicBezTo>
                    <a:pt x="59768" y="283343"/>
                    <a:pt x="92764" y="304444"/>
                    <a:pt x="128400" y="313676"/>
                  </a:cubicBezTo>
                  <a:cubicBezTo>
                    <a:pt x="129720" y="312357"/>
                    <a:pt x="129720" y="312357"/>
                    <a:pt x="129720" y="312357"/>
                  </a:cubicBezTo>
                  <a:cubicBezTo>
                    <a:pt x="202312" y="295212"/>
                    <a:pt x="259065" y="223994"/>
                    <a:pt x="264344" y="148820"/>
                  </a:cubicBezTo>
                  <a:cubicBezTo>
                    <a:pt x="264344" y="148820"/>
                    <a:pt x="264344" y="147501"/>
                    <a:pt x="264344" y="147501"/>
                  </a:cubicBezTo>
                  <a:close/>
                  <a:moveTo>
                    <a:pt x="32529" y="85076"/>
                  </a:moveTo>
                  <a:cubicBezTo>
                    <a:pt x="5025" y="131075"/>
                    <a:pt x="2406" y="190216"/>
                    <a:pt x="29909" y="240157"/>
                  </a:cubicBezTo>
                  <a:cubicBezTo>
                    <a:pt x="60032" y="245414"/>
                    <a:pt x="86226" y="241471"/>
                    <a:pt x="107181" y="229643"/>
                  </a:cubicBezTo>
                  <a:cubicBezTo>
                    <a:pt x="58722" y="195473"/>
                    <a:pt x="33838" y="146846"/>
                    <a:pt x="32529" y="85076"/>
                  </a:cubicBezTo>
                  <a:close/>
                  <a:moveTo>
                    <a:pt x="206598" y="59121"/>
                  </a:moveTo>
                  <a:cubicBezTo>
                    <a:pt x="176832" y="56811"/>
                    <a:pt x="147397" y="62420"/>
                    <a:pt x="118293" y="76277"/>
                  </a:cubicBezTo>
                  <a:cubicBezTo>
                    <a:pt x="126230" y="110591"/>
                    <a:pt x="144751" y="136985"/>
                    <a:pt x="163272" y="156781"/>
                  </a:cubicBezTo>
                  <a:cubicBezTo>
                    <a:pt x="163272" y="158101"/>
                    <a:pt x="164595" y="158101"/>
                    <a:pt x="164595" y="158101"/>
                  </a:cubicBezTo>
                  <a:cubicBezTo>
                    <a:pt x="217512" y="129067"/>
                    <a:pt x="269106" y="129067"/>
                    <a:pt x="316731" y="156781"/>
                  </a:cubicBezTo>
                  <a:cubicBezTo>
                    <a:pt x="315408" y="134346"/>
                    <a:pt x="308794" y="110591"/>
                    <a:pt x="296887" y="89475"/>
                  </a:cubicBezTo>
                  <a:cubicBezTo>
                    <a:pt x="266460" y="71658"/>
                    <a:pt x="236364" y="61430"/>
                    <a:pt x="206598" y="59121"/>
                  </a:cubicBezTo>
                  <a:close/>
                  <a:moveTo>
                    <a:pt x="107075" y="21576"/>
                  </a:moveTo>
                  <a:cubicBezTo>
                    <a:pt x="100549" y="24211"/>
                    <a:pt x="92717" y="26847"/>
                    <a:pt x="86191" y="30800"/>
                  </a:cubicBezTo>
                  <a:cubicBezTo>
                    <a:pt x="69222" y="41342"/>
                    <a:pt x="54864" y="54519"/>
                    <a:pt x="43116" y="70332"/>
                  </a:cubicBezTo>
                  <a:cubicBezTo>
                    <a:pt x="43116" y="70332"/>
                    <a:pt x="43116" y="70332"/>
                    <a:pt x="43116" y="71650"/>
                  </a:cubicBezTo>
                  <a:cubicBezTo>
                    <a:pt x="40506" y="137536"/>
                    <a:pt x="65306" y="188928"/>
                    <a:pt x="114907" y="221871"/>
                  </a:cubicBezTo>
                  <a:cubicBezTo>
                    <a:pt x="114907" y="223189"/>
                    <a:pt x="116212" y="223189"/>
                    <a:pt x="116212" y="223189"/>
                  </a:cubicBezTo>
                  <a:cubicBezTo>
                    <a:pt x="133181" y="210012"/>
                    <a:pt x="146233" y="191563"/>
                    <a:pt x="157981" y="165209"/>
                  </a:cubicBezTo>
                  <a:cubicBezTo>
                    <a:pt x="156676" y="165209"/>
                    <a:pt x="156676" y="165209"/>
                    <a:pt x="155371" y="165209"/>
                  </a:cubicBezTo>
                  <a:cubicBezTo>
                    <a:pt x="114907" y="120406"/>
                    <a:pt x="99243" y="71650"/>
                    <a:pt x="107075" y="21576"/>
                  </a:cubicBezTo>
                  <a:close/>
                  <a:moveTo>
                    <a:pt x="165275" y="11128"/>
                  </a:moveTo>
                  <a:cubicBezTo>
                    <a:pt x="149820" y="10924"/>
                    <a:pt x="134241" y="13043"/>
                    <a:pt x="119074" y="17607"/>
                  </a:cubicBezTo>
                  <a:cubicBezTo>
                    <a:pt x="115118" y="34559"/>
                    <a:pt x="115118" y="51512"/>
                    <a:pt x="116437" y="65856"/>
                  </a:cubicBezTo>
                  <a:cubicBezTo>
                    <a:pt x="171829" y="41080"/>
                    <a:pt x="228539" y="43688"/>
                    <a:pt x="286568" y="72376"/>
                  </a:cubicBezTo>
                  <a:cubicBezTo>
                    <a:pt x="256894" y="33255"/>
                    <a:pt x="211641" y="11739"/>
                    <a:pt x="165275" y="11128"/>
                  </a:cubicBezTo>
                  <a:close/>
                  <a:moveTo>
                    <a:pt x="168440" y="94"/>
                  </a:moveTo>
                  <a:cubicBezTo>
                    <a:pt x="222941" y="1947"/>
                    <a:pt x="275588" y="30857"/>
                    <a:pt x="305249" y="81263"/>
                  </a:cubicBezTo>
                  <a:cubicBezTo>
                    <a:pt x="350069" y="159014"/>
                    <a:pt x="323704" y="260485"/>
                    <a:pt x="244610" y="305291"/>
                  </a:cubicBezTo>
                  <a:cubicBezTo>
                    <a:pt x="219563" y="319787"/>
                    <a:pt x="191880" y="326376"/>
                    <a:pt x="164197" y="326376"/>
                  </a:cubicBezTo>
                  <a:cubicBezTo>
                    <a:pt x="107512" y="326376"/>
                    <a:pt x="52146" y="297384"/>
                    <a:pt x="21826" y="244672"/>
                  </a:cubicBezTo>
                  <a:cubicBezTo>
                    <a:pt x="-22994" y="166921"/>
                    <a:pt x="3371" y="66767"/>
                    <a:pt x="81147" y="21962"/>
                  </a:cubicBezTo>
                  <a:cubicBezTo>
                    <a:pt x="91693" y="15373"/>
                    <a:pt x="102239" y="11419"/>
                    <a:pt x="112785" y="7466"/>
                  </a:cubicBezTo>
                  <a:cubicBezTo>
                    <a:pt x="112785" y="7466"/>
                    <a:pt x="114103" y="7466"/>
                    <a:pt x="114103" y="7466"/>
                  </a:cubicBezTo>
                  <a:cubicBezTo>
                    <a:pt x="131899" y="1865"/>
                    <a:pt x="150273" y="-523"/>
                    <a:pt x="168440" y="94"/>
                  </a:cubicBezTo>
                  <a:close/>
                </a:path>
              </a:pathLst>
            </a:custGeom>
            <a:solidFill>
              <a:schemeClr val="bg1"/>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任意多边形 53">
              <a:extLst>
                <a:ext uri="{FF2B5EF4-FFF2-40B4-BE49-F238E27FC236}">
                  <a16:creationId xmlns:a16="http://schemas.microsoft.com/office/drawing/2014/main" id="{C665278F-1579-4653-BD32-4F379D33477E}"/>
                </a:ext>
              </a:extLst>
            </p:cNvPr>
            <p:cNvSpPr/>
            <p:nvPr/>
          </p:nvSpPr>
          <p:spPr bwMode="auto">
            <a:xfrm>
              <a:off x="4931470" y="3148334"/>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A5A5A5">
                      <a:lumMod val="10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sp>
          <p:nvSpPr>
            <p:cNvPr id="19" name="矩形 35">
              <a:extLst>
                <a:ext uri="{FF2B5EF4-FFF2-40B4-BE49-F238E27FC236}">
                  <a16:creationId xmlns:a16="http://schemas.microsoft.com/office/drawing/2014/main" id="{F0D7173A-3396-47AA-B515-B4DDB873231F}"/>
                </a:ext>
              </a:extLst>
            </p:cNvPr>
            <p:cNvSpPr/>
            <p:nvPr/>
          </p:nvSpPr>
          <p:spPr bwMode="auto">
            <a:xfrm>
              <a:off x="3534608" y="3240435"/>
              <a:ext cx="588553" cy="272806"/>
            </a:xfrm>
            <a:prstGeom prst="rect">
              <a:avLst/>
            </a:prstGeom>
            <a:solidFill>
              <a:schemeClr val="accent3">
                <a:lumMod val="100000"/>
              </a:schemeClr>
            </a:solidFill>
            <a:ln w="19050">
              <a:noFill/>
              <a:round/>
            </a:ln>
          </p:spPr>
          <p:txBody>
            <a:bodyPr vert="horz" wrap="non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di </a:t>
              </a: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chuyển</a:t>
              </a:r>
              <a:endParaRPr kumimoji="0" lang="zh-CN" alt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千图PPT彼岸天：ID 8661124库_组合 5">
            <a:extLst>
              <a:ext uri="{FF2B5EF4-FFF2-40B4-BE49-F238E27FC236}">
                <a16:creationId xmlns:a16="http://schemas.microsoft.com/office/drawing/2014/main" id="{E4DEDA28-D997-4FBD-80DF-F743E8445485}"/>
              </a:ext>
            </a:extLst>
          </p:cNvPr>
          <p:cNvGrpSpPr/>
          <p:nvPr>
            <p:custDataLst>
              <p:tags r:id="rId4"/>
            </p:custDataLst>
          </p:nvPr>
        </p:nvGrpSpPr>
        <p:grpSpPr>
          <a:xfrm>
            <a:off x="7024683" y="2052794"/>
            <a:ext cx="3540186" cy="1462426"/>
            <a:chOff x="6717485" y="1232756"/>
            <a:chExt cx="2587369" cy="1462426"/>
          </a:xfrm>
        </p:grpSpPr>
        <p:sp>
          <p:nvSpPr>
            <p:cNvPr id="21" name="任意多边形 39">
              <a:extLst>
                <a:ext uri="{FF2B5EF4-FFF2-40B4-BE49-F238E27FC236}">
                  <a16:creationId xmlns:a16="http://schemas.microsoft.com/office/drawing/2014/main" id="{E34E527B-2A43-4D61-820B-FAA478134C11}"/>
                </a:ext>
              </a:extLst>
            </p:cNvPr>
            <p:cNvSpPr/>
            <p:nvPr/>
          </p:nvSpPr>
          <p:spPr bwMode="auto">
            <a:xfrm flipH="1">
              <a:off x="6717485" y="1232756"/>
              <a:ext cx="2587369" cy="1462426"/>
            </a:xfrm>
            <a:custGeom>
              <a:avLst/>
              <a:gdLst>
                <a:gd name="T0" fmla="*/ 1018 w 1421"/>
                <a:gd name="T1" fmla="*/ 0 h 805"/>
                <a:gd name="T2" fmla="*/ 1421 w 1421"/>
                <a:gd name="T3" fmla="*/ 403 h 805"/>
                <a:gd name="T4" fmla="*/ 1018 w 1421"/>
                <a:gd name="T5" fmla="*/ 805 h 805"/>
                <a:gd name="T6" fmla="*/ 772 w 1421"/>
                <a:gd name="T7" fmla="*/ 721 h 805"/>
                <a:gd name="T8" fmla="*/ 771 w 1421"/>
                <a:gd name="T9" fmla="*/ 721 h 805"/>
                <a:gd name="T10" fmla="*/ 269 w 1421"/>
                <a:gd name="T11" fmla="*/ 630 h 805"/>
                <a:gd name="T12" fmla="*/ 269 w 1421"/>
                <a:gd name="T13" fmla="*/ 630 h 805"/>
                <a:gd name="T14" fmla="*/ 231 w 1421"/>
                <a:gd name="T15" fmla="*/ 633 h 805"/>
                <a:gd name="T16" fmla="*/ 0 w 1421"/>
                <a:gd name="T17" fmla="*/ 403 h 805"/>
                <a:gd name="T18" fmla="*/ 231 w 1421"/>
                <a:gd name="T19" fmla="*/ 172 h 805"/>
                <a:gd name="T20" fmla="*/ 269 w 1421"/>
                <a:gd name="T21" fmla="*/ 175 h 805"/>
                <a:gd name="T22" fmla="*/ 269 w 1421"/>
                <a:gd name="T23" fmla="*/ 175 h 805"/>
                <a:gd name="T24" fmla="*/ 771 w 1421"/>
                <a:gd name="T25" fmla="*/ 84 h 805"/>
                <a:gd name="T26" fmla="*/ 771 w 1421"/>
                <a:gd name="T27" fmla="*/ 84 h 805"/>
                <a:gd name="T28" fmla="*/ 1018 w 1421"/>
                <a:gd name="T29" fmla="*/ 0 h 805"/>
                <a:gd name="T30" fmla="*/ 231 w 1421"/>
                <a:gd name="T31" fmla="*/ 215 h 805"/>
                <a:gd name="T32" fmla="*/ 43 w 1421"/>
                <a:gd name="T33" fmla="*/ 403 h 805"/>
                <a:gd name="T34" fmla="*/ 231 w 1421"/>
                <a:gd name="T35" fmla="*/ 591 h 805"/>
                <a:gd name="T36" fmla="*/ 419 w 1421"/>
                <a:gd name="T37" fmla="*/ 403 h 805"/>
                <a:gd name="T38" fmla="*/ 231 w 1421"/>
                <a:gd name="T39" fmla="*/ 2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5">
                  <a:moveTo>
                    <a:pt x="1018" y="0"/>
                  </a:moveTo>
                  <a:cubicBezTo>
                    <a:pt x="1241" y="0"/>
                    <a:pt x="1421" y="180"/>
                    <a:pt x="1421" y="403"/>
                  </a:cubicBezTo>
                  <a:cubicBezTo>
                    <a:pt x="1421" y="625"/>
                    <a:pt x="1241" y="805"/>
                    <a:pt x="1018" y="805"/>
                  </a:cubicBezTo>
                  <a:cubicBezTo>
                    <a:pt x="925" y="805"/>
                    <a:pt x="840" y="774"/>
                    <a:pt x="772" y="721"/>
                  </a:cubicBezTo>
                  <a:cubicBezTo>
                    <a:pt x="771" y="721"/>
                    <a:pt x="771" y="721"/>
                    <a:pt x="771" y="721"/>
                  </a:cubicBezTo>
                  <a:cubicBezTo>
                    <a:pt x="618" y="606"/>
                    <a:pt x="408" y="615"/>
                    <a:pt x="269" y="630"/>
                  </a:cubicBezTo>
                  <a:cubicBezTo>
                    <a:pt x="269" y="630"/>
                    <a:pt x="269" y="630"/>
                    <a:pt x="269" y="630"/>
                  </a:cubicBezTo>
                  <a:cubicBezTo>
                    <a:pt x="256" y="632"/>
                    <a:pt x="244" y="633"/>
                    <a:pt x="231" y="633"/>
                  </a:cubicBezTo>
                  <a:cubicBezTo>
                    <a:pt x="103" y="633"/>
                    <a:pt x="0" y="530"/>
                    <a:pt x="0" y="403"/>
                  </a:cubicBezTo>
                  <a:cubicBezTo>
                    <a:pt x="0" y="275"/>
                    <a:pt x="103" y="172"/>
                    <a:pt x="231" y="172"/>
                  </a:cubicBezTo>
                  <a:cubicBezTo>
                    <a:pt x="244" y="172"/>
                    <a:pt x="256" y="173"/>
                    <a:pt x="269" y="175"/>
                  </a:cubicBezTo>
                  <a:cubicBezTo>
                    <a:pt x="269" y="175"/>
                    <a:pt x="269" y="175"/>
                    <a:pt x="269" y="175"/>
                  </a:cubicBezTo>
                  <a:cubicBezTo>
                    <a:pt x="408" y="190"/>
                    <a:pt x="618" y="199"/>
                    <a:pt x="771" y="84"/>
                  </a:cubicBezTo>
                  <a:cubicBezTo>
                    <a:pt x="771" y="84"/>
                    <a:pt x="771" y="84"/>
                    <a:pt x="771" y="84"/>
                  </a:cubicBezTo>
                  <a:cubicBezTo>
                    <a:pt x="840" y="31"/>
                    <a:pt x="925" y="0"/>
                    <a:pt x="1018" y="0"/>
                  </a:cubicBezTo>
                  <a:close/>
                  <a:moveTo>
                    <a:pt x="231" y="215"/>
                  </a:moveTo>
                  <a:cubicBezTo>
                    <a:pt x="127" y="215"/>
                    <a:pt x="43" y="299"/>
                    <a:pt x="43" y="403"/>
                  </a:cubicBezTo>
                  <a:cubicBezTo>
                    <a:pt x="43" y="506"/>
                    <a:pt x="127" y="591"/>
                    <a:pt x="231" y="591"/>
                  </a:cubicBezTo>
                  <a:cubicBezTo>
                    <a:pt x="335" y="591"/>
                    <a:pt x="419" y="506"/>
                    <a:pt x="419" y="403"/>
                  </a:cubicBezTo>
                  <a:cubicBezTo>
                    <a:pt x="419" y="299"/>
                    <a:pt x="335" y="215"/>
                    <a:pt x="231" y="215"/>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任意多边形 40">
              <a:extLst>
                <a:ext uri="{FF2B5EF4-FFF2-40B4-BE49-F238E27FC236}">
                  <a16:creationId xmlns:a16="http://schemas.microsoft.com/office/drawing/2014/main" id="{948ED8D4-3811-4434-9D22-4B675241E01A}"/>
                </a:ext>
              </a:extLst>
            </p:cNvPr>
            <p:cNvSpPr/>
            <p:nvPr/>
          </p:nvSpPr>
          <p:spPr bwMode="auto">
            <a:xfrm>
              <a:off x="8219076" y="1591596"/>
              <a:ext cx="325646" cy="325646"/>
            </a:xfrm>
            <a:custGeom>
              <a:avLst/>
              <a:gdLst>
                <a:gd name="connsiteX0" fmla="*/ 0 w 338138"/>
                <a:gd name="connsiteY0" fmla="*/ 169863 h 338138"/>
                <a:gd name="connsiteX1" fmla="*/ 3975 w 338138"/>
                <a:gd name="connsiteY1" fmla="*/ 169863 h 338138"/>
                <a:gd name="connsiteX2" fmla="*/ 111300 w 338138"/>
                <a:gd name="connsiteY2" fmla="*/ 226838 h 338138"/>
                <a:gd name="connsiteX3" fmla="*/ 168275 w 338138"/>
                <a:gd name="connsiteY3" fmla="*/ 334163 h 338138"/>
                <a:gd name="connsiteX4" fmla="*/ 168275 w 338138"/>
                <a:gd name="connsiteY4" fmla="*/ 338138 h 338138"/>
                <a:gd name="connsiteX5" fmla="*/ 164300 w 338138"/>
                <a:gd name="connsiteY5" fmla="*/ 338138 h 338138"/>
                <a:gd name="connsiteX6" fmla="*/ 49025 w 338138"/>
                <a:gd name="connsiteY6" fmla="*/ 289113 h 338138"/>
                <a:gd name="connsiteX7" fmla="*/ 0 w 338138"/>
                <a:gd name="connsiteY7" fmla="*/ 173838 h 338138"/>
                <a:gd name="connsiteX8" fmla="*/ 0 w 338138"/>
                <a:gd name="connsiteY8" fmla="*/ 169863 h 338138"/>
                <a:gd name="connsiteX9" fmla="*/ 169863 w 338138"/>
                <a:gd name="connsiteY9" fmla="*/ 0 h 338138"/>
                <a:gd name="connsiteX10" fmla="*/ 173838 w 338138"/>
                <a:gd name="connsiteY10" fmla="*/ 0 h 338138"/>
                <a:gd name="connsiteX11" fmla="*/ 289113 w 338138"/>
                <a:gd name="connsiteY11" fmla="*/ 49025 h 338138"/>
                <a:gd name="connsiteX12" fmla="*/ 338138 w 338138"/>
                <a:gd name="connsiteY12" fmla="*/ 164300 h 338138"/>
                <a:gd name="connsiteX13" fmla="*/ 338138 w 338138"/>
                <a:gd name="connsiteY13" fmla="*/ 168275 h 338138"/>
                <a:gd name="connsiteX14" fmla="*/ 334163 w 338138"/>
                <a:gd name="connsiteY14" fmla="*/ 168275 h 338138"/>
                <a:gd name="connsiteX15" fmla="*/ 226838 w 338138"/>
                <a:gd name="connsiteY15" fmla="*/ 111300 h 338138"/>
                <a:gd name="connsiteX16" fmla="*/ 169863 w 338138"/>
                <a:gd name="connsiteY16" fmla="*/ 3975 h 338138"/>
                <a:gd name="connsiteX17" fmla="*/ 169863 w 338138"/>
                <a:gd name="connsiteY17" fmla="*/ 0 h 338138"/>
                <a:gd name="connsiteX18" fmla="*/ 157181 w 338138"/>
                <a:gd name="connsiteY18" fmla="*/ 0 h 338138"/>
                <a:gd name="connsiteX19" fmla="*/ 157181 w 338138"/>
                <a:gd name="connsiteY19" fmla="*/ 3963 h 338138"/>
                <a:gd name="connsiteX20" fmla="*/ 216620 w 338138"/>
                <a:gd name="connsiteY20" fmla="*/ 121518 h 338138"/>
                <a:gd name="connsiteX21" fmla="*/ 334175 w 338138"/>
                <a:gd name="connsiteY21" fmla="*/ 180957 h 338138"/>
                <a:gd name="connsiteX22" fmla="*/ 338138 w 338138"/>
                <a:gd name="connsiteY22" fmla="*/ 180957 h 338138"/>
                <a:gd name="connsiteX23" fmla="*/ 336817 w 338138"/>
                <a:gd name="connsiteY23" fmla="*/ 184919 h 338138"/>
                <a:gd name="connsiteX24" fmla="*/ 289267 w 338138"/>
                <a:gd name="connsiteY24" fmla="*/ 289267 h 338138"/>
                <a:gd name="connsiteX25" fmla="*/ 184919 w 338138"/>
                <a:gd name="connsiteY25" fmla="*/ 336817 h 338138"/>
                <a:gd name="connsiteX26" fmla="*/ 180957 w 338138"/>
                <a:gd name="connsiteY26" fmla="*/ 338138 h 338138"/>
                <a:gd name="connsiteX27" fmla="*/ 180957 w 338138"/>
                <a:gd name="connsiteY27" fmla="*/ 334176 h 338138"/>
                <a:gd name="connsiteX28" fmla="*/ 121518 w 338138"/>
                <a:gd name="connsiteY28" fmla="*/ 216620 h 338138"/>
                <a:gd name="connsiteX29" fmla="*/ 3963 w 338138"/>
                <a:gd name="connsiteY29" fmla="*/ 157181 h 338138"/>
                <a:gd name="connsiteX30" fmla="*/ 0 w 338138"/>
                <a:gd name="connsiteY30" fmla="*/ 157181 h 338138"/>
                <a:gd name="connsiteX31" fmla="*/ 1321 w 338138"/>
                <a:gd name="connsiteY31" fmla="*/ 153219 h 338138"/>
                <a:gd name="connsiteX32" fmla="*/ 48872 w 338138"/>
                <a:gd name="connsiteY32" fmla="*/ 50192 h 338138"/>
                <a:gd name="connsiteX33" fmla="*/ 153219 w 338138"/>
                <a:gd name="connsiteY33" fmla="*/ 1321 h 338138"/>
                <a:gd name="connsiteX34" fmla="*/ 157181 w 338138"/>
                <a:gd name="connsiteY3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138" h="338138">
                  <a:moveTo>
                    <a:pt x="0" y="169863"/>
                  </a:moveTo>
                  <a:cubicBezTo>
                    <a:pt x="0" y="169863"/>
                    <a:pt x="0" y="169863"/>
                    <a:pt x="3975" y="169863"/>
                  </a:cubicBezTo>
                  <a:cubicBezTo>
                    <a:pt x="42400" y="175163"/>
                    <a:pt x="80825" y="195038"/>
                    <a:pt x="111300" y="226838"/>
                  </a:cubicBezTo>
                  <a:cubicBezTo>
                    <a:pt x="143100" y="257313"/>
                    <a:pt x="162975" y="297063"/>
                    <a:pt x="168275" y="334163"/>
                  </a:cubicBezTo>
                  <a:cubicBezTo>
                    <a:pt x="168275" y="334163"/>
                    <a:pt x="168275" y="334163"/>
                    <a:pt x="168275" y="338138"/>
                  </a:cubicBezTo>
                  <a:cubicBezTo>
                    <a:pt x="168275" y="338138"/>
                    <a:pt x="168275" y="338138"/>
                    <a:pt x="164300" y="338138"/>
                  </a:cubicBezTo>
                  <a:cubicBezTo>
                    <a:pt x="120575" y="336813"/>
                    <a:pt x="80825" y="319588"/>
                    <a:pt x="49025" y="289113"/>
                  </a:cubicBezTo>
                  <a:cubicBezTo>
                    <a:pt x="18550" y="257313"/>
                    <a:pt x="1325" y="217563"/>
                    <a:pt x="0" y="173838"/>
                  </a:cubicBezTo>
                  <a:cubicBezTo>
                    <a:pt x="0" y="173838"/>
                    <a:pt x="0" y="173838"/>
                    <a:pt x="0" y="169863"/>
                  </a:cubicBezTo>
                  <a:close/>
                  <a:moveTo>
                    <a:pt x="169863" y="0"/>
                  </a:moveTo>
                  <a:cubicBezTo>
                    <a:pt x="169863" y="0"/>
                    <a:pt x="169863" y="0"/>
                    <a:pt x="173838" y="0"/>
                  </a:cubicBezTo>
                  <a:cubicBezTo>
                    <a:pt x="217563" y="1325"/>
                    <a:pt x="257313" y="18550"/>
                    <a:pt x="289113" y="49025"/>
                  </a:cubicBezTo>
                  <a:cubicBezTo>
                    <a:pt x="319588" y="80825"/>
                    <a:pt x="336813" y="120575"/>
                    <a:pt x="338138" y="164300"/>
                  </a:cubicBezTo>
                  <a:cubicBezTo>
                    <a:pt x="338138" y="164300"/>
                    <a:pt x="338138" y="164300"/>
                    <a:pt x="338138" y="168275"/>
                  </a:cubicBezTo>
                  <a:cubicBezTo>
                    <a:pt x="338138" y="168275"/>
                    <a:pt x="338138" y="168275"/>
                    <a:pt x="334163" y="168275"/>
                  </a:cubicBezTo>
                  <a:cubicBezTo>
                    <a:pt x="295738" y="162975"/>
                    <a:pt x="257313" y="143100"/>
                    <a:pt x="226838" y="111300"/>
                  </a:cubicBezTo>
                  <a:cubicBezTo>
                    <a:pt x="195038" y="80825"/>
                    <a:pt x="175163" y="42400"/>
                    <a:pt x="169863" y="3975"/>
                  </a:cubicBezTo>
                  <a:cubicBezTo>
                    <a:pt x="169863" y="3975"/>
                    <a:pt x="169863" y="3975"/>
                    <a:pt x="169863" y="0"/>
                  </a:cubicBezTo>
                  <a:close/>
                  <a:moveTo>
                    <a:pt x="157181" y="0"/>
                  </a:moveTo>
                  <a:cubicBezTo>
                    <a:pt x="157181" y="0"/>
                    <a:pt x="157181" y="0"/>
                    <a:pt x="157181" y="3963"/>
                  </a:cubicBezTo>
                  <a:cubicBezTo>
                    <a:pt x="162465" y="46230"/>
                    <a:pt x="183598" y="87176"/>
                    <a:pt x="216620" y="121518"/>
                  </a:cubicBezTo>
                  <a:cubicBezTo>
                    <a:pt x="250962" y="154540"/>
                    <a:pt x="291908" y="176994"/>
                    <a:pt x="334175" y="180957"/>
                  </a:cubicBezTo>
                  <a:cubicBezTo>
                    <a:pt x="334175" y="180957"/>
                    <a:pt x="334175" y="180957"/>
                    <a:pt x="338138" y="180957"/>
                  </a:cubicBezTo>
                  <a:cubicBezTo>
                    <a:pt x="338138" y="180957"/>
                    <a:pt x="338138" y="180957"/>
                    <a:pt x="336817" y="184919"/>
                  </a:cubicBezTo>
                  <a:cubicBezTo>
                    <a:pt x="334175" y="224545"/>
                    <a:pt x="317004" y="260208"/>
                    <a:pt x="289267" y="289267"/>
                  </a:cubicBezTo>
                  <a:cubicBezTo>
                    <a:pt x="260208" y="317004"/>
                    <a:pt x="224545" y="334176"/>
                    <a:pt x="184919" y="336817"/>
                  </a:cubicBezTo>
                  <a:cubicBezTo>
                    <a:pt x="184919" y="336817"/>
                    <a:pt x="184919" y="336817"/>
                    <a:pt x="180957" y="338138"/>
                  </a:cubicBezTo>
                  <a:cubicBezTo>
                    <a:pt x="180957" y="338138"/>
                    <a:pt x="180957" y="338138"/>
                    <a:pt x="180957" y="334176"/>
                  </a:cubicBezTo>
                  <a:cubicBezTo>
                    <a:pt x="175673" y="293229"/>
                    <a:pt x="154540" y="250962"/>
                    <a:pt x="121518" y="216620"/>
                  </a:cubicBezTo>
                  <a:cubicBezTo>
                    <a:pt x="87176" y="183598"/>
                    <a:pt x="46230" y="162465"/>
                    <a:pt x="3963" y="157181"/>
                  </a:cubicBezTo>
                  <a:cubicBezTo>
                    <a:pt x="3963" y="157181"/>
                    <a:pt x="3963" y="157181"/>
                    <a:pt x="0" y="157181"/>
                  </a:cubicBezTo>
                  <a:cubicBezTo>
                    <a:pt x="0" y="157181"/>
                    <a:pt x="0" y="157181"/>
                    <a:pt x="1321" y="153219"/>
                  </a:cubicBezTo>
                  <a:cubicBezTo>
                    <a:pt x="3963" y="113593"/>
                    <a:pt x="21134" y="77930"/>
                    <a:pt x="48872" y="50192"/>
                  </a:cubicBezTo>
                  <a:cubicBezTo>
                    <a:pt x="77930" y="21134"/>
                    <a:pt x="113593" y="3963"/>
                    <a:pt x="153219" y="1321"/>
                  </a:cubicBezTo>
                  <a:cubicBezTo>
                    <a:pt x="153219" y="1321"/>
                    <a:pt x="153219" y="1321"/>
                    <a:pt x="157181" y="0"/>
                  </a:cubicBezTo>
                  <a:close/>
                </a:path>
              </a:pathLst>
            </a:custGeom>
            <a:solidFill>
              <a:schemeClr val="bg1"/>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任意多边形 41">
              <a:extLst>
                <a:ext uri="{FF2B5EF4-FFF2-40B4-BE49-F238E27FC236}">
                  <a16:creationId xmlns:a16="http://schemas.microsoft.com/office/drawing/2014/main" id="{290865D5-F3F5-4A10-A94A-0BDD22C55809}"/>
                </a:ext>
              </a:extLst>
            </p:cNvPr>
            <p:cNvSpPr/>
            <p:nvPr/>
          </p:nvSpPr>
          <p:spPr bwMode="auto">
            <a:xfrm>
              <a:off x="8619681" y="1709369"/>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D7D31">
                      <a:lumMod val="10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p>
          </p:txBody>
        </p:sp>
        <p:sp>
          <p:nvSpPr>
            <p:cNvPr id="24" name="矩形 29">
              <a:extLst>
                <a:ext uri="{FF2B5EF4-FFF2-40B4-BE49-F238E27FC236}">
                  <a16:creationId xmlns:a16="http://schemas.microsoft.com/office/drawing/2014/main" id="{3304E175-927F-4A07-9A4C-267565A7E24E}"/>
                </a:ext>
              </a:extLst>
            </p:cNvPr>
            <p:cNvSpPr/>
            <p:nvPr/>
          </p:nvSpPr>
          <p:spPr bwMode="auto">
            <a:xfrm>
              <a:off x="7285387" y="1677933"/>
              <a:ext cx="588553" cy="272806"/>
            </a:xfrm>
            <a:prstGeom prst="rect">
              <a:avLst/>
            </a:prstGeom>
            <a:solidFill>
              <a:schemeClr val="accent2">
                <a:lumMod val="100000"/>
              </a:schemeClr>
            </a:solidFill>
            <a:ln w="19050">
              <a:noFill/>
              <a:round/>
            </a:ln>
          </p:spPr>
          <p:txBody>
            <a:bodyPr vert="horz" wrap="non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k</a:t>
              </a: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ịch</a:t>
              </a:r>
              <a:r>
                <a:rPr kumimoji="0" lang="en-US" altLang="zh-CN"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viễn</a:t>
              </a:r>
              <a:r>
                <a:rPr kumimoji="0" lang="en-US" altLang="zh-CN"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tưởng</a:t>
              </a:r>
              <a:endParaRPr kumimoji="0" lang="zh-CN" alt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5" name="千图PPT彼岸天：ID 8661124库_组合 6">
            <a:extLst>
              <a:ext uri="{FF2B5EF4-FFF2-40B4-BE49-F238E27FC236}">
                <a16:creationId xmlns:a16="http://schemas.microsoft.com/office/drawing/2014/main" id="{F5173208-EDEA-49ED-BD27-5F53F3286C8F}"/>
              </a:ext>
            </a:extLst>
          </p:cNvPr>
          <p:cNvGrpSpPr/>
          <p:nvPr>
            <p:custDataLst>
              <p:tags r:id="rId5"/>
            </p:custDataLst>
          </p:nvPr>
        </p:nvGrpSpPr>
        <p:grpSpPr>
          <a:xfrm>
            <a:off x="6163079" y="4288714"/>
            <a:ext cx="3779809" cy="1464287"/>
            <a:chOff x="6564948" y="2670791"/>
            <a:chExt cx="2587371" cy="1464287"/>
          </a:xfrm>
        </p:grpSpPr>
        <p:sp>
          <p:nvSpPr>
            <p:cNvPr id="26" name="任意多边形 33">
              <a:extLst>
                <a:ext uri="{FF2B5EF4-FFF2-40B4-BE49-F238E27FC236}">
                  <a16:creationId xmlns:a16="http://schemas.microsoft.com/office/drawing/2014/main" id="{B26C3C38-242B-4CF9-BC12-A5BD8D9DE3D8}"/>
                </a:ext>
              </a:extLst>
            </p:cNvPr>
            <p:cNvSpPr/>
            <p:nvPr/>
          </p:nvSpPr>
          <p:spPr bwMode="auto">
            <a:xfrm flipH="1">
              <a:off x="6564948" y="2670791"/>
              <a:ext cx="2587371" cy="1464287"/>
            </a:xfrm>
            <a:custGeom>
              <a:avLst/>
              <a:gdLst>
                <a:gd name="T0" fmla="*/ 403 w 1421"/>
                <a:gd name="T1" fmla="*/ 0 h 806"/>
                <a:gd name="T2" fmla="*/ 0 w 1421"/>
                <a:gd name="T3" fmla="*/ 403 h 806"/>
                <a:gd name="T4" fmla="*/ 403 w 1421"/>
                <a:gd name="T5" fmla="*/ 806 h 806"/>
                <a:gd name="T6" fmla="*/ 650 w 1421"/>
                <a:gd name="T7" fmla="*/ 722 h 806"/>
                <a:gd name="T8" fmla="*/ 650 w 1421"/>
                <a:gd name="T9" fmla="*/ 722 h 806"/>
                <a:gd name="T10" fmla="*/ 1153 w 1421"/>
                <a:gd name="T11" fmla="*/ 631 h 806"/>
                <a:gd name="T12" fmla="*/ 1153 w 1421"/>
                <a:gd name="T13" fmla="*/ 631 h 806"/>
                <a:gd name="T14" fmla="*/ 1191 w 1421"/>
                <a:gd name="T15" fmla="*/ 634 h 806"/>
                <a:gd name="T16" fmla="*/ 1421 w 1421"/>
                <a:gd name="T17" fmla="*/ 403 h 806"/>
                <a:gd name="T18" fmla="*/ 1191 w 1421"/>
                <a:gd name="T19" fmla="*/ 173 h 806"/>
                <a:gd name="T20" fmla="*/ 1153 w 1421"/>
                <a:gd name="T21" fmla="*/ 176 h 806"/>
                <a:gd name="T22" fmla="*/ 1153 w 1421"/>
                <a:gd name="T23" fmla="*/ 176 h 806"/>
                <a:gd name="T24" fmla="*/ 650 w 1421"/>
                <a:gd name="T25" fmla="*/ 84 h 806"/>
                <a:gd name="T26" fmla="*/ 650 w 1421"/>
                <a:gd name="T27" fmla="*/ 84 h 806"/>
                <a:gd name="T28" fmla="*/ 403 w 1421"/>
                <a:gd name="T29" fmla="*/ 0 h 806"/>
                <a:gd name="T30" fmla="*/ 1191 w 1421"/>
                <a:gd name="T31" fmla="*/ 215 h 806"/>
                <a:gd name="T32" fmla="*/ 1379 w 1421"/>
                <a:gd name="T33" fmla="*/ 403 h 806"/>
                <a:gd name="T34" fmla="*/ 1191 w 1421"/>
                <a:gd name="T35" fmla="*/ 591 h 806"/>
                <a:gd name="T36" fmla="*/ 1003 w 1421"/>
                <a:gd name="T37" fmla="*/ 403 h 806"/>
                <a:gd name="T38" fmla="*/ 1191 w 1421"/>
                <a:gd name="T39" fmla="*/ 215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6">
                  <a:moveTo>
                    <a:pt x="403" y="0"/>
                  </a:moveTo>
                  <a:cubicBezTo>
                    <a:pt x="181" y="0"/>
                    <a:pt x="0" y="181"/>
                    <a:pt x="0" y="403"/>
                  </a:cubicBezTo>
                  <a:cubicBezTo>
                    <a:pt x="0" y="626"/>
                    <a:pt x="181" y="806"/>
                    <a:pt x="403" y="806"/>
                  </a:cubicBezTo>
                  <a:cubicBezTo>
                    <a:pt x="496" y="806"/>
                    <a:pt x="582" y="775"/>
                    <a:pt x="650" y="722"/>
                  </a:cubicBezTo>
                  <a:cubicBezTo>
                    <a:pt x="650" y="722"/>
                    <a:pt x="650" y="722"/>
                    <a:pt x="650" y="722"/>
                  </a:cubicBezTo>
                  <a:cubicBezTo>
                    <a:pt x="803" y="607"/>
                    <a:pt x="1013" y="615"/>
                    <a:pt x="1153" y="631"/>
                  </a:cubicBezTo>
                  <a:cubicBezTo>
                    <a:pt x="1153" y="631"/>
                    <a:pt x="1153" y="631"/>
                    <a:pt x="1153" y="631"/>
                  </a:cubicBezTo>
                  <a:cubicBezTo>
                    <a:pt x="1165" y="633"/>
                    <a:pt x="1178" y="634"/>
                    <a:pt x="1191" y="634"/>
                  </a:cubicBezTo>
                  <a:cubicBezTo>
                    <a:pt x="1318" y="634"/>
                    <a:pt x="1421" y="530"/>
                    <a:pt x="1421" y="403"/>
                  </a:cubicBezTo>
                  <a:cubicBezTo>
                    <a:pt x="1421" y="276"/>
                    <a:pt x="1318" y="173"/>
                    <a:pt x="1191" y="173"/>
                  </a:cubicBezTo>
                  <a:cubicBezTo>
                    <a:pt x="1178" y="173"/>
                    <a:pt x="1165" y="174"/>
                    <a:pt x="1153" y="176"/>
                  </a:cubicBezTo>
                  <a:cubicBezTo>
                    <a:pt x="1153" y="176"/>
                    <a:pt x="1153" y="176"/>
                    <a:pt x="1153" y="176"/>
                  </a:cubicBezTo>
                  <a:cubicBezTo>
                    <a:pt x="1013" y="191"/>
                    <a:pt x="803" y="200"/>
                    <a:pt x="650" y="84"/>
                  </a:cubicBezTo>
                  <a:cubicBezTo>
                    <a:pt x="650" y="84"/>
                    <a:pt x="650" y="84"/>
                    <a:pt x="650" y="84"/>
                  </a:cubicBezTo>
                  <a:cubicBezTo>
                    <a:pt x="582" y="32"/>
                    <a:pt x="496" y="0"/>
                    <a:pt x="403" y="0"/>
                  </a:cubicBezTo>
                  <a:close/>
                  <a:moveTo>
                    <a:pt x="1191" y="215"/>
                  </a:moveTo>
                  <a:cubicBezTo>
                    <a:pt x="1294" y="215"/>
                    <a:pt x="1379" y="299"/>
                    <a:pt x="1379" y="403"/>
                  </a:cubicBezTo>
                  <a:cubicBezTo>
                    <a:pt x="1379" y="507"/>
                    <a:pt x="1294" y="591"/>
                    <a:pt x="1191" y="591"/>
                  </a:cubicBezTo>
                  <a:cubicBezTo>
                    <a:pt x="1087" y="591"/>
                    <a:pt x="1003" y="507"/>
                    <a:pt x="1003" y="403"/>
                  </a:cubicBezTo>
                  <a:cubicBezTo>
                    <a:pt x="1003" y="299"/>
                    <a:pt x="1087" y="215"/>
                    <a:pt x="1191" y="215"/>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34">
              <a:extLst>
                <a:ext uri="{FF2B5EF4-FFF2-40B4-BE49-F238E27FC236}">
                  <a16:creationId xmlns:a16="http://schemas.microsoft.com/office/drawing/2014/main" id="{0EFA3024-ABDB-4E54-A4CC-F9D44403FE23}"/>
                </a:ext>
              </a:extLst>
            </p:cNvPr>
            <p:cNvSpPr/>
            <p:nvPr/>
          </p:nvSpPr>
          <p:spPr bwMode="auto">
            <a:xfrm>
              <a:off x="7454598" y="3240877"/>
              <a:ext cx="325646" cy="324115"/>
            </a:xfrm>
            <a:custGeom>
              <a:avLst/>
              <a:gdLst>
                <a:gd name="connsiteX0" fmla="*/ 294483 w 338139"/>
                <a:gd name="connsiteY0" fmla="*/ 53975 h 336550"/>
                <a:gd name="connsiteX1" fmla="*/ 338139 w 338139"/>
                <a:gd name="connsiteY1" fmla="*/ 167482 h 336550"/>
                <a:gd name="connsiteX2" fmla="*/ 294483 w 338139"/>
                <a:gd name="connsiteY2" fmla="*/ 280988 h 336550"/>
                <a:gd name="connsiteX3" fmla="*/ 275962 w 338139"/>
                <a:gd name="connsiteY3" fmla="*/ 257231 h 336550"/>
                <a:gd name="connsiteX4" fmla="*/ 285222 w 338139"/>
                <a:gd name="connsiteY4" fmla="*/ 250632 h 336550"/>
                <a:gd name="connsiteX5" fmla="*/ 286545 w 338139"/>
                <a:gd name="connsiteY5" fmla="*/ 237433 h 336550"/>
                <a:gd name="connsiteX6" fmla="*/ 273316 w 338139"/>
                <a:gd name="connsiteY6" fmla="*/ 236114 h 336550"/>
                <a:gd name="connsiteX7" fmla="*/ 266701 w 338139"/>
                <a:gd name="connsiteY7" fmla="*/ 241393 h 336550"/>
                <a:gd name="connsiteX8" fmla="*/ 258764 w 338139"/>
                <a:gd name="connsiteY8" fmla="*/ 218956 h 336550"/>
                <a:gd name="connsiteX9" fmla="*/ 269347 w 338139"/>
                <a:gd name="connsiteY9" fmla="*/ 212356 h 336550"/>
                <a:gd name="connsiteX10" fmla="*/ 271993 w 338139"/>
                <a:gd name="connsiteY10" fmla="*/ 199158 h 336550"/>
                <a:gd name="connsiteX11" fmla="*/ 258764 w 338139"/>
                <a:gd name="connsiteY11" fmla="*/ 197838 h 336550"/>
                <a:gd name="connsiteX12" fmla="*/ 253472 w 338139"/>
                <a:gd name="connsiteY12" fmla="*/ 200478 h 336550"/>
                <a:gd name="connsiteX13" fmla="*/ 250826 w 338139"/>
                <a:gd name="connsiteY13" fmla="*/ 176721 h 336550"/>
                <a:gd name="connsiteX14" fmla="*/ 260086 w 338139"/>
                <a:gd name="connsiteY14" fmla="*/ 176721 h 336550"/>
                <a:gd name="connsiteX15" fmla="*/ 269347 w 338139"/>
                <a:gd name="connsiteY15" fmla="*/ 167482 h 336550"/>
                <a:gd name="connsiteX16" fmla="*/ 260086 w 338139"/>
                <a:gd name="connsiteY16" fmla="*/ 158243 h 336550"/>
                <a:gd name="connsiteX17" fmla="*/ 250826 w 338139"/>
                <a:gd name="connsiteY17" fmla="*/ 158243 h 336550"/>
                <a:gd name="connsiteX18" fmla="*/ 253472 w 338139"/>
                <a:gd name="connsiteY18" fmla="*/ 134486 h 336550"/>
                <a:gd name="connsiteX19" fmla="*/ 258764 w 338139"/>
                <a:gd name="connsiteY19" fmla="*/ 137125 h 336550"/>
                <a:gd name="connsiteX20" fmla="*/ 264055 w 338139"/>
                <a:gd name="connsiteY20" fmla="*/ 139765 h 336550"/>
                <a:gd name="connsiteX21" fmla="*/ 271993 w 338139"/>
                <a:gd name="connsiteY21" fmla="*/ 135806 h 336550"/>
                <a:gd name="connsiteX22" fmla="*/ 269347 w 338139"/>
                <a:gd name="connsiteY22" fmla="*/ 122607 h 336550"/>
                <a:gd name="connsiteX23" fmla="*/ 258764 w 338139"/>
                <a:gd name="connsiteY23" fmla="*/ 116008 h 336550"/>
                <a:gd name="connsiteX24" fmla="*/ 266701 w 338139"/>
                <a:gd name="connsiteY24" fmla="*/ 93571 h 336550"/>
                <a:gd name="connsiteX25" fmla="*/ 273316 w 338139"/>
                <a:gd name="connsiteY25" fmla="*/ 98850 h 336550"/>
                <a:gd name="connsiteX26" fmla="*/ 278607 w 338139"/>
                <a:gd name="connsiteY26" fmla="*/ 101490 h 336550"/>
                <a:gd name="connsiteX27" fmla="*/ 286545 w 338139"/>
                <a:gd name="connsiteY27" fmla="*/ 97530 h 336550"/>
                <a:gd name="connsiteX28" fmla="*/ 285222 w 338139"/>
                <a:gd name="connsiteY28" fmla="*/ 84332 h 336550"/>
                <a:gd name="connsiteX29" fmla="*/ 275962 w 338139"/>
                <a:gd name="connsiteY29" fmla="*/ 77732 h 336550"/>
                <a:gd name="connsiteX30" fmla="*/ 294483 w 338139"/>
                <a:gd name="connsiteY30" fmla="*/ 53975 h 336550"/>
                <a:gd name="connsiteX31" fmla="*/ 43657 w 338139"/>
                <a:gd name="connsiteY31" fmla="*/ 53975 h 336550"/>
                <a:gd name="connsiteX32" fmla="*/ 62177 w 338139"/>
                <a:gd name="connsiteY32" fmla="*/ 77732 h 336550"/>
                <a:gd name="connsiteX33" fmla="*/ 52917 w 338139"/>
                <a:gd name="connsiteY33" fmla="*/ 84332 h 336550"/>
                <a:gd name="connsiteX34" fmla="*/ 51594 w 338139"/>
                <a:gd name="connsiteY34" fmla="*/ 97530 h 336550"/>
                <a:gd name="connsiteX35" fmla="*/ 59532 w 338139"/>
                <a:gd name="connsiteY35" fmla="*/ 101490 h 336550"/>
                <a:gd name="connsiteX36" fmla="*/ 64823 w 338139"/>
                <a:gd name="connsiteY36" fmla="*/ 98850 h 336550"/>
                <a:gd name="connsiteX37" fmla="*/ 71438 w 338139"/>
                <a:gd name="connsiteY37" fmla="*/ 93571 h 336550"/>
                <a:gd name="connsiteX38" fmla="*/ 79375 w 338139"/>
                <a:gd name="connsiteY38" fmla="*/ 116008 h 336550"/>
                <a:gd name="connsiteX39" fmla="*/ 68792 w 338139"/>
                <a:gd name="connsiteY39" fmla="*/ 122607 h 336550"/>
                <a:gd name="connsiteX40" fmla="*/ 66146 w 338139"/>
                <a:gd name="connsiteY40" fmla="*/ 135806 h 336550"/>
                <a:gd name="connsiteX41" fmla="*/ 74084 w 338139"/>
                <a:gd name="connsiteY41" fmla="*/ 139765 h 336550"/>
                <a:gd name="connsiteX42" fmla="*/ 79375 w 338139"/>
                <a:gd name="connsiteY42" fmla="*/ 137125 h 336550"/>
                <a:gd name="connsiteX43" fmla="*/ 84667 w 338139"/>
                <a:gd name="connsiteY43" fmla="*/ 134486 h 336550"/>
                <a:gd name="connsiteX44" fmla="*/ 87313 w 338139"/>
                <a:gd name="connsiteY44" fmla="*/ 158243 h 336550"/>
                <a:gd name="connsiteX45" fmla="*/ 78053 w 338139"/>
                <a:gd name="connsiteY45" fmla="*/ 158243 h 336550"/>
                <a:gd name="connsiteX46" fmla="*/ 68792 w 338139"/>
                <a:gd name="connsiteY46" fmla="*/ 167482 h 336550"/>
                <a:gd name="connsiteX47" fmla="*/ 78053 w 338139"/>
                <a:gd name="connsiteY47" fmla="*/ 176721 h 336550"/>
                <a:gd name="connsiteX48" fmla="*/ 87313 w 338139"/>
                <a:gd name="connsiteY48" fmla="*/ 176721 h 336550"/>
                <a:gd name="connsiteX49" fmla="*/ 84667 w 338139"/>
                <a:gd name="connsiteY49" fmla="*/ 200478 h 336550"/>
                <a:gd name="connsiteX50" fmla="*/ 79375 w 338139"/>
                <a:gd name="connsiteY50" fmla="*/ 197838 h 336550"/>
                <a:gd name="connsiteX51" fmla="*/ 66146 w 338139"/>
                <a:gd name="connsiteY51" fmla="*/ 199158 h 336550"/>
                <a:gd name="connsiteX52" fmla="*/ 68792 w 338139"/>
                <a:gd name="connsiteY52" fmla="*/ 212356 h 336550"/>
                <a:gd name="connsiteX53" fmla="*/ 79375 w 338139"/>
                <a:gd name="connsiteY53" fmla="*/ 218956 h 336550"/>
                <a:gd name="connsiteX54" fmla="*/ 71438 w 338139"/>
                <a:gd name="connsiteY54" fmla="*/ 241393 h 336550"/>
                <a:gd name="connsiteX55" fmla="*/ 64823 w 338139"/>
                <a:gd name="connsiteY55" fmla="*/ 236114 h 336550"/>
                <a:gd name="connsiteX56" fmla="*/ 51594 w 338139"/>
                <a:gd name="connsiteY56" fmla="*/ 237433 h 336550"/>
                <a:gd name="connsiteX57" fmla="*/ 52917 w 338139"/>
                <a:gd name="connsiteY57" fmla="*/ 250632 h 336550"/>
                <a:gd name="connsiteX58" fmla="*/ 62177 w 338139"/>
                <a:gd name="connsiteY58" fmla="*/ 257231 h 336550"/>
                <a:gd name="connsiteX59" fmla="*/ 43657 w 338139"/>
                <a:gd name="connsiteY59" fmla="*/ 280988 h 336550"/>
                <a:gd name="connsiteX60" fmla="*/ 0 w 338139"/>
                <a:gd name="connsiteY60" fmla="*/ 167482 h 336550"/>
                <a:gd name="connsiteX61" fmla="*/ 43657 w 338139"/>
                <a:gd name="connsiteY61" fmla="*/ 53975 h 336550"/>
                <a:gd name="connsiteX62" fmla="*/ 169070 w 338139"/>
                <a:gd name="connsiteY62" fmla="*/ 0 h 336550"/>
                <a:gd name="connsiteX63" fmla="*/ 274639 w 338139"/>
                <a:gd name="connsiteY63" fmla="*/ 36810 h 336550"/>
                <a:gd name="connsiteX64" fmla="*/ 256164 w 338139"/>
                <a:gd name="connsiteY64" fmla="*/ 61789 h 336550"/>
                <a:gd name="connsiteX65" fmla="*/ 246927 w 338139"/>
                <a:gd name="connsiteY65" fmla="*/ 55215 h 336550"/>
                <a:gd name="connsiteX66" fmla="*/ 233731 w 338139"/>
                <a:gd name="connsiteY66" fmla="*/ 56530 h 336550"/>
                <a:gd name="connsiteX67" fmla="*/ 235051 w 338139"/>
                <a:gd name="connsiteY67" fmla="*/ 69677 h 336550"/>
                <a:gd name="connsiteX68" fmla="*/ 245608 w 338139"/>
                <a:gd name="connsiteY68" fmla="*/ 77565 h 336550"/>
                <a:gd name="connsiteX69" fmla="*/ 236370 w 338139"/>
                <a:gd name="connsiteY69" fmla="*/ 101228 h 336550"/>
                <a:gd name="connsiteX70" fmla="*/ 228453 w 338139"/>
                <a:gd name="connsiteY70" fmla="*/ 95970 h 336550"/>
                <a:gd name="connsiteX71" fmla="*/ 215256 w 338139"/>
                <a:gd name="connsiteY71" fmla="*/ 98599 h 336550"/>
                <a:gd name="connsiteX72" fmla="*/ 217896 w 338139"/>
                <a:gd name="connsiteY72" fmla="*/ 111745 h 336550"/>
                <a:gd name="connsiteX73" fmla="*/ 229772 w 338139"/>
                <a:gd name="connsiteY73" fmla="*/ 119633 h 336550"/>
                <a:gd name="connsiteX74" fmla="*/ 224494 w 338139"/>
                <a:gd name="connsiteY74" fmla="*/ 159073 h 336550"/>
                <a:gd name="connsiteX75" fmla="*/ 215256 w 338139"/>
                <a:gd name="connsiteY75" fmla="*/ 159073 h 336550"/>
                <a:gd name="connsiteX76" fmla="*/ 204700 w 338139"/>
                <a:gd name="connsiteY76" fmla="*/ 168275 h 336550"/>
                <a:gd name="connsiteX77" fmla="*/ 215256 w 338139"/>
                <a:gd name="connsiteY77" fmla="*/ 177478 h 336550"/>
                <a:gd name="connsiteX78" fmla="*/ 224494 w 338139"/>
                <a:gd name="connsiteY78" fmla="*/ 177478 h 336550"/>
                <a:gd name="connsiteX79" fmla="*/ 229772 w 338139"/>
                <a:gd name="connsiteY79" fmla="*/ 216917 h 336550"/>
                <a:gd name="connsiteX80" fmla="*/ 217896 w 338139"/>
                <a:gd name="connsiteY80" fmla="*/ 224805 h 336550"/>
                <a:gd name="connsiteX81" fmla="*/ 215256 w 338139"/>
                <a:gd name="connsiteY81" fmla="*/ 237952 h 336550"/>
                <a:gd name="connsiteX82" fmla="*/ 223174 w 338139"/>
                <a:gd name="connsiteY82" fmla="*/ 241896 h 336550"/>
                <a:gd name="connsiteX83" fmla="*/ 228453 w 338139"/>
                <a:gd name="connsiteY83" fmla="*/ 240581 h 336550"/>
                <a:gd name="connsiteX84" fmla="*/ 236370 w 338139"/>
                <a:gd name="connsiteY84" fmla="*/ 235322 h 336550"/>
                <a:gd name="connsiteX85" fmla="*/ 245608 w 338139"/>
                <a:gd name="connsiteY85" fmla="*/ 258986 h 336550"/>
                <a:gd name="connsiteX86" fmla="*/ 235051 w 338139"/>
                <a:gd name="connsiteY86" fmla="*/ 266874 h 336550"/>
                <a:gd name="connsiteX87" fmla="*/ 233731 w 338139"/>
                <a:gd name="connsiteY87" fmla="*/ 280020 h 336550"/>
                <a:gd name="connsiteX88" fmla="*/ 241649 w 338139"/>
                <a:gd name="connsiteY88" fmla="*/ 283964 h 336550"/>
                <a:gd name="connsiteX89" fmla="*/ 246927 w 338139"/>
                <a:gd name="connsiteY89" fmla="*/ 281335 h 336550"/>
                <a:gd name="connsiteX90" fmla="*/ 256164 w 338139"/>
                <a:gd name="connsiteY90" fmla="*/ 274762 h 336550"/>
                <a:gd name="connsiteX91" fmla="*/ 274639 w 338139"/>
                <a:gd name="connsiteY91" fmla="*/ 299740 h 336550"/>
                <a:gd name="connsiteX92" fmla="*/ 169070 w 338139"/>
                <a:gd name="connsiteY92" fmla="*/ 336550 h 336550"/>
                <a:gd name="connsiteX93" fmla="*/ 63501 w 338139"/>
                <a:gd name="connsiteY93" fmla="*/ 299740 h 336550"/>
                <a:gd name="connsiteX94" fmla="*/ 81976 w 338139"/>
                <a:gd name="connsiteY94" fmla="*/ 274762 h 336550"/>
                <a:gd name="connsiteX95" fmla="*/ 91213 w 338139"/>
                <a:gd name="connsiteY95" fmla="*/ 281335 h 336550"/>
                <a:gd name="connsiteX96" fmla="*/ 96491 w 338139"/>
                <a:gd name="connsiteY96" fmla="*/ 283964 h 336550"/>
                <a:gd name="connsiteX97" fmla="*/ 104409 w 338139"/>
                <a:gd name="connsiteY97" fmla="*/ 280020 h 336550"/>
                <a:gd name="connsiteX98" fmla="*/ 103089 w 338139"/>
                <a:gd name="connsiteY98" fmla="*/ 266874 h 336550"/>
                <a:gd name="connsiteX99" fmla="*/ 92532 w 338139"/>
                <a:gd name="connsiteY99" fmla="*/ 258986 h 336550"/>
                <a:gd name="connsiteX100" fmla="*/ 101770 w 338139"/>
                <a:gd name="connsiteY100" fmla="*/ 235322 h 336550"/>
                <a:gd name="connsiteX101" fmla="*/ 109687 w 338139"/>
                <a:gd name="connsiteY101" fmla="*/ 240581 h 336550"/>
                <a:gd name="connsiteX102" fmla="*/ 114966 w 338139"/>
                <a:gd name="connsiteY102" fmla="*/ 241896 h 336550"/>
                <a:gd name="connsiteX103" fmla="*/ 122884 w 338139"/>
                <a:gd name="connsiteY103" fmla="*/ 237952 h 336550"/>
                <a:gd name="connsiteX104" fmla="*/ 120244 w 338139"/>
                <a:gd name="connsiteY104" fmla="*/ 224805 h 336550"/>
                <a:gd name="connsiteX105" fmla="*/ 108368 w 338139"/>
                <a:gd name="connsiteY105" fmla="*/ 216917 h 336550"/>
                <a:gd name="connsiteX106" fmla="*/ 113646 w 338139"/>
                <a:gd name="connsiteY106" fmla="*/ 177478 h 336550"/>
                <a:gd name="connsiteX107" fmla="*/ 122884 w 338139"/>
                <a:gd name="connsiteY107" fmla="*/ 177478 h 336550"/>
                <a:gd name="connsiteX108" fmla="*/ 133440 w 338139"/>
                <a:gd name="connsiteY108" fmla="*/ 168275 h 336550"/>
                <a:gd name="connsiteX109" fmla="*/ 122884 w 338139"/>
                <a:gd name="connsiteY109" fmla="*/ 159073 h 336550"/>
                <a:gd name="connsiteX110" fmla="*/ 113646 w 338139"/>
                <a:gd name="connsiteY110" fmla="*/ 159073 h 336550"/>
                <a:gd name="connsiteX111" fmla="*/ 108368 w 338139"/>
                <a:gd name="connsiteY111" fmla="*/ 119633 h 336550"/>
                <a:gd name="connsiteX112" fmla="*/ 120244 w 338139"/>
                <a:gd name="connsiteY112" fmla="*/ 111745 h 336550"/>
                <a:gd name="connsiteX113" fmla="*/ 122884 w 338139"/>
                <a:gd name="connsiteY113" fmla="*/ 98599 h 336550"/>
                <a:gd name="connsiteX114" fmla="*/ 109687 w 338139"/>
                <a:gd name="connsiteY114" fmla="*/ 95970 h 336550"/>
                <a:gd name="connsiteX115" fmla="*/ 101770 w 338139"/>
                <a:gd name="connsiteY115" fmla="*/ 101228 h 336550"/>
                <a:gd name="connsiteX116" fmla="*/ 92532 w 338139"/>
                <a:gd name="connsiteY116" fmla="*/ 77565 h 336550"/>
                <a:gd name="connsiteX117" fmla="*/ 103089 w 338139"/>
                <a:gd name="connsiteY117" fmla="*/ 69677 h 336550"/>
                <a:gd name="connsiteX118" fmla="*/ 104409 w 338139"/>
                <a:gd name="connsiteY118" fmla="*/ 56530 h 336550"/>
                <a:gd name="connsiteX119" fmla="*/ 91213 w 338139"/>
                <a:gd name="connsiteY119" fmla="*/ 55215 h 336550"/>
                <a:gd name="connsiteX120" fmla="*/ 81976 w 338139"/>
                <a:gd name="connsiteY120" fmla="*/ 61789 h 336550"/>
                <a:gd name="connsiteX121" fmla="*/ 63501 w 338139"/>
                <a:gd name="connsiteY121" fmla="*/ 36810 h 336550"/>
                <a:gd name="connsiteX122" fmla="*/ 169070 w 338139"/>
                <a:gd name="connsiteY12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139" h="336550">
                  <a:moveTo>
                    <a:pt x="294483" y="53975"/>
                  </a:moveTo>
                  <a:cubicBezTo>
                    <a:pt x="320941" y="84332"/>
                    <a:pt x="338139" y="123927"/>
                    <a:pt x="338139" y="167482"/>
                  </a:cubicBezTo>
                  <a:cubicBezTo>
                    <a:pt x="338139" y="211037"/>
                    <a:pt x="320941" y="250632"/>
                    <a:pt x="294483" y="280988"/>
                  </a:cubicBezTo>
                  <a:cubicBezTo>
                    <a:pt x="287868" y="273069"/>
                    <a:pt x="281253" y="265150"/>
                    <a:pt x="275962" y="257231"/>
                  </a:cubicBezTo>
                  <a:cubicBezTo>
                    <a:pt x="275962" y="257231"/>
                    <a:pt x="275962" y="257231"/>
                    <a:pt x="285222" y="250632"/>
                  </a:cubicBezTo>
                  <a:cubicBezTo>
                    <a:pt x="289191" y="246672"/>
                    <a:pt x="289191" y="241393"/>
                    <a:pt x="286545" y="237433"/>
                  </a:cubicBezTo>
                  <a:cubicBezTo>
                    <a:pt x="282576" y="233474"/>
                    <a:pt x="277285" y="232154"/>
                    <a:pt x="273316" y="236114"/>
                  </a:cubicBezTo>
                  <a:cubicBezTo>
                    <a:pt x="273316" y="236114"/>
                    <a:pt x="273316" y="236114"/>
                    <a:pt x="266701" y="241393"/>
                  </a:cubicBezTo>
                  <a:cubicBezTo>
                    <a:pt x="264055" y="233474"/>
                    <a:pt x="261409" y="226875"/>
                    <a:pt x="258764" y="218956"/>
                  </a:cubicBezTo>
                  <a:cubicBezTo>
                    <a:pt x="258764" y="218956"/>
                    <a:pt x="258764" y="218956"/>
                    <a:pt x="269347" y="212356"/>
                  </a:cubicBezTo>
                  <a:cubicBezTo>
                    <a:pt x="273316" y="209717"/>
                    <a:pt x="274639" y="204437"/>
                    <a:pt x="271993" y="199158"/>
                  </a:cubicBezTo>
                  <a:cubicBezTo>
                    <a:pt x="268024" y="195198"/>
                    <a:pt x="262732" y="193879"/>
                    <a:pt x="258764" y="197838"/>
                  </a:cubicBezTo>
                  <a:cubicBezTo>
                    <a:pt x="258764" y="197838"/>
                    <a:pt x="258764" y="197838"/>
                    <a:pt x="253472" y="200478"/>
                  </a:cubicBezTo>
                  <a:cubicBezTo>
                    <a:pt x="252149" y="192559"/>
                    <a:pt x="250826" y="184640"/>
                    <a:pt x="250826" y="176721"/>
                  </a:cubicBezTo>
                  <a:cubicBezTo>
                    <a:pt x="250826" y="176721"/>
                    <a:pt x="250826" y="176721"/>
                    <a:pt x="260086" y="176721"/>
                  </a:cubicBezTo>
                  <a:cubicBezTo>
                    <a:pt x="265378" y="176721"/>
                    <a:pt x="269347" y="172761"/>
                    <a:pt x="269347" y="167482"/>
                  </a:cubicBezTo>
                  <a:cubicBezTo>
                    <a:pt x="269347" y="162202"/>
                    <a:pt x="265378" y="158243"/>
                    <a:pt x="260086" y="158243"/>
                  </a:cubicBezTo>
                  <a:cubicBezTo>
                    <a:pt x="260086" y="158243"/>
                    <a:pt x="260086" y="158243"/>
                    <a:pt x="250826" y="158243"/>
                  </a:cubicBezTo>
                  <a:cubicBezTo>
                    <a:pt x="250826" y="150324"/>
                    <a:pt x="252149" y="142405"/>
                    <a:pt x="253472" y="134486"/>
                  </a:cubicBezTo>
                  <a:cubicBezTo>
                    <a:pt x="253472" y="134486"/>
                    <a:pt x="253472" y="134486"/>
                    <a:pt x="258764" y="137125"/>
                  </a:cubicBezTo>
                  <a:cubicBezTo>
                    <a:pt x="260086" y="138445"/>
                    <a:pt x="261409" y="139765"/>
                    <a:pt x="264055" y="139765"/>
                  </a:cubicBezTo>
                  <a:cubicBezTo>
                    <a:pt x="266701" y="139765"/>
                    <a:pt x="269347" y="138445"/>
                    <a:pt x="271993" y="135806"/>
                  </a:cubicBezTo>
                  <a:cubicBezTo>
                    <a:pt x="274639" y="130526"/>
                    <a:pt x="273316" y="125247"/>
                    <a:pt x="269347" y="122607"/>
                  </a:cubicBezTo>
                  <a:cubicBezTo>
                    <a:pt x="269347" y="122607"/>
                    <a:pt x="269347" y="122607"/>
                    <a:pt x="258764" y="116008"/>
                  </a:cubicBezTo>
                  <a:cubicBezTo>
                    <a:pt x="261409" y="108089"/>
                    <a:pt x="264055" y="101490"/>
                    <a:pt x="266701" y="93571"/>
                  </a:cubicBezTo>
                  <a:cubicBezTo>
                    <a:pt x="266701" y="93571"/>
                    <a:pt x="266701" y="93571"/>
                    <a:pt x="273316" y="98850"/>
                  </a:cubicBezTo>
                  <a:cubicBezTo>
                    <a:pt x="274639" y="100170"/>
                    <a:pt x="277285" y="101490"/>
                    <a:pt x="278607" y="101490"/>
                  </a:cubicBezTo>
                  <a:cubicBezTo>
                    <a:pt x="281253" y="101490"/>
                    <a:pt x="283899" y="100170"/>
                    <a:pt x="286545" y="97530"/>
                  </a:cubicBezTo>
                  <a:cubicBezTo>
                    <a:pt x="289191" y="93571"/>
                    <a:pt x="289191" y="88291"/>
                    <a:pt x="285222" y="84332"/>
                  </a:cubicBezTo>
                  <a:cubicBezTo>
                    <a:pt x="285222" y="84332"/>
                    <a:pt x="285222" y="84332"/>
                    <a:pt x="275962" y="77732"/>
                  </a:cubicBezTo>
                  <a:cubicBezTo>
                    <a:pt x="281253" y="69813"/>
                    <a:pt x="287868" y="61894"/>
                    <a:pt x="294483" y="53975"/>
                  </a:cubicBezTo>
                  <a:close/>
                  <a:moveTo>
                    <a:pt x="43657" y="53975"/>
                  </a:moveTo>
                  <a:cubicBezTo>
                    <a:pt x="50271" y="61894"/>
                    <a:pt x="56886" y="69813"/>
                    <a:pt x="62177" y="77732"/>
                  </a:cubicBezTo>
                  <a:cubicBezTo>
                    <a:pt x="62177" y="77732"/>
                    <a:pt x="62177" y="77732"/>
                    <a:pt x="52917" y="84332"/>
                  </a:cubicBezTo>
                  <a:cubicBezTo>
                    <a:pt x="48948" y="88291"/>
                    <a:pt x="48948" y="93571"/>
                    <a:pt x="51594" y="97530"/>
                  </a:cubicBezTo>
                  <a:cubicBezTo>
                    <a:pt x="54240" y="100170"/>
                    <a:pt x="56886" y="101490"/>
                    <a:pt x="59532" y="101490"/>
                  </a:cubicBezTo>
                  <a:cubicBezTo>
                    <a:pt x="60855" y="101490"/>
                    <a:pt x="63500" y="100170"/>
                    <a:pt x="64823" y="98850"/>
                  </a:cubicBezTo>
                  <a:cubicBezTo>
                    <a:pt x="64823" y="98850"/>
                    <a:pt x="64823" y="98850"/>
                    <a:pt x="71438" y="93571"/>
                  </a:cubicBezTo>
                  <a:cubicBezTo>
                    <a:pt x="74084" y="101490"/>
                    <a:pt x="76730" y="108089"/>
                    <a:pt x="79375" y="116008"/>
                  </a:cubicBezTo>
                  <a:cubicBezTo>
                    <a:pt x="79375" y="116008"/>
                    <a:pt x="79375" y="116008"/>
                    <a:pt x="68792" y="122607"/>
                  </a:cubicBezTo>
                  <a:cubicBezTo>
                    <a:pt x="64823" y="125247"/>
                    <a:pt x="63500" y="130526"/>
                    <a:pt x="66146" y="135806"/>
                  </a:cubicBezTo>
                  <a:cubicBezTo>
                    <a:pt x="68792" y="138445"/>
                    <a:pt x="71438" y="139765"/>
                    <a:pt x="74084" y="139765"/>
                  </a:cubicBezTo>
                  <a:cubicBezTo>
                    <a:pt x="76730" y="139765"/>
                    <a:pt x="78053" y="138445"/>
                    <a:pt x="79375" y="137125"/>
                  </a:cubicBezTo>
                  <a:cubicBezTo>
                    <a:pt x="79375" y="137125"/>
                    <a:pt x="79375" y="137125"/>
                    <a:pt x="84667" y="134486"/>
                  </a:cubicBezTo>
                  <a:cubicBezTo>
                    <a:pt x="85990" y="142405"/>
                    <a:pt x="87313" y="150324"/>
                    <a:pt x="87313" y="158243"/>
                  </a:cubicBezTo>
                  <a:cubicBezTo>
                    <a:pt x="87313" y="158243"/>
                    <a:pt x="87313" y="158243"/>
                    <a:pt x="78053" y="158243"/>
                  </a:cubicBezTo>
                  <a:cubicBezTo>
                    <a:pt x="72761" y="158243"/>
                    <a:pt x="68792" y="162202"/>
                    <a:pt x="68792" y="167482"/>
                  </a:cubicBezTo>
                  <a:cubicBezTo>
                    <a:pt x="68792" y="172761"/>
                    <a:pt x="72761" y="176721"/>
                    <a:pt x="78053" y="176721"/>
                  </a:cubicBezTo>
                  <a:cubicBezTo>
                    <a:pt x="78053" y="176721"/>
                    <a:pt x="78053" y="176721"/>
                    <a:pt x="87313" y="176721"/>
                  </a:cubicBezTo>
                  <a:cubicBezTo>
                    <a:pt x="87313" y="184640"/>
                    <a:pt x="85990" y="192559"/>
                    <a:pt x="84667" y="200478"/>
                  </a:cubicBezTo>
                  <a:cubicBezTo>
                    <a:pt x="84667" y="200478"/>
                    <a:pt x="84667" y="200478"/>
                    <a:pt x="79375" y="197838"/>
                  </a:cubicBezTo>
                  <a:cubicBezTo>
                    <a:pt x="75407" y="193879"/>
                    <a:pt x="70115" y="195198"/>
                    <a:pt x="66146" y="199158"/>
                  </a:cubicBezTo>
                  <a:cubicBezTo>
                    <a:pt x="63500" y="204437"/>
                    <a:pt x="64823" y="209717"/>
                    <a:pt x="68792" y="212356"/>
                  </a:cubicBezTo>
                  <a:cubicBezTo>
                    <a:pt x="68792" y="212356"/>
                    <a:pt x="68792" y="212356"/>
                    <a:pt x="79375" y="218956"/>
                  </a:cubicBezTo>
                  <a:cubicBezTo>
                    <a:pt x="76730" y="226875"/>
                    <a:pt x="74084" y="233474"/>
                    <a:pt x="71438" y="241393"/>
                  </a:cubicBezTo>
                  <a:cubicBezTo>
                    <a:pt x="71438" y="241393"/>
                    <a:pt x="71438" y="241393"/>
                    <a:pt x="64823" y="236114"/>
                  </a:cubicBezTo>
                  <a:cubicBezTo>
                    <a:pt x="60855" y="232154"/>
                    <a:pt x="55563" y="233474"/>
                    <a:pt x="51594" y="237433"/>
                  </a:cubicBezTo>
                  <a:cubicBezTo>
                    <a:pt x="48948" y="241393"/>
                    <a:pt x="48948" y="246672"/>
                    <a:pt x="52917" y="250632"/>
                  </a:cubicBezTo>
                  <a:cubicBezTo>
                    <a:pt x="52917" y="250632"/>
                    <a:pt x="52917" y="250632"/>
                    <a:pt x="62177" y="257231"/>
                  </a:cubicBezTo>
                  <a:cubicBezTo>
                    <a:pt x="56886" y="265150"/>
                    <a:pt x="50271" y="273069"/>
                    <a:pt x="43657" y="280988"/>
                  </a:cubicBezTo>
                  <a:cubicBezTo>
                    <a:pt x="17198" y="250632"/>
                    <a:pt x="0" y="211037"/>
                    <a:pt x="0" y="167482"/>
                  </a:cubicBezTo>
                  <a:cubicBezTo>
                    <a:pt x="0" y="123927"/>
                    <a:pt x="17198" y="84332"/>
                    <a:pt x="43657" y="53975"/>
                  </a:cubicBezTo>
                  <a:close/>
                  <a:moveTo>
                    <a:pt x="169070" y="0"/>
                  </a:moveTo>
                  <a:cubicBezTo>
                    <a:pt x="208658" y="0"/>
                    <a:pt x="245608" y="14461"/>
                    <a:pt x="274639" y="36810"/>
                  </a:cubicBezTo>
                  <a:cubicBezTo>
                    <a:pt x="268041" y="44698"/>
                    <a:pt x="261443" y="53900"/>
                    <a:pt x="256164" y="61789"/>
                  </a:cubicBezTo>
                  <a:cubicBezTo>
                    <a:pt x="256164" y="61789"/>
                    <a:pt x="256164" y="61789"/>
                    <a:pt x="246927" y="55215"/>
                  </a:cubicBezTo>
                  <a:cubicBezTo>
                    <a:pt x="242968" y="51271"/>
                    <a:pt x="237690" y="52586"/>
                    <a:pt x="233731" y="56530"/>
                  </a:cubicBezTo>
                  <a:cubicBezTo>
                    <a:pt x="231092" y="60474"/>
                    <a:pt x="231092" y="65733"/>
                    <a:pt x="235051" y="69677"/>
                  </a:cubicBezTo>
                  <a:cubicBezTo>
                    <a:pt x="235051" y="69677"/>
                    <a:pt x="235051" y="69677"/>
                    <a:pt x="245608" y="77565"/>
                  </a:cubicBezTo>
                  <a:cubicBezTo>
                    <a:pt x="241649" y="85452"/>
                    <a:pt x="239009" y="93340"/>
                    <a:pt x="236370" y="101228"/>
                  </a:cubicBezTo>
                  <a:cubicBezTo>
                    <a:pt x="236370" y="101228"/>
                    <a:pt x="236370" y="101228"/>
                    <a:pt x="228453" y="95970"/>
                  </a:cubicBezTo>
                  <a:cubicBezTo>
                    <a:pt x="224494" y="93340"/>
                    <a:pt x="217896" y="94655"/>
                    <a:pt x="215256" y="98599"/>
                  </a:cubicBezTo>
                  <a:cubicBezTo>
                    <a:pt x="212617" y="102543"/>
                    <a:pt x="213937" y="109116"/>
                    <a:pt x="217896" y="111745"/>
                  </a:cubicBezTo>
                  <a:cubicBezTo>
                    <a:pt x="217896" y="111745"/>
                    <a:pt x="217896" y="111745"/>
                    <a:pt x="229772" y="119633"/>
                  </a:cubicBezTo>
                  <a:cubicBezTo>
                    <a:pt x="227133" y="132780"/>
                    <a:pt x="224494" y="145926"/>
                    <a:pt x="224494" y="159073"/>
                  </a:cubicBezTo>
                  <a:cubicBezTo>
                    <a:pt x="224494" y="159073"/>
                    <a:pt x="224494" y="159073"/>
                    <a:pt x="215256" y="159073"/>
                  </a:cubicBezTo>
                  <a:cubicBezTo>
                    <a:pt x="209978" y="159073"/>
                    <a:pt x="204700" y="163017"/>
                    <a:pt x="204700" y="168275"/>
                  </a:cubicBezTo>
                  <a:cubicBezTo>
                    <a:pt x="204700" y="173534"/>
                    <a:pt x="209978" y="177478"/>
                    <a:pt x="215256" y="177478"/>
                  </a:cubicBezTo>
                  <a:cubicBezTo>
                    <a:pt x="215256" y="177478"/>
                    <a:pt x="215256" y="177478"/>
                    <a:pt x="224494" y="177478"/>
                  </a:cubicBezTo>
                  <a:cubicBezTo>
                    <a:pt x="224494" y="190624"/>
                    <a:pt x="227133" y="203771"/>
                    <a:pt x="229772" y="216917"/>
                  </a:cubicBezTo>
                  <a:cubicBezTo>
                    <a:pt x="229772" y="216917"/>
                    <a:pt x="229772" y="216917"/>
                    <a:pt x="217896" y="224805"/>
                  </a:cubicBezTo>
                  <a:cubicBezTo>
                    <a:pt x="213937" y="227434"/>
                    <a:pt x="212617" y="234008"/>
                    <a:pt x="215256" y="237952"/>
                  </a:cubicBezTo>
                  <a:cubicBezTo>
                    <a:pt x="217896" y="240581"/>
                    <a:pt x="220535" y="241896"/>
                    <a:pt x="223174" y="241896"/>
                  </a:cubicBezTo>
                  <a:cubicBezTo>
                    <a:pt x="224494" y="241896"/>
                    <a:pt x="227133" y="241896"/>
                    <a:pt x="228453" y="240581"/>
                  </a:cubicBezTo>
                  <a:cubicBezTo>
                    <a:pt x="228453" y="240581"/>
                    <a:pt x="228453" y="240581"/>
                    <a:pt x="236370" y="235322"/>
                  </a:cubicBezTo>
                  <a:cubicBezTo>
                    <a:pt x="239009" y="243210"/>
                    <a:pt x="241649" y="251098"/>
                    <a:pt x="245608" y="258986"/>
                  </a:cubicBezTo>
                  <a:cubicBezTo>
                    <a:pt x="245608" y="258986"/>
                    <a:pt x="245608" y="258986"/>
                    <a:pt x="235051" y="266874"/>
                  </a:cubicBezTo>
                  <a:cubicBezTo>
                    <a:pt x="231092" y="270818"/>
                    <a:pt x="231092" y="276076"/>
                    <a:pt x="233731" y="280020"/>
                  </a:cubicBezTo>
                  <a:cubicBezTo>
                    <a:pt x="236370" y="282650"/>
                    <a:pt x="239009" y="283964"/>
                    <a:pt x="241649" y="283964"/>
                  </a:cubicBezTo>
                  <a:cubicBezTo>
                    <a:pt x="242968" y="283964"/>
                    <a:pt x="245608" y="282650"/>
                    <a:pt x="246927" y="281335"/>
                  </a:cubicBezTo>
                  <a:lnTo>
                    <a:pt x="256164" y="274762"/>
                  </a:lnTo>
                  <a:cubicBezTo>
                    <a:pt x="261443" y="282650"/>
                    <a:pt x="268041" y="291852"/>
                    <a:pt x="274639" y="299740"/>
                  </a:cubicBezTo>
                  <a:cubicBezTo>
                    <a:pt x="245608" y="322089"/>
                    <a:pt x="208658" y="336550"/>
                    <a:pt x="169070" y="336550"/>
                  </a:cubicBezTo>
                  <a:cubicBezTo>
                    <a:pt x="129482" y="336550"/>
                    <a:pt x="92532" y="322089"/>
                    <a:pt x="63501" y="299740"/>
                  </a:cubicBezTo>
                  <a:cubicBezTo>
                    <a:pt x="70099" y="291852"/>
                    <a:pt x="76697" y="282650"/>
                    <a:pt x="81976" y="274762"/>
                  </a:cubicBezTo>
                  <a:cubicBezTo>
                    <a:pt x="81976" y="274762"/>
                    <a:pt x="81976" y="274762"/>
                    <a:pt x="91213" y="281335"/>
                  </a:cubicBezTo>
                  <a:cubicBezTo>
                    <a:pt x="92532" y="282650"/>
                    <a:pt x="95172" y="283964"/>
                    <a:pt x="96491" y="283964"/>
                  </a:cubicBezTo>
                  <a:cubicBezTo>
                    <a:pt x="99131" y="283964"/>
                    <a:pt x="101770" y="282650"/>
                    <a:pt x="104409" y="280020"/>
                  </a:cubicBezTo>
                  <a:cubicBezTo>
                    <a:pt x="107048" y="276076"/>
                    <a:pt x="107048" y="270818"/>
                    <a:pt x="103089" y="266874"/>
                  </a:cubicBezTo>
                  <a:cubicBezTo>
                    <a:pt x="103089" y="266874"/>
                    <a:pt x="103089" y="266874"/>
                    <a:pt x="92532" y="258986"/>
                  </a:cubicBezTo>
                  <a:cubicBezTo>
                    <a:pt x="96491" y="251098"/>
                    <a:pt x="99131" y="243210"/>
                    <a:pt x="101770" y="235322"/>
                  </a:cubicBezTo>
                  <a:cubicBezTo>
                    <a:pt x="101770" y="235322"/>
                    <a:pt x="101770" y="235322"/>
                    <a:pt x="109687" y="240581"/>
                  </a:cubicBezTo>
                  <a:cubicBezTo>
                    <a:pt x="111007" y="241896"/>
                    <a:pt x="112327" y="241896"/>
                    <a:pt x="114966" y="241896"/>
                  </a:cubicBezTo>
                  <a:cubicBezTo>
                    <a:pt x="117605" y="241896"/>
                    <a:pt x="120244" y="240581"/>
                    <a:pt x="122884" y="237952"/>
                  </a:cubicBezTo>
                  <a:cubicBezTo>
                    <a:pt x="125523" y="234008"/>
                    <a:pt x="124203" y="227434"/>
                    <a:pt x="120244" y="224805"/>
                  </a:cubicBezTo>
                  <a:cubicBezTo>
                    <a:pt x="120244" y="224805"/>
                    <a:pt x="120244" y="224805"/>
                    <a:pt x="108368" y="216917"/>
                  </a:cubicBezTo>
                  <a:cubicBezTo>
                    <a:pt x="111007" y="203771"/>
                    <a:pt x="113646" y="190624"/>
                    <a:pt x="113646" y="177478"/>
                  </a:cubicBezTo>
                  <a:cubicBezTo>
                    <a:pt x="113646" y="177478"/>
                    <a:pt x="113646" y="177478"/>
                    <a:pt x="122884" y="177478"/>
                  </a:cubicBezTo>
                  <a:cubicBezTo>
                    <a:pt x="128162" y="177478"/>
                    <a:pt x="133440" y="173534"/>
                    <a:pt x="133440" y="168275"/>
                  </a:cubicBezTo>
                  <a:cubicBezTo>
                    <a:pt x="133440" y="163017"/>
                    <a:pt x="128162" y="159073"/>
                    <a:pt x="122884" y="159073"/>
                  </a:cubicBezTo>
                  <a:cubicBezTo>
                    <a:pt x="122884" y="159073"/>
                    <a:pt x="122884" y="159073"/>
                    <a:pt x="113646" y="159073"/>
                  </a:cubicBezTo>
                  <a:cubicBezTo>
                    <a:pt x="113646" y="145926"/>
                    <a:pt x="111007" y="132780"/>
                    <a:pt x="108368" y="119633"/>
                  </a:cubicBezTo>
                  <a:cubicBezTo>
                    <a:pt x="108368" y="119633"/>
                    <a:pt x="108368" y="119633"/>
                    <a:pt x="120244" y="111745"/>
                  </a:cubicBezTo>
                  <a:cubicBezTo>
                    <a:pt x="124203" y="109116"/>
                    <a:pt x="125523" y="102543"/>
                    <a:pt x="122884" y="98599"/>
                  </a:cubicBezTo>
                  <a:cubicBezTo>
                    <a:pt x="120244" y="94655"/>
                    <a:pt x="113646" y="93340"/>
                    <a:pt x="109687" y="95970"/>
                  </a:cubicBezTo>
                  <a:cubicBezTo>
                    <a:pt x="109687" y="95970"/>
                    <a:pt x="109687" y="95970"/>
                    <a:pt x="101770" y="101228"/>
                  </a:cubicBezTo>
                  <a:cubicBezTo>
                    <a:pt x="99131" y="93340"/>
                    <a:pt x="96491" y="85452"/>
                    <a:pt x="92532" y="77565"/>
                  </a:cubicBezTo>
                  <a:cubicBezTo>
                    <a:pt x="92532" y="77565"/>
                    <a:pt x="92532" y="77565"/>
                    <a:pt x="103089" y="69677"/>
                  </a:cubicBezTo>
                  <a:cubicBezTo>
                    <a:pt x="107048" y="65733"/>
                    <a:pt x="107048" y="60474"/>
                    <a:pt x="104409" y="56530"/>
                  </a:cubicBezTo>
                  <a:cubicBezTo>
                    <a:pt x="100450" y="52586"/>
                    <a:pt x="95172" y="51271"/>
                    <a:pt x="91213" y="55215"/>
                  </a:cubicBezTo>
                  <a:cubicBezTo>
                    <a:pt x="91213" y="55215"/>
                    <a:pt x="91213" y="55215"/>
                    <a:pt x="81976" y="61789"/>
                  </a:cubicBezTo>
                  <a:cubicBezTo>
                    <a:pt x="76697" y="53900"/>
                    <a:pt x="70099" y="44698"/>
                    <a:pt x="63501" y="36810"/>
                  </a:cubicBezTo>
                  <a:cubicBezTo>
                    <a:pt x="92532" y="14461"/>
                    <a:pt x="129482" y="0"/>
                    <a:pt x="169070" y="0"/>
                  </a:cubicBezTo>
                  <a:close/>
                </a:path>
              </a:pathLst>
            </a:custGeom>
            <a:solidFill>
              <a:schemeClr val="bg1"/>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任意多边形 35">
              <a:extLst>
                <a:ext uri="{FF2B5EF4-FFF2-40B4-BE49-F238E27FC236}">
                  <a16:creationId xmlns:a16="http://schemas.microsoft.com/office/drawing/2014/main" id="{BFCFCE4E-4039-450E-AFD6-DBCDA369FF18}"/>
                </a:ext>
              </a:extLst>
            </p:cNvPr>
            <p:cNvSpPr/>
            <p:nvPr/>
          </p:nvSpPr>
          <p:spPr bwMode="auto">
            <a:xfrm>
              <a:off x="6703733" y="3148334"/>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FFC000">
                      <a:lumMod val="10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p>
          </p:txBody>
        </p:sp>
        <p:sp>
          <p:nvSpPr>
            <p:cNvPr id="29" name="矩形 23">
              <a:extLst>
                <a:ext uri="{FF2B5EF4-FFF2-40B4-BE49-F238E27FC236}">
                  <a16:creationId xmlns:a16="http://schemas.microsoft.com/office/drawing/2014/main" id="{75C0DCB9-8119-44BE-A65C-F9E2A330FAAB}"/>
                </a:ext>
              </a:extLst>
            </p:cNvPr>
            <p:cNvSpPr/>
            <p:nvPr/>
          </p:nvSpPr>
          <p:spPr bwMode="auto">
            <a:xfrm>
              <a:off x="8167216" y="3266531"/>
              <a:ext cx="588553" cy="272806"/>
            </a:xfrm>
            <a:prstGeom prst="rect">
              <a:avLst/>
            </a:prstGeom>
            <a:solidFill>
              <a:schemeClr val="accent4">
                <a:lumMod val="100000"/>
              </a:schemeClr>
            </a:solidFill>
            <a:ln w="19050">
              <a:noFill/>
              <a:round/>
            </a:ln>
          </p:spPr>
          <p:txBody>
            <a:bodyPr vert="horz" wrap="non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quét</a:t>
              </a:r>
              <a:r>
                <a:rPr kumimoji="0" lang="en-US" altLang="zh-CN"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endParaRPr kumimoji="0" lang="zh-CN" alt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0" name="Rounded Rectangle 43">
            <a:extLst>
              <a:ext uri="{FF2B5EF4-FFF2-40B4-BE49-F238E27FC236}">
                <a16:creationId xmlns:a16="http://schemas.microsoft.com/office/drawing/2014/main" id="{91DE877E-BB4C-4991-93E2-2D28D0367410}"/>
              </a:ext>
            </a:extLst>
          </p:cNvPr>
          <p:cNvSpPr/>
          <p:nvPr/>
        </p:nvSpPr>
        <p:spPr>
          <a:xfrm>
            <a:off x="3473486" y="802440"/>
            <a:ext cx="4588846"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 ĐỌC TỪ KHÓ</a:t>
            </a:r>
          </a:p>
        </p:txBody>
      </p:sp>
    </p:spTree>
    <p:custDataLst>
      <p:tags r:id="rId1"/>
    </p:custDataLst>
    <p:extLst>
      <p:ext uri="{BB962C8B-B14F-4D97-AF65-F5344CB8AC3E}">
        <p14:creationId xmlns:p14="http://schemas.microsoft.com/office/powerpoint/2010/main" val="2513253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with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wipe(up)">
                                      <p:cBhvr>
                                        <p:cTn id="7" dur="500"/>
                                        <p:tgtEl>
                                          <p:spTgt spid="9236"/>
                                        </p:tgtEl>
                                      </p:cBhvr>
                                    </p:animEffect>
                                  </p:childTnLst>
                                </p:cTn>
                              </p:par>
                              <p:par>
                                <p:cTn id="8" presetID="22" presetClass="entr" presetSubtype="1" fill="hold" nodeType="withEffect">
                                  <p:stCondLst>
                                    <p:cond delay="0"/>
                                  </p:stCondLst>
                                  <p:childTnLst>
                                    <p:set>
                                      <p:cBhvr>
                                        <p:cTn id="9" dur="1" fill="hold">
                                          <p:stCondLst>
                                            <p:cond delay="0"/>
                                          </p:stCondLst>
                                        </p:cTn>
                                        <p:tgtEl>
                                          <p:spTgt spid="9235"/>
                                        </p:tgtEl>
                                        <p:attrNameLst>
                                          <p:attrName>style.visibility</p:attrName>
                                        </p:attrNameLst>
                                      </p:cBhvr>
                                      <p:to>
                                        <p:strVal val="visible"/>
                                      </p:to>
                                    </p:set>
                                    <p:animEffect transition="in" filter="wipe(up)">
                                      <p:cBhvr>
                                        <p:cTn id="10" dur="500"/>
                                        <p:tgtEl>
                                          <p:spTgt spid="9235"/>
                                        </p:tgtEl>
                                      </p:cBhvr>
                                    </p:animEffect>
                                  </p:childTnLst>
                                </p:cTn>
                              </p:par>
                              <p:par>
                                <p:cTn id="11" presetID="22" presetClass="entr" presetSubtype="1" fill="hold" nodeType="withEffect">
                                  <p:stCondLst>
                                    <p:cond delay="0"/>
                                  </p:stCondLst>
                                  <p:childTnLst>
                                    <p:set>
                                      <p:cBhvr>
                                        <p:cTn id="12" dur="1" fill="hold">
                                          <p:stCondLst>
                                            <p:cond delay="0"/>
                                          </p:stCondLst>
                                        </p:cTn>
                                        <p:tgtEl>
                                          <p:spTgt spid="9234"/>
                                        </p:tgtEl>
                                        <p:attrNameLst>
                                          <p:attrName>style.visibility</p:attrName>
                                        </p:attrNameLst>
                                      </p:cBhvr>
                                      <p:to>
                                        <p:strVal val="visible"/>
                                      </p:to>
                                    </p:set>
                                    <p:animEffect transition="in" filter="wipe(up)">
                                      <p:cBhvr>
                                        <p:cTn id="13" dur="500"/>
                                        <p:tgtEl>
                                          <p:spTgt spid="9234"/>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fltVal val="0.5"/>
                                          </p:val>
                                        </p:tav>
                                        <p:tav tm="100000">
                                          <p:val>
                                            <p:strVal val="#ppt_x"/>
                                          </p:val>
                                        </p:tav>
                                      </p:tavLst>
                                    </p:anim>
                                    <p:anim calcmode="lin" valueType="num">
                                      <p:cBhvr>
                                        <p:cTn id="35" dur="500" fill="hold"/>
                                        <p:tgtEl>
                                          <p:spTgt spid="2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anim calcmode="lin" valueType="num">
                                      <p:cBhvr>
                                        <p:cTn id="42" dur="500" fill="hold"/>
                                        <p:tgtEl>
                                          <p:spTgt spid="15"/>
                                        </p:tgtEl>
                                        <p:attrNameLst>
                                          <p:attrName>ppt_x</p:attrName>
                                        </p:attrNameLst>
                                      </p:cBhvr>
                                      <p:tavLst>
                                        <p:tav tm="0">
                                          <p:val>
                                            <p:fltVal val="0.5"/>
                                          </p:val>
                                        </p:tav>
                                        <p:tav tm="100000">
                                          <p:val>
                                            <p:strVal val="#ppt_x"/>
                                          </p:val>
                                        </p:tav>
                                      </p:tavLst>
                                    </p:anim>
                                    <p:anim calcmode="lin" valueType="num">
                                      <p:cBhvr>
                                        <p:cTn id="43" dur="500" fill="hold"/>
                                        <p:tgtEl>
                                          <p:spTgt spid="15"/>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fltVal val="0.5"/>
                                          </p:val>
                                        </p:tav>
                                        <p:tav tm="100000">
                                          <p:val>
                                            <p:strVal val="#ppt_x"/>
                                          </p:val>
                                        </p:tav>
                                      </p:tavLst>
                                    </p:anim>
                                    <p:anim calcmode="lin" valueType="num">
                                      <p:cBhvr>
                                        <p:cTn id="51"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43">
            <a:extLst>
              <a:ext uri="{FF2B5EF4-FFF2-40B4-BE49-F238E27FC236}">
                <a16:creationId xmlns:a16="http://schemas.microsoft.com/office/drawing/2014/main" id="{91DE877E-BB4C-4991-93E2-2D28D0367410}"/>
              </a:ext>
            </a:extLst>
          </p:cNvPr>
          <p:cNvSpPr/>
          <p:nvPr/>
        </p:nvSpPr>
        <p:spPr>
          <a:xfrm>
            <a:off x="3473486" y="802440"/>
            <a:ext cx="4588846"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 </a:t>
            </a:r>
            <a:r>
              <a:rPr kumimoji="0" lang="en-US" sz="36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CÂU DÀI</a:t>
            </a:r>
            <a:endPar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千图PPT彼岸天：ID 8661124库_组合 4">
            <a:extLst>
              <a:ext uri="{FF2B5EF4-FFF2-40B4-BE49-F238E27FC236}">
                <a16:creationId xmlns:a16="http://schemas.microsoft.com/office/drawing/2014/main" id="{0CB1B920-76CA-465C-BDBC-3C3032AA9401}"/>
              </a:ext>
            </a:extLst>
          </p:cNvPr>
          <p:cNvGrpSpPr/>
          <p:nvPr>
            <p:custDataLst>
              <p:tags r:id="rId2"/>
            </p:custDataLst>
          </p:nvPr>
        </p:nvGrpSpPr>
        <p:grpSpPr>
          <a:xfrm>
            <a:off x="0" y="5170485"/>
            <a:ext cx="1705085" cy="1687515"/>
            <a:chOff x="599351" y="2215578"/>
            <a:chExt cx="3266532" cy="3265048"/>
          </a:xfrm>
        </p:grpSpPr>
        <p:sp>
          <p:nvSpPr>
            <p:cNvPr id="32" name="Freeform: Shape 5">
              <a:extLst>
                <a:ext uri="{FF2B5EF4-FFF2-40B4-BE49-F238E27FC236}">
                  <a16:creationId xmlns:a16="http://schemas.microsoft.com/office/drawing/2014/main" id="{714E8418-A094-4B9F-A002-2689229B4218}"/>
                </a:ext>
              </a:extLst>
            </p:cNvPr>
            <p:cNvSpPr/>
            <p:nvPr/>
          </p:nvSpPr>
          <p:spPr bwMode="auto">
            <a:xfrm>
              <a:off x="599351" y="2215579"/>
              <a:ext cx="1948951" cy="1948951"/>
            </a:xfrm>
            <a:custGeom>
              <a:avLst/>
              <a:gdLst>
                <a:gd name="T0" fmla="*/ 1315 w 1315"/>
                <a:gd name="T1" fmla="*/ 657 h 1315"/>
                <a:gd name="T2" fmla="*/ 1204 w 1315"/>
                <a:gd name="T3" fmla="*/ 768 h 1315"/>
                <a:gd name="T4" fmla="*/ 1101 w 1315"/>
                <a:gd name="T5" fmla="*/ 665 h 1315"/>
                <a:gd name="T6" fmla="*/ 1111 w 1315"/>
                <a:gd name="T7" fmla="*/ 657 h 1315"/>
                <a:gd name="T8" fmla="*/ 1101 w 1315"/>
                <a:gd name="T9" fmla="*/ 650 h 1315"/>
                <a:gd name="T10" fmla="*/ 1000 w 1315"/>
                <a:gd name="T11" fmla="*/ 547 h 1315"/>
                <a:gd name="T12" fmla="*/ 658 w 1315"/>
                <a:gd name="T13" fmla="*/ 205 h 1315"/>
                <a:gd name="T14" fmla="*/ 205 w 1315"/>
                <a:gd name="T15" fmla="*/ 657 h 1315"/>
                <a:gd name="T16" fmla="*/ 547 w 1315"/>
                <a:gd name="T17" fmla="*/ 999 h 1315"/>
                <a:gd name="T18" fmla="*/ 446 w 1315"/>
                <a:gd name="T19" fmla="*/ 1103 h 1315"/>
                <a:gd name="T20" fmla="*/ 0 w 1315"/>
                <a:gd name="T21" fmla="*/ 657 h 1315"/>
                <a:gd name="T22" fmla="*/ 658 w 1315"/>
                <a:gd name="T23" fmla="*/ 0 h 1315"/>
                <a:gd name="T24" fmla="*/ 1101 w 1315"/>
                <a:gd name="T25" fmla="*/ 445 h 1315"/>
                <a:gd name="T26" fmla="*/ 1204 w 1315"/>
                <a:gd name="T27" fmla="*/ 547 h 1315"/>
                <a:gd name="T28" fmla="*/ 1315 w 1315"/>
                <a:gd name="T29" fmla="*/ 657 h 1315"/>
                <a:gd name="T30" fmla="*/ 769 w 1315"/>
                <a:gd name="T31" fmla="*/ 999 h 1315"/>
                <a:gd name="T32" fmla="*/ 665 w 1315"/>
                <a:gd name="T33" fmla="*/ 1103 h 1315"/>
                <a:gd name="T34" fmla="*/ 658 w 1315"/>
                <a:gd name="T35" fmla="*/ 1110 h 1315"/>
                <a:gd name="T36" fmla="*/ 650 w 1315"/>
                <a:gd name="T37" fmla="*/ 1103 h 1315"/>
                <a:gd name="T38" fmla="*/ 547 w 1315"/>
                <a:gd name="T39" fmla="*/ 1204 h 1315"/>
                <a:gd name="T40" fmla="*/ 658 w 1315"/>
                <a:gd name="T41" fmla="*/ 1315 h 1315"/>
                <a:gd name="T42" fmla="*/ 769 w 1315"/>
                <a:gd name="T43" fmla="*/ 1204 h 1315"/>
                <a:gd name="T44" fmla="*/ 870 w 1315"/>
                <a:gd name="T45" fmla="*/ 1103 h 1315"/>
                <a:gd name="T46" fmla="*/ 1101 w 1315"/>
                <a:gd name="T47" fmla="*/ 869 h 1315"/>
                <a:gd name="T48" fmla="*/ 1000 w 1315"/>
                <a:gd name="T49" fmla="*/ 768 h 1315"/>
                <a:gd name="T50" fmla="*/ 769 w 1315"/>
                <a:gd name="T51" fmla="*/ 999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1315" y="657"/>
                  </a:moveTo>
                  <a:lnTo>
                    <a:pt x="1204" y="768"/>
                  </a:lnTo>
                  <a:lnTo>
                    <a:pt x="1101" y="665"/>
                  </a:lnTo>
                  <a:lnTo>
                    <a:pt x="1111" y="657"/>
                  </a:lnTo>
                  <a:lnTo>
                    <a:pt x="1101" y="650"/>
                  </a:lnTo>
                  <a:lnTo>
                    <a:pt x="1000" y="547"/>
                  </a:lnTo>
                  <a:lnTo>
                    <a:pt x="658" y="205"/>
                  </a:lnTo>
                  <a:lnTo>
                    <a:pt x="205" y="657"/>
                  </a:lnTo>
                  <a:lnTo>
                    <a:pt x="547" y="999"/>
                  </a:lnTo>
                  <a:lnTo>
                    <a:pt x="446" y="1103"/>
                  </a:lnTo>
                  <a:lnTo>
                    <a:pt x="0" y="657"/>
                  </a:lnTo>
                  <a:lnTo>
                    <a:pt x="658" y="0"/>
                  </a:lnTo>
                  <a:lnTo>
                    <a:pt x="1101" y="445"/>
                  </a:lnTo>
                  <a:lnTo>
                    <a:pt x="1204" y="547"/>
                  </a:lnTo>
                  <a:lnTo>
                    <a:pt x="1315" y="657"/>
                  </a:lnTo>
                  <a:close/>
                  <a:moveTo>
                    <a:pt x="769" y="999"/>
                  </a:moveTo>
                  <a:lnTo>
                    <a:pt x="665" y="1103"/>
                  </a:lnTo>
                  <a:lnTo>
                    <a:pt x="658" y="1110"/>
                  </a:lnTo>
                  <a:lnTo>
                    <a:pt x="650" y="1103"/>
                  </a:lnTo>
                  <a:lnTo>
                    <a:pt x="547" y="1204"/>
                  </a:lnTo>
                  <a:lnTo>
                    <a:pt x="658" y="1315"/>
                  </a:lnTo>
                  <a:lnTo>
                    <a:pt x="769" y="1204"/>
                  </a:lnTo>
                  <a:lnTo>
                    <a:pt x="870" y="1103"/>
                  </a:lnTo>
                  <a:lnTo>
                    <a:pt x="1101" y="869"/>
                  </a:lnTo>
                  <a:lnTo>
                    <a:pt x="1000" y="768"/>
                  </a:lnTo>
                  <a:lnTo>
                    <a:pt x="769" y="999"/>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Freeform: Shape 6">
              <a:extLst>
                <a:ext uri="{FF2B5EF4-FFF2-40B4-BE49-F238E27FC236}">
                  <a16:creationId xmlns:a16="http://schemas.microsoft.com/office/drawing/2014/main" id="{F56BF5EE-FAF0-47FA-91F7-04918F89F76C}"/>
                </a:ext>
              </a:extLst>
            </p:cNvPr>
            <p:cNvSpPr/>
            <p:nvPr/>
          </p:nvSpPr>
          <p:spPr bwMode="auto">
            <a:xfrm>
              <a:off x="1916931" y="2215578"/>
              <a:ext cx="1948951" cy="1948950"/>
            </a:xfrm>
            <a:custGeom>
              <a:avLst/>
              <a:gdLst>
                <a:gd name="T0" fmla="*/ 546 w 1315"/>
                <a:gd name="T1" fmla="*/ 999 h 1315"/>
                <a:gd name="T2" fmla="*/ 445 w 1315"/>
                <a:gd name="T3" fmla="*/ 1103 h 1315"/>
                <a:gd name="T4" fmla="*/ 212 w 1315"/>
                <a:gd name="T5" fmla="*/ 869 h 1315"/>
                <a:gd name="T6" fmla="*/ 111 w 1315"/>
                <a:gd name="T7" fmla="*/ 768 h 1315"/>
                <a:gd name="T8" fmla="*/ 0 w 1315"/>
                <a:gd name="T9" fmla="*/ 657 h 1315"/>
                <a:gd name="T10" fmla="*/ 111 w 1315"/>
                <a:gd name="T11" fmla="*/ 547 h 1315"/>
                <a:gd name="T12" fmla="*/ 212 w 1315"/>
                <a:gd name="T13" fmla="*/ 650 h 1315"/>
                <a:gd name="T14" fmla="*/ 204 w 1315"/>
                <a:gd name="T15" fmla="*/ 657 h 1315"/>
                <a:gd name="T16" fmla="*/ 212 w 1315"/>
                <a:gd name="T17" fmla="*/ 665 h 1315"/>
                <a:gd name="T18" fmla="*/ 315 w 1315"/>
                <a:gd name="T19" fmla="*/ 768 h 1315"/>
                <a:gd name="T20" fmla="*/ 546 w 1315"/>
                <a:gd name="T21" fmla="*/ 999 h 1315"/>
                <a:gd name="T22" fmla="*/ 657 w 1315"/>
                <a:gd name="T23" fmla="*/ 0 h 1315"/>
                <a:gd name="T24" fmla="*/ 212 w 1315"/>
                <a:gd name="T25" fmla="*/ 445 h 1315"/>
                <a:gd name="T26" fmla="*/ 315 w 1315"/>
                <a:gd name="T27" fmla="*/ 547 h 1315"/>
                <a:gd name="T28" fmla="*/ 657 w 1315"/>
                <a:gd name="T29" fmla="*/ 205 h 1315"/>
                <a:gd name="T30" fmla="*/ 1110 w 1315"/>
                <a:gd name="T31" fmla="*/ 657 h 1315"/>
                <a:gd name="T32" fmla="*/ 768 w 1315"/>
                <a:gd name="T33" fmla="*/ 999 h 1315"/>
                <a:gd name="T34" fmla="*/ 665 w 1315"/>
                <a:gd name="T35" fmla="*/ 1103 h 1315"/>
                <a:gd name="T36" fmla="*/ 657 w 1315"/>
                <a:gd name="T37" fmla="*/ 1110 h 1315"/>
                <a:gd name="T38" fmla="*/ 650 w 1315"/>
                <a:gd name="T39" fmla="*/ 1103 h 1315"/>
                <a:gd name="T40" fmla="*/ 546 w 1315"/>
                <a:gd name="T41" fmla="*/ 1204 h 1315"/>
                <a:gd name="T42" fmla="*/ 657 w 1315"/>
                <a:gd name="T43" fmla="*/ 1315 h 1315"/>
                <a:gd name="T44" fmla="*/ 768 w 1315"/>
                <a:gd name="T45" fmla="*/ 1204 h 1315"/>
                <a:gd name="T46" fmla="*/ 869 w 1315"/>
                <a:gd name="T47" fmla="*/ 1103 h 1315"/>
                <a:gd name="T48" fmla="*/ 1315 w 1315"/>
                <a:gd name="T49" fmla="*/ 657 h 1315"/>
                <a:gd name="T50" fmla="*/ 657 w 1315"/>
                <a:gd name="T51"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546" y="999"/>
                  </a:moveTo>
                  <a:lnTo>
                    <a:pt x="445" y="1103"/>
                  </a:lnTo>
                  <a:lnTo>
                    <a:pt x="212" y="869"/>
                  </a:lnTo>
                  <a:lnTo>
                    <a:pt x="111" y="768"/>
                  </a:lnTo>
                  <a:lnTo>
                    <a:pt x="0" y="657"/>
                  </a:lnTo>
                  <a:lnTo>
                    <a:pt x="111" y="547"/>
                  </a:lnTo>
                  <a:lnTo>
                    <a:pt x="212" y="650"/>
                  </a:lnTo>
                  <a:lnTo>
                    <a:pt x="204" y="657"/>
                  </a:lnTo>
                  <a:lnTo>
                    <a:pt x="212" y="665"/>
                  </a:lnTo>
                  <a:lnTo>
                    <a:pt x="315" y="768"/>
                  </a:lnTo>
                  <a:lnTo>
                    <a:pt x="546" y="999"/>
                  </a:lnTo>
                  <a:close/>
                  <a:moveTo>
                    <a:pt x="657" y="0"/>
                  </a:moveTo>
                  <a:lnTo>
                    <a:pt x="212" y="445"/>
                  </a:lnTo>
                  <a:lnTo>
                    <a:pt x="315" y="547"/>
                  </a:lnTo>
                  <a:lnTo>
                    <a:pt x="657" y="205"/>
                  </a:lnTo>
                  <a:lnTo>
                    <a:pt x="1110" y="657"/>
                  </a:lnTo>
                  <a:lnTo>
                    <a:pt x="768" y="999"/>
                  </a:lnTo>
                  <a:lnTo>
                    <a:pt x="665" y="1103"/>
                  </a:lnTo>
                  <a:lnTo>
                    <a:pt x="657" y="1110"/>
                  </a:lnTo>
                  <a:lnTo>
                    <a:pt x="650" y="1103"/>
                  </a:lnTo>
                  <a:lnTo>
                    <a:pt x="546" y="1204"/>
                  </a:lnTo>
                  <a:lnTo>
                    <a:pt x="657" y="1315"/>
                  </a:lnTo>
                  <a:lnTo>
                    <a:pt x="768" y="1204"/>
                  </a:lnTo>
                  <a:lnTo>
                    <a:pt x="869" y="1103"/>
                  </a:lnTo>
                  <a:lnTo>
                    <a:pt x="1315" y="657"/>
                  </a:lnTo>
                  <a:lnTo>
                    <a:pt x="657" y="0"/>
                  </a:lnTo>
                  <a:close/>
                </a:path>
              </a:pathLst>
            </a:custGeom>
            <a:solidFill>
              <a:schemeClr val="accent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Freeform: Shape 7">
              <a:extLst>
                <a:ext uri="{FF2B5EF4-FFF2-40B4-BE49-F238E27FC236}">
                  <a16:creationId xmlns:a16="http://schemas.microsoft.com/office/drawing/2014/main" id="{DB544D1A-C1EF-4626-9E4F-1C2411A518E7}"/>
                </a:ext>
              </a:extLst>
            </p:cNvPr>
            <p:cNvSpPr/>
            <p:nvPr/>
          </p:nvSpPr>
          <p:spPr bwMode="auto">
            <a:xfrm>
              <a:off x="1916932" y="3533156"/>
              <a:ext cx="1948951" cy="1947468"/>
            </a:xfrm>
            <a:custGeom>
              <a:avLst/>
              <a:gdLst>
                <a:gd name="T0" fmla="*/ 315 w 1315"/>
                <a:gd name="T1" fmla="*/ 546 h 1314"/>
                <a:gd name="T2" fmla="*/ 212 w 1315"/>
                <a:gd name="T3" fmla="*/ 445 h 1314"/>
                <a:gd name="T4" fmla="*/ 445 w 1315"/>
                <a:gd name="T5" fmla="*/ 214 h 1314"/>
                <a:gd name="T6" fmla="*/ 546 w 1315"/>
                <a:gd name="T7" fmla="*/ 110 h 1314"/>
                <a:gd name="T8" fmla="*/ 657 w 1315"/>
                <a:gd name="T9" fmla="*/ 0 h 1314"/>
                <a:gd name="T10" fmla="*/ 768 w 1315"/>
                <a:gd name="T11" fmla="*/ 110 h 1314"/>
                <a:gd name="T12" fmla="*/ 665 w 1315"/>
                <a:gd name="T13" fmla="*/ 214 h 1314"/>
                <a:gd name="T14" fmla="*/ 657 w 1315"/>
                <a:gd name="T15" fmla="*/ 204 h 1314"/>
                <a:gd name="T16" fmla="*/ 650 w 1315"/>
                <a:gd name="T17" fmla="*/ 214 h 1314"/>
                <a:gd name="T18" fmla="*/ 546 w 1315"/>
                <a:gd name="T19" fmla="*/ 315 h 1314"/>
                <a:gd name="T20" fmla="*/ 315 w 1315"/>
                <a:gd name="T21" fmla="*/ 546 h 1314"/>
                <a:gd name="T22" fmla="*/ 869 w 1315"/>
                <a:gd name="T23" fmla="*/ 214 h 1314"/>
                <a:gd name="T24" fmla="*/ 768 w 1315"/>
                <a:gd name="T25" fmla="*/ 315 h 1314"/>
                <a:gd name="T26" fmla="*/ 1110 w 1315"/>
                <a:gd name="T27" fmla="*/ 657 h 1314"/>
                <a:gd name="T28" fmla="*/ 657 w 1315"/>
                <a:gd name="T29" fmla="*/ 1109 h 1314"/>
                <a:gd name="T30" fmla="*/ 315 w 1315"/>
                <a:gd name="T31" fmla="*/ 767 h 1314"/>
                <a:gd name="T32" fmla="*/ 212 w 1315"/>
                <a:gd name="T33" fmla="*/ 664 h 1314"/>
                <a:gd name="T34" fmla="*/ 204 w 1315"/>
                <a:gd name="T35" fmla="*/ 657 h 1314"/>
                <a:gd name="T36" fmla="*/ 212 w 1315"/>
                <a:gd name="T37" fmla="*/ 649 h 1314"/>
                <a:gd name="T38" fmla="*/ 111 w 1315"/>
                <a:gd name="T39" fmla="*/ 546 h 1314"/>
                <a:gd name="T40" fmla="*/ 0 w 1315"/>
                <a:gd name="T41" fmla="*/ 657 h 1314"/>
                <a:gd name="T42" fmla="*/ 111 w 1315"/>
                <a:gd name="T43" fmla="*/ 767 h 1314"/>
                <a:gd name="T44" fmla="*/ 212 w 1315"/>
                <a:gd name="T45" fmla="*/ 869 h 1314"/>
                <a:gd name="T46" fmla="*/ 657 w 1315"/>
                <a:gd name="T47" fmla="*/ 1314 h 1314"/>
                <a:gd name="T48" fmla="*/ 1315 w 1315"/>
                <a:gd name="T49" fmla="*/ 657 h 1314"/>
                <a:gd name="T50" fmla="*/ 869 w 1315"/>
                <a:gd name="T51" fmla="*/ 214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315" y="546"/>
                  </a:moveTo>
                  <a:lnTo>
                    <a:pt x="212" y="445"/>
                  </a:lnTo>
                  <a:lnTo>
                    <a:pt x="445" y="214"/>
                  </a:lnTo>
                  <a:lnTo>
                    <a:pt x="546" y="110"/>
                  </a:lnTo>
                  <a:lnTo>
                    <a:pt x="657" y="0"/>
                  </a:lnTo>
                  <a:lnTo>
                    <a:pt x="768" y="110"/>
                  </a:lnTo>
                  <a:lnTo>
                    <a:pt x="665" y="214"/>
                  </a:lnTo>
                  <a:lnTo>
                    <a:pt x="657" y="204"/>
                  </a:lnTo>
                  <a:lnTo>
                    <a:pt x="650" y="214"/>
                  </a:lnTo>
                  <a:lnTo>
                    <a:pt x="546" y="315"/>
                  </a:lnTo>
                  <a:lnTo>
                    <a:pt x="315" y="546"/>
                  </a:lnTo>
                  <a:close/>
                  <a:moveTo>
                    <a:pt x="869" y="214"/>
                  </a:moveTo>
                  <a:lnTo>
                    <a:pt x="768" y="315"/>
                  </a:lnTo>
                  <a:lnTo>
                    <a:pt x="1110" y="657"/>
                  </a:lnTo>
                  <a:lnTo>
                    <a:pt x="657" y="1109"/>
                  </a:lnTo>
                  <a:lnTo>
                    <a:pt x="315" y="767"/>
                  </a:lnTo>
                  <a:lnTo>
                    <a:pt x="212" y="664"/>
                  </a:lnTo>
                  <a:lnTo>
                    <a:pt x="204" y="657"/>
                  </a:lnTo>
                  <a:lnTo>
                    <a:pt x="212" y="649"/>
                  </a:lnTo>
                  <a:lnTo>
                    <a:pt x="111" y="546"/>
                  </a:lnTo>
                  <a:lnTo>
                    <a:pt x="0" y="657"/>
                  </a:lnTo>
                  <a:lnTo>
                    <a:pt x="111" y="767"/>
                  </a:lnTo>
                  <a:lnTo>
                    <a:pt x="212" y="869"/>
                  </a:lnTo>
                  <a:lnTo>
                    <a:pt x="657" y="1314"/>
                  </a:lnTo>
                  <a:lnTo>
                    <a:pt x="1315" y="657"/>
                  </a:lnTo>
                  <a:lnTo>
                    <a:pt x="869" y="214"/>
                  </a:lnTo>
                  <a:close/>
                </a:path>
              </a:pathLst>
            </a:cu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Freeform: Shape 8">
              <a:extLst>
                <a:ext uri="{FF2B5EF4-FFF2-40B4-BE49-F238E27FC236}">
                  <a16:creationId xmlns:a16="http://schemas.microsoft.com/office/drawing/2014/main" id="{42DC396D-26FB-4C3D-8515-A7B0D69257C2}"/>
                </a:ext>
              </a:extLst>
            </p:cNvPr>
            <p:cNvSpPr/>
            <p:nvPr/>
          </p:nvSpPr>
          <p:spPr bwMode="auto">
            <a:xfrm>
              <a:off x="599351" y="3533158"/>
              <a:ext cx="1948951" cy="1947468"/>
            </a:xfrm>
            <a:custGeom>
              <a:avLst/>
              <a:gdLst>
                <a:gd name="T0" fmla="*/ 1315 w 1315"/>
                <a:gd name="T1" fmla="*/ 657 h 1314"/>
                <a:gd name="T2" fmla="*/ 1204 w 1315"/>
                <a:gd name="T3" fmla="*/ 767 h 1314"/>
                <a:gd name="T4" fmla="*/ 1101 w 1315"/>
                <a:gd name="T5" fmla="*/ 664 h 1314"/>
                <a:gd name="T6" fmla="*/ 1111 w 1315"/>
                <a:gd name="T7" fmla="*/ 657 h 1314"/>
                <a:gd name="T8" fmla="*/ 1101 w 1315"/>
                <a:gd name="T9" fmla="*/ 649 h 1314"/>
                <a:gd name="T10" fmla="*/ 1000 w 1315"/>
                <a:gd name="T11" fmla="*/ 546 h 1314"/>
                <a:gd name="T12" fmla="*/ 769 w 1315"/>
                <a:gd name="T13" fmla="*/ 315 h 1314"/>
                <a:gd name="T14" fmla="*/ 870 w 1315"/>
                <a:gd name="T15" fmla="*/ 214 h 1314"/>
                <a:gd name="T16" fmla="*/ 1101 w 1315"/>
                <a:gd name="T17" fmla="*/ 445 h 1314"/>
                <a:gd name="T18" fmla="*/ 1204 w 1315"/>
                <a:gd name="T19" fmla="*/ 546 h 1314"/>
                <a:gd name="T20" fmla="*/ 1315 w 1315"/>
                <a:gd name="T21" fmla="*/ 657 h 1314"/>
                <a:gd name="T22" fmla="*/ 658 w 1315"/>
                <a:gd name="T23" fmla="*/ 1109 h 1314"/>
                <a:gd name="T24" fmla="*/ 205 w 1315"/>
                <a:gd name="T25" fmla="*/ 657 h 1314"/>
                <a:gd name="T26" fmla="*/ 547 w 1315"/>
                <a:gd name="T27" fmla="*/ 315 h 1314"/>
                <a:gd name="T28" fmla="*/ 650 w 1315"/>
                <a:gd name="T29" fmla="*/ 214 h 1314"/>
                <a:gd name="T30" fmla="*/ 658 w 1315"/>
                <a:gd name="T31" fmla="*/ 204 h 1314"/>
                <a:gd name="T32" fmla="*/ 665 w 1315"/>
                <a:gd name="T33" fmla="*/ 214 h 1314"/>
                <a:gd name="T34" fmla="*/ 769 w 1315"/>
                <a:gd name="T35" fmla="*/ 110 h 1314"/>
                <a:gd name="T36" fmla="*/ 658 w 1315"/>
                <a:gd name="T37" fmla="*/ 0 h 1314"/>
                <a:gd name="T38" fmla="*/ 547 w 1315"/>
                <a:gd name="T39" fmla="*/ 110 h 1314"/>
                <a:gd name="T40" fmla="*/ 446 w 1315"/>
                <a:gd name="T41" fmla="*/ 214 h 1314"/>
                <a:gd name="T42" fmla="*/ 0 w 1315"/>
                <a:gd name="T43" fmla="*/ 657 h 1314"/>
                <a:gd name="T44" fmla="*/ 658 w 1315"/>
                <a:gd name="T45" fmla="*/ 1314 h 1314"/>
                <a:gd name="T46" fmla="*/ 1101 w 1315"/>
                <a:gd name="T47" fmla="*/ 869 h 1314"/>
                <a:gd name="T48" fmla="*/ 1000 w 1315"/>
                <a:gd name="T49" fmla="*/ 767 h 1314"/>
                <a:gd name="T50" fmla="*/ 658 w 1315"/>
                <a:gd name="T51" fmla="*/ 1109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1315" y="657"/>
                  </a:moveTo>
                  <a:lnTo>
                    <a:pt x="1204" y="767"/>
                  </a:lnTo>
                  <a:lnTo>
                    <a:pt x="1101" y="664"/>
                  </a:lnTo>
                  <a:lnTo>
                    <a:pt x="1111" y="657"/>
                  </a:lnTo>
                  <a:lnTo>
                    <a:pt x="1101" y="649"/>
                  </a:lnTo>
                  <a:lnTo>
                    <a:pt x="1000" y="546"/>
                  </a:lnTo>
                  <a:lnTo>
                    <a:pt x="769" y="315"/>
                  </a:lnTo>
                  <a:lnTo>
                    <a:pt x="870" y="214"/>
                  </a:lnTo>
                  <a:lnTo>
                    <a:pt x="1101" y="445"/>
                  </a:lnTo>
                  <a:lnTo>
                    <a:pt x="1204" y="546"/>
                  </a:lnTo>
                  <a:lnTo>
                    <a:pt x="1315" y="657"/>
                  </a:lnTo>
                  <a:close/>
                  <a:moveTo>
                    <a:pt x="658" y="1109"/>
                  </a:moveTo>
                  <a:lnTo>
                    <a:pt x="205" y="657"/>
                  </a:lnTo>
                  <a:lnTo>
                    <a:pt x="547" y="315"/>
                  </a:lnTo>
                  <a:lnTo>
                    <a:pt x="650" y="214"/>
                  </a:lnTo>
                  <a:lnTo>
                    <a:pt x="658" y="204"/>
                  </a:lnTo>
                  <a:lnTo>
                    <a:pt x="665" y="214"/>
                  </a:lnTo>
                  <a:lnTo>
                    <a:pt x="769" y="110"/>
                  </a:lnTo>
                  <a:lnTo>
                    <a:pt x="658" y="0"/>
                  </a:lnTo>
                  <a:lnTo>
                    <a:pt x="547" y="110"/>
                  </a:lnTo>
                  <a:lnTo>
                    <a:pt x="446" y="214"/>
                  </a:lnTo>
                  <a:lnTo>
                    <a:pt x="0" y="657"/>
                  </a:lnTo>
                  <a:lnTo>
                    <a:pt x="658" y="1314"/>
                  </a:lnTo>
                  <a:lnTo>
                    <a:pt x="1101" y="869"/>
                  </a:lnTo>
                  <a:lnTo>
                    <a:pt x="1000" y="767"/>
                  </a:lnTo>
                  <a:lnTo>
                    <a:pt x="658" y="1109"/>
                  </a:lnTo>
                  <a:close/>
                </a:path>
              </a:pathLst>
            </a:cu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6" name="Rectangle 35">
            <a:extLst>
              <a:ext uri="{FF2B5EF4-FFF2-40B4-BE49-F238E27FC236}">
                <a16:creationId xmlns:a16="http://schemas.microsoft.com/office/drawing/2014/main" id="{8AADD6B3-CDB1-4244-98CC-FDF44B2A8F66}"/>
              </a:ext>
            </a:extLst>
          </p:cNvPr>
          <p:cNvSpPr/>
          <p:nvPr/>
        </p:nvSpPr>
        <p:spPr>
          <a:xfrm>
            <a:off x="785137" y="1766044"/>
            <a:ext cx="10486162" cy="2025619"/>
          </a:xfrm>
          <a:prstGeom prst="rect">
            <a:avLst/>
          </a:prstGeom>
          <a:ln>
            <a:noFill/>
          </a:ln>
        </p:spPr>
        <p:txBody>
          <a:bodyPr wrap="square">
            <a:spAutoFit/>
          </a:bodyPr>
          <a:lstStyle/>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người ta bắt đầu nghiên cứu,</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chế tạo rô-bốt thật,</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thường có hình dạng như người,</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làm việc chẳng biết mệt mỏi,</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chẳng sợ hiểm nguy.</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1" name="千图PPT彼岸天：ID 8661124库_组合 4">
            <a:extLst>
              <a:ext uri="{FF2B5EF4-FFF2-40B4-BE49-F238E27FC236}">
                <a16:creationId xmlns:a16="http://schemas.microsoft.com/office/drawing/2014/main" id="{87BE7AFB-0C82-46A7-8B8E-912908EB5086}"/>
              </a:ext>
            </a:extLst>
          </p:cNvPr>
          <p:cNvGrpSpPr/>
          <p:nvPr>
            <p:custDataLst>
              <p:tags r:id="rId3"/>
            </p:custDataLst>
          </p:nvPr>
        </p:nvGrpSpPr>
        <p:grpSpPr>
          <a:xfrm>
            <a:off x="10378755" y="5352013"/>
            <a:ext cx="1705085" cy="1687515"/>
            <a:chOff x="599351" y="2215578"/>
            <a:chExt cx="3266532" cy="3265048"/>
          </a:xfrm>
        </p:grpSpPr>
        <p:sp>
          <p:nvSpPr>
            <p:cNvPr id="52" name="Freeform: Shape 5">
              <a:extLst>
                <a:ext uri="{FF2B5EF4-FFF2-40B4-BE49-F238E27FC236}">
                  <a16:creationId xmlns:a16="http://schemas.microsoft.com/office/drawing/2014/main" id="{EB87937C-74ED-49DE-BA0E-7EC0CC1C4C8D}"/>
                </a:ext>
              </a:extLst>
            </p:cNvPr>
            <p:cNvSpPr/>
            <p:nvPr/>
          </p:nvSpPr>
          <p:spPr bwMode="auto">
            <a:xfrm>
              <a:off x="599351" y="2215579"/>
              <a:ext cx="1948951" cy="1948951"/>
            </a:xfrm>
            <a:custGeom>
              <a:avLst/>
              <a:gdLst>
                <a:gd name="T0" fmla="*/ 1315 w 1315"/>
                <a:gd name="T1" fmla="*/ 657 h 1315"/>
                <a:gd name="T2" fmla="*/ 1204 w 1315"/>
                <a:gd name="T3" fmla="*/ 768 h 1315"/>
                <a:gd name="T4" fmla="*/ 1101 w 1315"/>
                <a:gd name="T5" fmla="*/ 665 h 1315"/>
                <a:gd name="T6" fmla="*/ 1111 w 1315"/>
                <a:gd name="T7" fmla="*/ 657 h 1315"/>
                <a:gd name="T8" fmla="*/ 1101 w 1315"/>
                <a:gd name="T9" fmla="*/ 650 h 1315"/>
                <a:gd name="T10" fmla="*/ 1000 w 1315"/>
                <a:gd name="T11" fmla="*/ 547 h 1315"/>
                <a:gd name="T12" fmla="*/ 658 w 1315"/>
                <a:gd name="T13" fmla="*/ 205 h 1315"/>
                <a:gd name="T14" fmla="*/ 205 w 1315"/>
                <a:gd name="T15" fmla="*/ 657 h 1315"/>
                <a:gd name="T16" fmla="*/ 547 w 1315"/>
                <a:gd name="T17" fmla="*/ 999 h 1315"/>
                <a:gd name="T18" fmla="*/ 446 w 1315"/>
                <a:gd name="T19" fmla="*/ 1103 h 1315"/>
                <a:gd name="T20" fmla="*/ 0 w 1315"/>
                <a:gd name="T21" fmla="*/ 657 h 1315"/>
                <a:gd name="T22" fmla="*/ 658 w 1315"/>
                <a:gd name="T23" fmla="*/ 0 h 1315"/>
                <a:gd name="T24" fmla="*/ 1101 w 1315"/>
                <a:gd name="T25" fmla="*/ 445 h 1315"/>
                <a:gd name="T26" fmla="*/ 1204 w 1315"/>
                <a:gd name="T27" fmla="*/ 547 h 1315"/>
                <a:gd name="T28" fmla="*/ 1315 w 1315"/>
                <a:gd name="T29" fmla="*/ 657 h 1315"/>
                <a:gd name="T30" fmla="*/ 769 w 1315"/>
                <a:gd name="T31" fmla="*/ 999 h 1315"/>
                <a:gd name="T32" fmla="*/ 665 w 1315"/>
                <a:gd name="T33" fmla="*/ 1103 h 1315"/>
                <a:gd name="T34" fmla="*/ 658 w 1315"/>
                <a:gd name="T35" fmla="*/ 1110 h 1315"/>
                <a:gd name="T36" fmla="*/ 650 w 1315"/>
                <a:gd name="T37" fmla="*/ 1103 h 1315"/>
                <a:gd name="T38" fmla="*/ 547 w 1315"/>
                <a:gd name="T39" fmla="*/ 1204 h 1315"/>
                <a:gd name="T40" fmla="*/ 658 w 1315"/>
                <a:gd name="T41" fmla="*/ 1315 h 1315"/>
                <a:gd name="T42" fmla="*/ 769 w 1315"/>
                <a:gd name="T43" fmla="*/ 1204 h 1315"/>
                <a:gd name="T44" fmla="*/ 870 w 1315"/>
                <a:gd name="T45" fmla="*/ 1103 h 1315"/>
                <a:gd name="T46" fmla="*/ 1101 w 1315"/>
                <a:gd name="T47" fmla="*/ 869 h 1315"/>
                <a:gd name="T48" fmla="*/ 1000 w 1315"/>
                <a:gd name="T49" fmla="*/ 768 h 1315"/>
                <a:gd name="T50" fmla="*/ 769 w 1315"/>
                <a:gd name="T51" fmla="*/ 999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1315" y="657"/>
                  </a:moveTo>
                  <a:lnTo>
                    <a:pt x="1204" y="768"/>
                  </a:lnTo>
                  <a:lnTo>
                    <a:pt x="1101" y="665"/>
                  </a:lnTo>
                  <a:lnTo>
                    <a:pt x="1111" y="657"/>
                  </a:lnTo>
                  <a:lnTo>
                    <a:pt x="1101" y="650"/>
                  </a:lnTo>
                  <a:lnTo>
                    <a:pt x="1000" y="547"/>
                  </a:lnTo>
                  <a:lnTo>
                    <a:pt x="658" y="205"/>
                  </a:lnTo>
                  <a:lnTo>
                    <a:pt x="205" y="657"/>
                  </a:lnTo>
                  <a:lnTo>
                    <a:pt x="547" y="999"/>
                  </a:lnTo>
                  <a:lnTo>
                    <a:pt x="446" y="1103"/>
                  </a:lnTo>
                  <a:lnTo>
                    <a:pt x="0" y="657"/>
                  </a:lnTo>
                  <a:lnTo>
                    <a:pt x="658" y="0"/>
                  </a:lnTo>
                  <a:lnTo>
                    <a:pt x="1101" y="445"/>
                  </a:lnTo>
                  <a:lnTo>
                    <a:pt x="1204" y="547"/>
                  </a:lnTo>
                  <a:lnTo>
                    <a:pt x="1315" y="657"/>
                  </a:lnTo>
                  <a:close/>
                  <a:moveTo>
                    <a:pt x="769" y="999"/>
                  </a:moveTo>
                  <a:lnTo>
                    <a:pt x="665" y="1103"/>
                  </a:lnTo>
                  <a:lnTo>
                    <a:pt x="658" y="1110"/>
                  </a:lnTo>
                  <a:lnTo>
                    <a:pt x="650" y="1103"/>
                  </a:lnTo>
                  <a:lnTo>
                    <a:pt x="547" y="1204"/>
                  </a:lnTo>
                  <a:lnTo>
                    <a:pt x="658" y="1315"/>
                  </a:lnTo>
                  <a:lnTo>
                    <a:pt x="769" y="1204"/>
                  </a:lnTo>
                  <a:lnTo>
                    <a:pt x="870" y="1103"/>
                  </a:lnTo>
                  <a:lnTo>
                    <a:pt x="1101" y="869"/>
                  </a:lnTo>
                  <a:lnTo>
                    <a:pt x="1000" y="768"/>
                  </a:lnTo>
                  <a:lnTo>
                    <a:pt x="769" y="999"/>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Freeform: Shape 6">
              <a:extLst>
                <a:ext uri="{FF2B5EF4-FFF2-40B4-BE49-F238E27FC236}">
                  <a16:creationId xmlns:a16="http://schemas.microsoft.com/office/drawing/2014/main" id="{51A072BC-AC4E-42E0-9165-8627258D78EF}"/>
                </a:ext>
              </a:extLst>
            </p:cNvPr>
            <p:cNvSpPr/>
            <p:nvPr/>
          </p:nvSpPr>
          <p:spPr bwMode="auto">
            <a:xfrm>
              <a:off x="1916931" y="2215578"/>
              <a:ext cx="1948951" cy="1948950"/>
            </a:xfrm>
            <a:custGeom>
              <a:avLst/>
              <a:gdLst>
                <a:gd name="T0" fmla="*/ 546 w 1315"/>
                <a:gd name="T1" fmla="*/ 999 h 1315"/>
                <a:gd name="T2" fmla="*/ 445 w 1315"/>
                <a:gd name="T3" fmla="*/ 1103 h 1315"/>
                <a:gd name="T4" fmla="*/ 212 w 1315"/>
                <a:gd name="T5" fmla="*/ 869 h 1315"/>
                <a:gd name="T6" fmla="*/ 111 w 1315"/>
                <a:gd name="T7" fmla="*/ 768 h 1315"/>
                <a:gd name="T8" fmla="*/ 0 w 1315"/>
                <a:gd name="T9" fmla="*/ 657 h 1315"/>
                <a:gd name="T10" fmla="*/ 111 w 1315"/>
                <a:gd name="T11" fmla="*/ 547 h 1315"/>
                <a:gd name="T12" fmla="*/ 212 w 1315"/>
                <a:gd name="T13" fmla="*/ 650 h 1315"/>
                <a:gd name="T14" fmla="*/ 204 w 1315"/>
                <a:gd name="T15" fmla="*/ 657 h 1315"/>
                <a:gd name="T16" fmla="*/ 212 w 1315"/>
                <a:gd name="T17" fmla="*/ 665 h 1315"/>
                <a:gd name="T18" fmla="*/ 315 w 1315"/>
                <a:gd name="T19" fmla="*/ 768 h 1315"/>
                <a:gd name="T20" fmla="*/ 546 w 1315"/>
                <a:gd name="T21" fmla="*/ 999 h 1315"/>
                <a:gd name="T22" fmla="*/ 657 w 1315"/>
                <a:gd name="T23" fmla="*/ 0 h 1315"/>
                <a:gd name="T24" fmla="*/ 212 w 1315"/>
                <a:gd name="T25" fmla="*/ 445 h 1315"/>
                <a:gd name="T26" fmla="*/ 315 w 1315"/>
                <a:gd name="T27" fmla="*/ 547 h 1315"/>
                <a:gd name="T28" fmla="*/ 657 w 1315"/>
                <a:gd name="T29" fmla="*/ 205 h 1315"/>
                <a:gd name="T30" fmla="*/ 1110 w 1315"/>
                <a:gd name="T31" fmla="*/ 657 h 1315"/>
                <a:gd name="T32" fmla="*/ 768 w 1315"/>
                <a:gd name="T33" fmla="*/ 999 h 1315"/>
                <a:gd name="T34" fmla="*/ 665 w 1315"/>
                <a:gd name="T35" fmla="*/ 1103 h 1315"/>
                <a:gd name="T36" fmla="*/ 657 w 1315"/>
                <a:gd name="T37" fmla="*/ 1110 h 1315"/>
                <a:gd name="T38" fmla="*/ 650 w 1315"/>
                <a:gd name="T39" fmla="*/ 1103 h 1315"/>
                <a:gd name="T40" fmla="*/ 546 w 1315"/>
                <a:gd name="T41" fmla="*/ 1204 h 1315"/>
                <a:gd name="T42" fmla="*/ 657 w 1315"/>
                <a:gd name="T43" fmla="*/ 1315 h 1315"/>
                <a:gd name="T44" fmla="*/ 768 w 1315"/>
                <a:gd name="T45" fmla="*/ 1204 h 1315"/>
                <a:gd name="T46" fmla="*/ 869 w 1315"/>
                <a:gd name="T47" fmla="*/ 1103 h 1315"/>
                <a:gd name="T48" fmla="*/ 1315 w 1315"/>
                <a:gd name="T49" fmla="*/ 657 h 1315"/>
                <a:gd name="T50" fmla="*/ 657 w 1315"/>
                <a:gd name="T51"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546" y="999"/>
                  </a:moveTo>
                  <a:lnTo>
                    <a:pt x="445" y="1103"/>
                  </a:lnTo>
                  <a:lnTo>
                    <a:pt x="212" y="869"/>
                  </a:lnTo>
                  <a:lnTo>
                    <a:pt x="111" y="768"/>
                  </a:lnTo>
                  <a:lnTo>
                    <a:pt x="0" y="657"/>
                  </a:lnTo>
                  <a:lnTo>
                    <a:pt x="111" y="547"/>
                  </a:lnTo>
                  <a:lnTo>
                    <a:pt x="212" y="650"/>
                  </a:lnTo>
                  <a:lnTo>
                    <a:pt x="204" y="657"/>
                  </a:lnTo>
                  <a:lnTo>
                    <a:pt x="212" y="665"/>
                  </a:lnTo>
                  <a:lnTo>
                    <a:pt x="315" y="768"/>
                  </a:lnTo>
                  <a:lnTo>
                    <a:pt x="546" y="999"/>
                  </a:lnTo>
                  <a:close/>
                  <a:moveTo>
                    <a:pt x="657" y="0"/>
                  </a:moveTo>
                  <a:lnTo>
                    <a:pt x="212" y="445"/>
                  </a:lnTo>
                  <a:lnTo>
                    <a:pt x="315" y="547"/>
                  </a:lnTo>
                  <a:lnTo>
                    <a:pt x="657" y="205"/>
                  </a:lnTo>
                  <a:lnTo>
                    <a:pt x="1110" y="657"/>
                  </a:lnTo>
                  <a:lnTo>
                    <a:pt x="768" y="999"/>
                  </a:lnTo>
                  <a:lnTo>
                    <a:pt x="665" y="1103"/>
                  </a:lnTo>
                  <a:lnTo>
                    <a:pt x="657" y="1110"/>
                  </a:lnTo>
                  <a:lnTo>
                    <a:pt x="650" y="1103"/>
                  </a:lnTo>
                  <a:lnTo>
                    <a:pt x="546" y="1204"/>
                  </a:lnTo>
                  <a:lnTo>
                    <a:pt x="657" y="1315"/>
                  </a:lnTo>
                  <a:lnTo>
                    <a:pt x="768" y="1204"/>
                  </a:lnTo>
                  <a:lnTo>
                    <a:pt x="869" y="1103"/>
                  </a:lnTo>
                  <a:lnTo>
                    <a:pt x="1315" y="657"/>
                  </a:lnTo>
                  <a:lnTo>
                    <a:pt x="657" y="0"/>
                  </a:lnTo>
                  <a:close/>
                </a:path>
              </a:pathLst>
            </a:custGeom>
            <a:solidFill>
              <a:schemeClr val="accent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Freeform: Shape 7">
              <a:extLst>
                <a:ext uri="{FF2B5EF4-FFF2-40B4-BE49-F238E27FC236}">
                  <a16:creationId xmlns:a16="http://schemas.microsoft.com/office/drawing/2014/main" id="{13629681-C6B1-4846-B778-7BFE4F9A9046}"/>
                </a:ext>
              </a:extLst>
            </p:cNvPr>
            <p:cNvSpPr/>
            <p:nvPr/>
          </p:nvSpPr>
          <p:spPr bwMode="auto">
            <a:xfrm>
              <a:off x="1916932" y="3533156"/>
              <a:ext cx="1948951" cy="1947468"/>
            </a:xfrm>
            <a:custGeom>
              <a:avLst/>
              <a:gdLst>
                <a:gd name="T0" fmla="*/ 315 w 1315"/>
                <a:gd name="T1" fmla="*/ 546 h 1314"/>
                <a:gd name="T2" fmla="*/ 212 w 1315"/>
                <a:gd name="T3" fmla="*/ 445 h 1314"/>
                <a:gd name="T4" fmla="*/ 445 w 1315"/>
                <a:gd name="T5" fmla="*/ 214 h 1314"/>
                <a:gd name="T6" fmla="*/ 546 w 1315"/>
                <a:gd name="T7" fmla="*/ 110 h 1314"/>
                <a:gd name="T8" fmla="*/ 657 w 1315"/>
                <a:gd name="T9" fmla="*/ 0 h 1314"/>
                <a:gd name="T10" fmla="*/ 768 w 1315"/>
                <a:gd name="T11" fmla="*/ 110 h 1314"/>
                <a:gd name="T12" fmla="*/ 665 w 1315"/>
                <a:gd name="T13" fmla="*/ 214 h 1314"/>
                <a:gd name="T14" fmla="*/ 657 w 1315"/>
                <a:gd name="T15" fmla="*/ 204 h 1314"/>
                <a:gd name="T16" fmla="*/ 650 w 1315"/>
                <a:gd name="T17" fmla="*/ 214 h 1314"/>
                <a:gd name="T18" fmla="*/ 546 w 1315"/>
                <a:gd name="T19" fmla="*/ 315 h 1314"/>
                <a:gd name="T20" fmla="*/ 315 w 1315"/>
                <a:gd name="T21" fmla="*/ 546 h 1314"/>
                <a:gd name="T22" fmla="*/ 869 w 1315"/>
                <a:gd name="T23" fmla="*/ 214 h 1314"/>
                <a:gd name="T24" fmla="*/ 768 w 1315"/>
                <a:gd name="T25" fmla="*/ 315 h 1314"/>
                <a:gd name="T26" fmla="*/ 1110 w 1315"/>
                <a:gd name="T27" fmla="*/ 657 h 1314"/>
                <a:gd name="T28" fmla="*/ 657 w 1315"/>
                <a:gd name="T29" fmla="*/ 1109 h 1314"/>
                <a:gd name="T30" fmla="*/ 315 w 1315"/>
                <a:gd name="T31" fmla="*/ 767 h 1314"/>
                <a:gd name="T32" fmla="*/ 212 w 1315"/>
                <a:gd name="T33" fmla="*/ 664 h 1314"/>
                <a:gd name="T34" fmla="*/ 204 w 1315"/>
                <a:gd name="T35" fmla="*/ 657 h 1314"/>
                <a:gd name="T36" fmla="*/ 212 w 1315"/>
                <a:gd name="T37" fmla="*/ 649 h 1314"/>
                <a:gd name="T38" fmla="*/ 111 w 1315"/>
                <a:gd name="T39" fmla="*/ 546 h 1314"/>
                <a:gd name="T40" fmla="*/ 0 w 1315"/>
                <a:gd name="T41" fmla="*/ 657 h 1314"/>
                <a:gd name="T42" fmla="*/ 111 w 1315"/>
                <a:gd name="T43" fmla="*/ 767 h 1314"/>
                <a:gd name="T44" fmla="*/ 212 w 1315"/>
                <a:gd name="T45" fmla="*/ 869 h 1314"/>
                <a:gd name="T46" fmla="*/ 657 w 1315"/>
                <a:gd name="T47" fmla="*/ 1314 h 1314"/>
                <a:gd name="T48" fmla="*/ 1315 w 1315"/>
                <a:gd name="T49" fmla="*/ 657 h 1314"/>
                <a:gd name="T50" fmla="*/ 869 w 1315"/>
                <a:gd name="T51" fmla="*/ 214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315" y="546"/>
                  </a:moveTo>
                  <a:lnTo>
                    <a:pt x="212" y="445"/>
                  </a:lnTo>
                  <a:lnTo>
                    <a:pt x="445" y="214"/>
                  </a:lnTo>
                  <a:lnTo>
                    <a:pt x="546" y="110"/>
                  </a:lnTo>
                  <a:lnTo>
                    <a:pt x="657" y="0"/>
                  </a:lnTo>
                  <a:lnTo>
                    <a:pt x="768" y="110"/>
                  </a:lnTo>
                  <a:lnTo>
                    <a:pt x="665" y="214"/>
                  </a:lnTo>
                  <a:lnTo>
                    <a:pt x="657" y="204"/>
                  </a:lnTo>
                  <a:lnTo>
                    <a:pt x="650" y="214"/>
                  </a:lnTo>
                  <a:lnTo>
                    <a:pt x="546" y="315"/>
                  </a:lnTo>
                  <a:lnTo>
                    <a:pt x="315" y="546"/>
                  </a:lnTo>
                  <a:close/>
                  <a:moveTo>
                    <a:pt x="869" y="214"/>
                  </a:moveTo>
                  <a:lnTo>
                    <a:pt x="768" y="315"/>
                  </a:lnTo>
                  <a:lnTo>
                    <a:pt x="1110" y="657"/>
                  </a:lnTo>
                  <a:lnTo>
                    <a:pt x="657" y="1109"/>
                  </a:lnTo>
                  <a:lnTo>
                    <a:pt x="315" y="767"/>
                  </a:lnTo>
                  <a:lnTo>
                    <a:pt x="212" y="664"/>
                  </a:lnTo>
                  <a:lnTo>
                    <a:pt x="204" y="657"/>
                  </a:lnTo>
                  <a:lnTo>
                    <a:pt x="212" y="649"/>
                  </a:lnTo>
                  <a:lnTo>
                    <a:pt x="111" y="546"/>
                  </a:lnTo>
                  <a:lnTo>
                    <a:pt x="0" y="657"/>
                  </a:lnTo>
                  <a:lnTo>
                    <a:pt x="111" y="767"/>
                  </a:lnTo>
                  <a:lnTo>
                    <a:pt x="212" y="869"/>
                  </a:lnTo>
                  <a:lnTo>
                    <a:pt x="657" y="1314"/>
                  </a:lnTo>
                  <a:lnTo>
                    <a:pt x="1315" y="657"/>
                  </a:lnTo>
                  <a:lnTo>
                    <a:pt x="869" y="214"/>
                  </a:lnTo>
                  <a:close/>
                </a:path>
              </a:pathLst>
            </a:cu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Freeform: Shape 8">
              <a:extLst>
                <a:ext uri="{FF2B5EF4-FFF2-40B4-BE49-F238E27FC236}">
                  <a16:creationId xmlns:a16="http://schemas.microsoft.com/office/drawing/2014/main" id="{454FE5CE-2B74-40C4-9758-4FCE76B94003}"/>
                </a:ext>
              </a:extLst>
            </p:cNvPr>
            <p:cNvSpPr/>
            <p:nvPr/>
          </p:nvSpPr>
          <p:spPr bwMode="auto">
            <a:xfrm>
              <a:off x="599351" y="3533158"/>
              <a:ext cx="1948951" cy="1947468"/>
            </a:xfrm>
            <a:custGeom>
              <a:avLst/>
              <a:gdLst>
                <a:gd name="T0" fmla="*/ 1315 w 1315"/>
                <a:gd name="T1" fmla="*/ 657 h 1314"/>
                <a:gd name="T2" fmla="*/ 1204 w 1315"/>
                <a:gd name="T3" fmla="*/ 767 h 1314"/>
                <a:gd name="T4" fmla="*/ 1101 w 1315"/>
                <a:gd name="T5" fmla="*/ 664 h 1314"/>
                <a:gd name="T6" fmla="*/ 1111 w 1315"/>
                <a:gd name="T7" fmla="*/ 657 h 1314"/>
                <a:gd name="T8" fmla="*/ 1101 w 1315"/>
                <a:gd name="T9" fmla="*/ 649 h 1314"/>
                <a:gd name="T10" fmla="*/ 1000 w 1315"/>
                <a:gd name="T11" fmla="*/ 546 h 1314"/>
                <a:gd name="T12" fmla="*/ 769 w 1315"/>
                <a:gd name="T13" fmla="*/ 315 h 1314"/>
                <a:gd name="T14" fmla="*/ 870 w 1315"/>
                <a:gd name="T15" fmla="*/ 214 h 1314"/>
                <a:gd name="T16" fmla="*/ 1101 w 1315"/>
                <a:gd name="T17" fmla="*/ 445 h 1314"/>
                <a:gd name="T18" fmla="*/ 1204 w 1315"/>
                <a:gd name="T19" fmla="*/ 546 h 1314"/>
                <a:gd name="T20" fmla="*/ 1315 w 1315"/>
                <a:gd name="T21" fmla="*/ 657 h 1314"/>
                <a:gd name="T22" fmla="*/ 658 w 1315"/>
                <a:gd name="T23" fmla="*/ 1109 h 1314"/>
                <a:gd name="T24" fmla="*/ 205 w 1315"/>
                <a:gd name="T25" fmla="*/ 657 h 1314"/>
                <a:gd name="T26" fmla="*/ 547 w 1315"/>
                <a:gd name="T27" fmla="*/ 315 h 1314"/>
                <a:gd name="T28" fmla="*/ 650 w 1315"/>
                <a:gd name="T29" fmla="*/ 214 h 1314"/>
                <a:gd name="T30" fmla="*/ 658 w 1315"/>
                <a:gd name="T31" fmla="*/ 204 h 1314"/>
                <a:gd name="T32" fmla="*/ 665 w 1315"/>
                <a:gd name="T33" fmla="*/ 214 h 1314"/>
                <a:gd name="T34" fmla="*/ 769 w 1315"/>
                <a:gd name="T35" fmla="*/ 110 h 1314"/>
                <a:gd name="T36" fmla="*/ 658 w 1315"/>
                <a:gd name="T37" fmla="*/ 0 h 1314"/>
                <a:gd name="T38" fmla="*/ 547 w 1315"/>
                <a:gd name="T39" fmla="*/ 110 h 1314"/>
                <a:gd name="T40" fmla="*/ 446 w 1315"/>
                <a:gd name="T41" fmla="*/ 214 h 1314"/>
                <a:gd name="T42" fmla="*/ 0 w 1315"/>
                <a:gd name="T43" fmla="*/ 657 h 1314"/>
                <a:gd name="T44" fmla="*/ 658 w 1315"/>
                <a:gd name="T45" fmla="*/ 1314 h 1314"/>
                <a:gd name="T46" fmla="*/ 1101 w 1315"/>
                <a:gd name="T47" fmla="*/ 869 h 1314"/>
                <a:gd name="T48" fmla="*/ 1000 w 1315"/>
                <a:gd name="T49" fmla="*/ 767 h 1314"/>
                <a:gd name="T50" fmla="*/ 658 w 1315"/>
                <a:gd name="T51" fmla="*/ 1109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1315" y="657"/>
                  </a:moveTo>
                  <a:lnTo>
                    <a:pt x="1204" y="767"/>
                  </a:lnTo>
                  <a:lnTo>
                    <a:pt x="1101" y="664"/>
                  </a:lnTo>
                  <a:lnTo>
                    <a:pt x="1111" y="657"/>
                  </a:lnTo>
                  <a:lnTo>
                    <a:pt x="1101" y="649"/>
                  </a:lnTo>
                  <a:lnTo>
                    <a:pt x="1000" y="546"/>
                  </a:lnTo>
                  <a:lnTo>
                    <a:pt x="769" y="315"/>
                  </a:lnTo>
                  <a:lnTo>
                    <a:pt x="870" y="214"/>
                  </a:lnTo>
                  <a:lnTo>
                    <a:pt x="1101" y="445"/>
                  </a:lnTo>
                  <a:lnTo>
                    <a:pt x="1204" y="546"/>
                  </a:lnTo>
                  <a:lnTo>
                    <a:pt x="1315" y="657"/>
                  </a:lnTo>
                  <a:close/>
                  <a:moveTo>
                    <a:pt x="658" y="1109"/>
                  </a:moveTo>
                  <a:lnTo>
                    <a:pt x="205" y="657"/>
                  </a:lnTo>
                  <a:lnTo>
                    <a:pt x="547" y="315"/>
                  </a:lnTo>
                  <a:lnTo>
                    <a:pt x="650" y="214"/>
                  </a:lnTo>
                  <a:lnTo>
                    <a:pt x="658" y="204"/>
                  </a:lnTo>
                  <a:lnTo>
                    <a:pt x="665" y="214"/>
                  </a:lnTo>
                  <a:lnTo>
                    <a:pt x="769" y="110"/>
                  </a:lnTo>
                  <a:lnTo>
                    <a:pt x="658" y="0"/>
                  </a:lnTo>
                  <a:lnTo>
                    <a:pt x="547" y="110"/>
                  </a:lnTo>
                  <a:lnTo>
                    <a:pt x="446" y="214"/>
                  </a:lnTo>
                  <a:lnTo>
                    <a:pt x="0" y="657"/>
                  </a:lnTo>
                  <a:lnTo>
                    <a:pt x="658" y="1314"/>
                  </a:lnTo>
                  <a:lnTo>
                    <a:pt x="1101" y="869"/>
                  </a:lnTo>
                  <a:lnTo>
                    <a:pt x="1000" y="767"/>
                  </a:lnTo>
                  <a:lnTo>
                    <a:pt x="658" y="1109"/>
                  </a:lnTo>
                  <a:close/>
                </a:path>
              </a:pathLst>
            </a:cu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ustDataLst>
      <p:tags r:id="rId1"/>
    </p:custDataLst>
    <p:extLst>
      <p:ext uri="{BB962C8B-B14F-4D97-AF65-F5344CB8AC3E}">
        <p14:creationId xmlns:p14="http://schemas.microsoft.com/office/powerpoint/2010/main" val="1233459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down)">
                                      <p:cBhvr>
                                        <p:cTn id="7"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5">
            <a:extLst>
              <a:ext uri="{FF2B5EF4-FFF2-40B4-BE49-F238E27FC236}">
                <a16:creationId xmlns:a16="http://schemas.microsoft.com/office/drawing/2014/main" id="{0A134BF2-4B5D-9F27-D3A4-4C5295178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799" y="479425"/>
            <a:ext cx="6092825" cy="1560136"/>
          </a:xfrm>
          <a:prstGeom prst="rect">
            <a:avLst/>
          </a:prstGeom>
        </p:spPr>
      </p:pic>
      <p:sp>
        <p:nvSpPr>
          <p:cNvPr id="3" name="文本框 6">
            <a:extLst>
              <a:ext uri="{FF2B5EF4-FFF2-40B4-BE49-F238E27FC236}">
                <a16:creationId xmlns:a16="http://schemas.microsoft.com/office/drawing/2014/main" id="{406CD081-E2B8-5A74-B1B3-3FD2FC5AF4E1}"/>
              </a:ext>
            </a:extLst>
          </p:cNvPr>
          <p:cNvSpPr txBox="1"/>
          <p:nvPr/>
        </p:nvSpPr>
        <p:spPr>
          <a:xfrm>
            <a:off x="891807" y="840341"/>
            <a:ext cx="50803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Luyện</a:t>
            </a:r>
            <a:r>
              <a:rPr kumimoji="0" lang="en-US" altLang="zh-CN"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đọc</a:t>
            </a:r>
            <a:r>
              <a:rPr kumimoji="0" lang="en-US" altLang="zh-CN"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theo</a:t>
            </a:r>
            <a:r>
              <a:rPr kumimoji="0" lang="en-US" altLang="zh-CN"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nhóm</a:t>
            </a:r>
            <a:endParaRPr kumimoji="0" lang="zh-CN" alt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pic>
        <p:nvPicPr>
          <p:cNvPr id="5" name="图片 18">
            <a:extLst>
              <a:ext uri="{FF2B5EF4-FFF2-40B4-BE49-F238E27FC236}">
                <a16:creationId xmlns:a16="http://schemas.microsoft.com/office/drawing/2014/main" id="{0DC33228-005A-FDBF-EDF8-E7DAC0B53084}"/>
              </a:ext>
            </a:extLst>
          </p:cNvPr>
          <p:cNvPicPr>
            <a:picLocks noChangeAspect="1"/>
          </p:cNvPicPr>
          <p:nvPr/>
        </p:nvPicPr>
        <p:blipFill rotWithShape="1">
          <a:blip r:embed="rId7">
            <a:duotone>
              <a:schemeClr val="accent6">
                <a:shade val="45000"/>
                <a:satMod val="135000"/>
              </a:schemeClr>
              <a:prstClr val="white"/>
            </a:duotone>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29995" t="1381" r="47643" b="78560"/>
          <a:stretch/>
        </p:blipFill>
        <p:spPr>
          <a:xfrm rot="16200000" flipV="1">
            <a:off x="5079456" y="-572567"/>
            <a:ext cx="4234930" cy="10123513"/>
          </a:xfrm>
          <a:prstGeom prst="rect">
            <a:avLst/>
          </a:prstGeom>
        </p:spPr>
      </p:pic>
      <p:grpSp>
        <p:nvGrpSpPr>
          <p:cNvPr id="6" name="Group 5">
            <a:extLst>
              <a:ext uri="{FF2B5EF4-FFF2-40B4-BE49-F238E27FC236}">
                <a16:creationId xmlns:a16="http://schemas.microsoft.com/office/drawing/2014/main" id="{37F7661C-3E46-FDD8-1A5A-D86D3D2A7B45}"/>
              </a:ext>
            </a:extLst>
          </p:cNvPr>
          <p:cNvGrpSpPr/>
          <p:nvPr/>
        </p:nvGrpSpPr>
        <p:grpSpPr>
          <a:xfrm>
            <a:off x="4772025" y="2543175"/>
            <a:ext cx="7181850" cy="3743325"/>
            <a:chOff x="2650888" y="992979"/>
            <a:chExt cx="7445374" cy="3086150"/>
          </a:xfrm>
        </p:grpSpPr>
        <p:sp>
          <p:nvSpPr>
            <p:cNvPr id="7" name="Rectangle: Rounded Corners 6">
              <a:extLst>
                <a:ext uri="{FF2B5EF4-FFF2-40B4-BE49-F238E27FC236}">
                  <a16:creationId xmlns:a16="http://schemas.microsoft.com/office/drawing/2014/main" id="{493F9C7C-A741-B3D4-5426-6C09BE5BBDF8}"/>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8" name="Picture 7">
              <a:extLst>
                <a:ext uri="{FF2B5EF4-FFF2-40B4-BE49-F238E27FC236}">
                  <a16:creationId xmlns:a16="http://schemas.microsoft.com/office/drawing/2014/main" id="{0F935BF7-1295-8D0F-434D-B8F84646A282}"/>
                </a:ext>
              </a:extLst>
            </p:cNvPr>
            <p:cNvPicPr>
              <a:picLocks noChangeAspect="1"/>
            </p:cNvPicPr>
            <p:nvPr/>
          </p:nvPicPr>
          <p:blipFill>
            <a:blip r:embed="rId9"/>
            <a:stretch>
              <a:fillRect/>
            </a:stretch>
          </p:blipFill>
          <p:spPr>
            <a:xfrm>
              <a:off x="3243358" y="1357858"/>
              <a:ext cx="6359179" cy="2188654"/>
            </a:xfrm>
            <a:prstGeom prst="rect">
              <a:avLst/>
            </a:prstGeom>
          </p:spPr>
        </p:pic>
      </p:grpSp>
    </p:spTree>
    <p:custDataLst>
      <p:tags r:id="rId1"/>
    </p:custDataLst>
    <p:extLst>
      <p:ext uri="{BB962C8B-B14F-4D97-AF65-F5344CB8AC3E}">
        <p14:creationId xmlns:p14="http://schemas.microsoft.com/office/powerpoint/2010/main" val="2233071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5">
            <a:extLst>
              <a:ext uri="{FF2B5EF4-FFF2-40B4-BE49-F238E27FC236}">
                <a16:creationId xmlns:a16="http://schemas.microsoft.com/office/drawing/2014/main" id="{6CF451BE-D56C-7A6E-A481-9EAF7EF26B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349" y="622300"/>
            <a:ext cx="6092825" cy="1560136"/>
          </a:xfrm>
          <a:prstGeom prst="rect">
            <a:avLst/>
          </a:prstGeom>
        </p:spPr>
      </p:pic>
      <p:sp>
        <p:nvSpPr>
          <p:cNvPr id="10" name="文本框 6">
            <a:extLst>
              <a:ext uri="{FF2B5EF4-FFF2-40B4-BE49-F238E27FC236}">
                <a16:creationId xmlns:a16="http://schemas.microsoft.com/office/drawing/2014/main" id="{86890742-0C1E-1423-C100-92866C313A33}"/>
              </a:ext>
            </a:extLst>
          </p:cNvPr>
          <p:cNvSpPr txBox="1"/>
          <p:nvPr/>
        </p:nvSpPr>
        <p:spPr>
          <a:xfrm>
            <a:off x="682257" y="897491"/>
            <a:ext cx="50803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Luyện</a:t>
            </a:r>
            <a:r>
              <a:rPr kumimoji="0" lang="en-US" altLang="zh-C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đọc</a:t>
            </a:r>
            <a:r>
              <a:rPr kumimoji="0" lang="en-US" altLang="zh-C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toàn</a:t>
            </a:r>
            <a:r>
              <a:rPr kumimoji="0" lang="en-US" altLang="zh-CN"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kumimoji="0" lang="en-US" altLang="zh-CN"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bài</a:t>
            </a:r>
            <a:endParaRPr kumimoji="0" lang="zh-CN" alt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pic>
        <p:nvPicPr>
          <p:cNvPr id="11" name="图片 18">
            <a:extLst>
              <a:ext uri="{FF2B5EF4-FFF2-40B4-BE49-F238E27FC236}">
                <a16:creationId xmlns:a16="http://schemas.microsoft.com/office/drawing/2014/main" id="{71260763-D2BF-6070-254F-A81BF19D598C}"/>
              </a:ext>
            </a:extLst>
          </p:cNvPr>
          <p:cNvPicPr>
            <a:picLocks noChangeAspect="1"/>
          </p:cNvPicPr>
          <p:nvPr/>
        </p:nvPicPr>
        <p:blipFill rotWithShape="1">
          <a:blip r:embed="rId7">
            <a:duotone>
              <a:schemeClr val="accent6">
                <a:shade val="45000"/>
                <a:satMod val="135000"/>
              </a:schemeClr>
              <a:prstClr val="white"/>
            </a:duotone>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29995" t="1381" r="47643" b="78560"/>
          <a:stretch/>
        </p:blipFill>
        <p:spPr>
          <a:xfrm rot="16200000" flipV="1">
            <a:off x="3847716" y="-1537607"/>
            <a:ext cx="4877574" cy="11525250"/>
          </a:xfrm>
          <a:prstGeom prst="rect">
            <a:avLst/>
          </a:prstGeom>
        </p:spPr>
      </p:pic>
      <p:grpSp>
        <p:nvGrpSpPr>
          <p:cNvPr id="12" name="Group 11">
            <a:extLst>
              <a:ext uri="{FF2B5EF4-FFF2-40B4-BE49-F238E27FC236}">
                <a16:creationId xmlns:a16="http://schemas.microsoft.com/office/drawing/2014/main" id="{93F6CEB3-3184-3AF2-E419-A0146B100598}"/>
              </a:ext>
            </a:extLst>
          </p:cNvPr>
          <p:cNvGrpSpPr/>
          <p:nvPr/>
        </p:nvGrpSpPr>
        <p:grpSpPr>
          <a:xfrm>
            <a:off x="3720590" y="2107539"/>
            <a:ext cx="7868387" cy="3785037"/>
            <a:chOff x="4425440" y="1536039"/>
            <a:chExt cx="7868387" cy="3785037"/>
          </a:xfrm>
        </p:grpSpPr>
        <p:sp>
          <p:nvSpPr>
            <p:cNvPr id="13" name="Rounded Rectangle 7">
              <a:extLst>
                <a:ext uri="{FF2B5EF4-FFF2-40B4-BE49-F238E27FC236}">
                  <a16:creationId xmlns:a16="http://schemas.microsoft.com/office/drawing/2014/main" id="{B4F10A85-A0F8-3AF1-A223-B40F5A8CDD5A}"/>
                </a:ext>
              </a:extLst>
            </p:cNvPr>
            <p:cNvSpPr/>
            <p:nvPr/>
          </p:nvSpPr>
          <p:spPr>
            <a:xfrm>
              <a:off x="4425441" y="24796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a:extLst>
                <a:ext uri="{FF2B5EF4-FFF2-40B4-BE49-F238E27FC236}">
                  <a16:creationId xmlns:a16="http://schemas.microsoft.com/office/drawing/2014/main" id="{DA75AE23-E5E6-C9DA-4F94-74BD67C48C80}"/>
                </a:ext>
              </a:extLst>
            </p:cNvPr>
            <p:cNvSpPr/>
            <p:nvPr/>
          </p:nvSpPr>
          <p:spPr>
            <a:xfrm>
              <a:off x="6363303" y="15360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5" name="Rectangle 14">
              <a:extLst>
                <a:ext uri="{FF2B5EF4-FFF2-40B4-BE49-F238E27FC236}">
                  <a16:creationId xmlns:a16="http://schemas.microsoft.com/office/drawing/2014/main" id="{89C8BB37-0464-3CFE-4F54-B6FF59CD939F}"/>
                </a:ext>
              </a:extLst>
            </p:cNvPr>
            <p:cNvSpPr/>
            <p:nvPr/>
          </p:nvSpPr>
          <p:spPr>
            <a:xfrm>
              <a:off x="5177795" y="25866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6" name="Oval 15">
              <a:extLst>
                <a:ext uri="{FF2B5EF4-FFF2-40B4-BE49-F238E27FC236}">
                  <a16:creationId xmlns:a16="http://schemas.microsoft.com/office/drawing/2014/main" id="{24FED65F-F787-A415-1645-E25D7DAD3BE3}"/>
                </a:ext>
              </a:extLst>
            </p:cNvPr>
            <p:cNvSpPr/>
            <p:nvPr/>
          </p:nvSpPr>
          <p:spPr>
            <a:xfrm>
              <a:off x="4566375" y="26270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17" name="Rounded Rectangle 9">
              <a:extLst>
                <a:ext uri="{FF2B5EF4-FFF2-40B4-BE49-F238E27FC236}">
                  <a16:creationId xmlns:a16="http://schemas.microsoft.com/office/drawing/2014/main" id="{49547B5C-5396-974D-A285-167A3978E810}"/>
                </a:ext>
              </a:extLst>
            </p:cNvPr>
            <p:cNvSpPr/>
            <p:nvPr/>
          </p:nvSpPr>
          <p:spPr>
            <a:xfrm>
              <a:off x="4425441" y="34566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8" name="Rectangle 17">
              <a:extLst>
                <a:ext uri="{FF2B5EF4-FFF2-40B4-BE49-F238E27FC236}">
                  <a16:creationId xmlns:a16="http://schemas.microsoft.com/office/drawing/2014/main" id="{4CF9C2D7-2125-CD49-36AF-42BE00209576}"/>
                </a:ext>
              </a:extLst>
            </p:cNvPr>
            <p:cNvSpPr/>
            <p:nvPr/>
          </p:nvSpPr>
          <p:spPr>
            <a:xfrm>
              <a:off x="5177795" y="35636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9" name="Oval 18">
              <a:extLst>
                <a:ext uri="{FF2B5EF4-FFF2-40B4-BE49-F238E27FC236}">
                  <a16:creationId xmlns:a16="http://schemas.microsoft.com/office/drawing/2014/main" id="{580E28F8-60C8-AD49-26F5-0F69926F066A}"/>
                </a:ext>
              </a:extLst>
            </p:cNvPr>
            <p:cNvSpPr/>
            <p:nvPr/>
          </p:nvSpPr>
          <p:spPr>
            <a:xfrm>
              <a:off x="4566375" y="36040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20" name="Rounded Rectangle 12">
              <a:extLst>
                <a:ext uri="{FF2B5EF4-FFF2-40B4-BE49-F238E27FC236}">
                  <a16:creationId xmlns:a16="http://schemas.microsoft.com/office/drawing/2014/main" id="{1B8AACD8-3A29-DC82-D585-15E094274067}"/>
                </a:ext>
              </a:extLst>
            </p:cNvPr>
            <p:cNvSpPr/>
            <p:nvPr/>
          </p:nvSpPr>
          <p:spPr>
            <a:xfrm>
              <a:off x="4425440" y="45224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1" name="Rectangle 20">
              <a:extLst>
                <a:ext uri="{FF2B5EF4-FFF2-40B4-BE49-F238E27FC236}">
                  <a16:creationId xmlns:a16="http://schemas.microsoft.com/office/drawing/2014/main" id="{48804987-11DD-1FC1-3A09-35F9BAA3F417}"/>
                </a:ext>
              </a:extLst>
            </p:cNvPr>
            <p:cNvSpPr/>
            <p:nvPr/>
          </p:nvSpPr>
          <p:spPr>
            <a:xfrm>
              <a:off x="5177795" y="46293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22" name="Oval 21">
              <a:extLst>
                <a:ext uri="{FF2B5EF4-FFF2-40B4-BE49-F238E27FC236}">
                  <a16:creationId xmlns:a16="http://schemas.microsoft.com/office/drawing/2014/main" id="{B906E27E-EF75-57CC-E9FB-21236DCD2175}"/>
                </a:ext>
              </a:extLst>
            </p:cNvPr>
            <p:cNvSpPr/>
            <p:nvPr/>
          </p:nvSpPr>
          <p:spPr>
            <a:xfrm>
              <a:off x="4566375" y="46697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3" name="Picture 2" descr="Star Cartoon Images, Stock Photos &amp;amp; Vectors | Shutterstock">
              <a:extLst>
                <a:ext uri="{FF2B5EF4-FFF2-40B4-BE49-F238E27FC236}">
                  <a16:creationId xmlns:a16="http://schemas.microsoft.com/office/drawing/2014/main" id="{C9F3B144-6079-01DD-9461-0381F73A8C6F}"/>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527203" y="24534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tar Cartoon Images, Stock Photos &amp;amp; Vectors | Shutterstock">
              <a:extLst>
                <a:ext uri="{FF2B5EF4-FFF2-40B4-BE49-F238E27FC236}">
                  <a16:creationId xmlns:a16="http://schemas.microsoft.com/office/drawing/2014/main" id="{94DEFAFB-9CE0-2E97-14B3-4747F8009D73}"/>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498103" y="34420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ar Cartoon Images, Stock Photos &amp;amp; Vectors | Shutterstock">
              <a:extLst>
                <a:ext uri="{FF2B5EF4-FFF2-40B4-BE49-F238E27FC236}">
                  <a16:creationId xmlns:a16="http://schemas.microsoft.com/office/drawing/2014/main" id="{F4CE3207-ACB5-9677-CFA2-C9628093C0E2}"/>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763344" y="45609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450925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43F7C25-0220-4FA2-89A0-975729AE0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
            <a:extLst>
              <a:ext uri="{FF2B5EF4-FFF2-40B4-BE49-F238E27FC236}">
                <a16:creationId xmlns:a16="http://schemas.microsoft.com/office/drawing/2014/main" id="{51D1E450-F8E2-4F63-9FC5-6DC5E6C12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0">
            <a:extLst>
              <a:ext uri="{FF2B5EF4-FFF2-40B4-BE49-F238E27FC236}">
                <a16:creationId xmlns:a16="http://schemas.microsoft.com/office/drawing/2014/main" id="{5C65158B-9D12-4233-AB8E-DDEAD42B0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10;&#10;Description automatically generated">
            <a:extLst>
              <a:ext uri="{FF2B5EF4-FFF2-40B4-BE49-F238E27FC236}">
                <a16:creationId xmlns:a16="http://schemas.microsoft.com/office/drawing/2014/main" id="{5AFC4BA8-948E-4A48-8327-90008C3C44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458" y="757409"/>
            <a:ext cx="8503920" cy="3324292"/>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EEE04272-4C9C-4266-B4CF-D576E4E1E895}"/>
              </a:ext>
            </a:extLst>
          </p:cNvPr>
          <p:cNvPicPr>
            <a:picLocks noChangeAspect="1"/>
          </p:cNvPicPr>
          <p:nvPr/>
        </p:nvPicPr>
        <p:blipFill rotWithShape="1">
          <a:blip r:embed="rId8">
            <a:extLst>
              <a:ext uri="{28A0092B-C50C-407E-A947-70E740481C1C}">
                <a14:useLocalDpi xmlns:a14="http://schemas.microsoft.com/office/drawing/2010/main" val="0"/>
              </a:ext>
            </a:extLst>
          </a:blip>
          <a:srcRect l="20444"/>
          <a:stretch/>
        </p:blipFill>
        <p:spPr>
          <a:xfrm>
            <a:off x="-61648" y="2282969"/>
            <a:ext cx="3637318" cy="4572000"/>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78E4AEAB-9433-460A-9926-B282B416FA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29853" y="2286000"/>
            <a:ext cx="1535634" cy="2286000"/>
          </a:xfrm>
          <a:prstGeom prst="rect">
            <a:avLst/>
          </a:prstGeom>
        </p:spPr>
      </p:pic>
      <p:sp>
        <p:nvSpPr>
          <p:cNvPr id="12" name="Rounded Rectangle 7">
            <a:extLst>
              <a:ext uri="{FF2B5EF4-FFF2-40B4-BE49-F238E27FC236}">
                <a16:creationId xmlns:a16="http://schemas.microsoft.com/office/drawing/2014/main" id="{B4C7A9F1-766F-4F05-9863-28498494E2CC}"/>
              </a:ext>
            </a:extLst>
          </p:cNvPr>
          <p:cNvSpPr/>
          <p:nvPr/>
        </p:nvSpPr>
        <p:spPr>
          <a:xfrm>
            <a:off x="2899609" y="1696682"/>
            <a:ext cx="6389955" cy="1445746"/>
          </a:xfrm>
          <a:prstGeom prst="roundRect">
            <a:avLst/>
          </a:prstGeom>
          <a:solidFill>
            <a:srgbClr val="CF2665">
              <a:alpha val="63000"/>
            </a:srgbClr>
          </a:solidFill>
          <a:ln w="57150">
            <a:solidFill>
              <a:srgbClr val="F3F6F0"/>
            </a:solid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person&#10;&#10;Description automatically generated">
            <a:extLst>
              <a:ext uri="{FF2B5EF4-FFF2-40B4-BE49-F238E27FC236}">
                <a16:creationId xmlns:a16="http://schemas.microsoft.com/office/drawing/2014/main" id="{A6C28F54-4104-4B83-9139-E87DD3FA64A1}"/>
              </a:ext>
            </a:extLst>
          </p:cNvPr>
          <p:cNvPicPr>
            <a:picLocks noChangeAspect="1"/>
          </p:cNvPicPr>
          <p:nvPr/>
        </p:nvPicPr>
        <p:blipFill rotWithShape="1">
          <a:blip r:embed="rId10">
            <a:extLst>
              <a:ext uri="{28A0092B-C50C-407E-A947-70E740481C1C}">
                <a14:useLocalDpi xmlns:a14="http://schemas.microsoft.com/office/drawing/2010/main" val="0"/>
              </a:ext>
            </a:extLst>
          </a:blip>
          <a:srcRect t="-1" r="6899" b="12027"/>
          <a:stretch/>
        </p:blipFill>
        <p:spPr>
          <a:xfrm>
            <a:off x="7479901" y="2576932"/>
            <a:ext cx="4682245" cy="4424354"/>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3977FD74-28AB-4240-96B5-37274A8419C8}"/>
              </a:ext>
            </a:extLst>
          </p:cNvPr>
          <p:cNvPicPr>
            <a:picLocks noChangeAspect="1"/>
          </p:cNvPicPr>
          <p:nvPr/>
        </p:nvPicPr>
        <p:blipFill>
          <a:blip r:embed="rId11"/>
          <a:stretch>
            <a:fillRect/>
          </a:stretch>
        </p:blipFill>
        <p:spPr>
          <a:xfrm>
            <a:off x="1578768" y="2016004"/>
            <a:ext cx="8858256" cy="1511939"/>
          </a:xfrm>
          <a:prstGeom prst="rect">
            <a:avLst/>
          </a:prstGeom>
        </p:spPr>
      </p:pic>
    </p:spTree>
    <p:custDataLst>
      <p:tags r:id="rId1"/>
    </p:custDataLst>
    <p:extLst>
      <p:ext uri="{BB962C8B-B14F-4D97-AF65-F5344CB8AC3E}">
        <p14:creationId xmlns:p14="http://schemas.microsoft.com/office/powerpoint/2010/main" val="1464960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ĐỌC RÔ-BỐT Ở QUANH TA[20240502104719631].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806</Words>
  <Application>Microsoft Office PowerPoint</Application>
  <PresentationFormat>Widescreen</PresentationFormat>
  <Paragraphs>77</Paragraphs>
  <Slides>18</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等线</vt:lpstr>
      <vt:lpstr>Arial</vt:lpstr>
      <vt:lpstr>Arial-Rounded</vt:lpstr>
      <vt:lpstr>Calibri</vt:lpstr>
      <vt:lpstr>Calibri Light</vt:lpstr>
      <vt:lpstr>Cambria</vt:lpstr>
      <vt:lpstr>LNTH-Wash Your Hand</vt:lpstr>
      <vt:lpstr>SVN-AZ Cupcakes</vt:lpstr>
      <vt:lpstr>SVN-Standly</vt:lpstr>
      <vt:lpstr>SVN-Sticky Toffee Pudding</vt:lpstr>
      <vt:lpstr>Times New Roman</vt:lpstr>
      <vt:lpstr>字魂95号-手刻宋</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29</cp:revision>
  <dcterms:created xsi:type="dcterms:W3CDTF">2023-02-02T11:11:43Z</dcterms:created>
  <dcterms:modified xsi:type="dcterms:W3CDTF">2024-05-02T03:48:38Z</dcterms:modified>
</cp:coreProperties>
</file>