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375" r:id="rId3"/>
    <p:sldId id="944" r:id="rId4"/>
    <p:sldId id="257" r:id="rId5"/>
    <p:sldId id="266" r:id="rId6"/>
    <p:sldId id="264" r:id="rId7"/>
    <p:sldId id="267" r:id="rId8"/>
    <p:sldId id="275" r:id="rId9"/>
    <p:sldId id="268" r:id="rId10"/>
    <p:sldId id="286" r:id="rId11"/>
    <p:sldId id="269" r:id="rId12"/>
    <p:sldId id="272" r:id="rId13"/>
    <p:sldId id="292" r:id="rId14"/>
    <p:sldId id="293" r:id="rId15"/>
    <p:sldId id="294" r:id="rId16"/>
    <p:sldId id="295" r:id="rId17"/>
    <p:sldId id="296" r:id="rId18"/>
    <p:sldId id="276" r:id="rId19"/>
    <p:sldId id="271" r:id="rId20"/>
    <p:sldId id="288" r:id="rId21"/>
    <p:sldId id="289" r:id="rId22"/>
    <p:sldId id="290" r:id="rId23"/>
    <p:sldId id="291" r:id="rId24"/>
    <p:sldId id="298" r:id="rId25"/>
    <p:sldId id="263"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37D96-4261-4F28-BD45-C03ABCDB883C}" type="datetimeFigureOut">
              <a:rPr lang="en-US" smtClean="0"/>
              <a:t>02-May-24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8D7B1-A8D5-4629-BB1D-01430F7C4495}" type="slidenum">
              <a:rPr lang="en-US" smtClean="0"/>
              <a:t>‹#›</a:t>
            </a:fld>
            <a:endParaRPr lang="en-US"/>
          </a:p>
        </p:txBody>
      </p:sp>
    </p:spTree>
    <p:extLst>
      <p:ext uri="{BB962C8B-B14F-4D97-AF65-F5344CB8AC3E}">
        <p14:creationId xmlns:p14="http://schemas.microsoft.com/office/powerpoint/2010/main" val="51514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CA0D5E-D873-461B-BC87-5A6ABF2C018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AA06DF7-BA6F-4E05-A54F-C7926E81B93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41A0699-7BF5-4022-988F-84A1B136ACF2}"/>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7C816552-C82D-47A0-9B12-FF45B08A6A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C7678A9-41E2-496D-8F4D-337377BAFB21}"/>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25306074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CC7BD4-D003-4193-BBD3-C72A105CF1B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04C7AD-E1E6-4D36-AB25-2918480D65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2051EE-3BF2-4364-B376-2EF446CBDCBE}"/>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DB3227EC-AF84-4228-B024-225DC51ED4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DE6F87A-E846-4BD5-84AF-EC64F8B95CC4}"/>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40444896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1FF5A81-31DA-4AF1-83B4-1B3C4405D88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6616135-A943-42A2-B08F-BF863C74486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CBFDF3-07A5-474C-9CA3-B306A65347FC}"/>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F5E30C78-1F12-47F2-97F5-870D15C24F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311E40-64AF-43D8-8AEC-80CE959617E4}"/>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377371204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623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095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65808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88781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830681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75582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89692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269726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DAAE18-5E3D-4F27-B73B-D24487B070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26AD75-12FD-4D75-958D-599B5101F03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04C8247-4BF3-4E46-9984-2969F9F80B6B}"/>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84A3227A-E87A-439B-9F16-26B7BDED5FF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C9E32D-1840-4243-AEB1-47544283427D}"/>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105115304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7295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8374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13269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4434DC-8C2D-4EC5-97E1-34C134B7344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F6BB20A-4B94-4B7D-AA15-184B7DE01D8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0D48A10-7A73-4FBF-BF47-60593A6CE21D}"/>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269753D1-914C-451B-A43E-98D27E5DBA2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E5D87F-1CA6-4C75-B4A3-BE690A7BD78A}"/>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33262062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78E75D-8978-445B-AF3B-F8126C8A55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22DB7E-1398-443F-B9FC-50F3D6FB375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E4FB926-C733-4608-A8F0-2EBAB5F6379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2605C79-447E-49A2-9103-E409628BEC69}"/>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id="{04C60EA9-3673-4697-A5DF-65A9A5BDE36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455617A-0DC2-4746-B1A8-30EEB9D808F5}"/>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181585529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A9481C-E5E0-480F-B54F-EEC371AA418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68ED4E-94D3-419A-8A7D-69652086A5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209878A-3FC6-4694-A046-142405C708A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E0DD568-104B-43AE-83D4-0CC6EBB2E6B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36FF974-003D-4F6D-9302-775B7AAF0256}"/>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568ED03-2103-4E57-9DC4-DA48AD71188D}"/>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2024/5/2</a:t>
            </a:fld>
            <a:endParaRPr lang="zh-CN" altLang="en-US"/>
          </a:p>
        </p:txBody>
      </p:sp>
      <p:sp>
        <p:nvSpPr>
          <p:cNvPr id="8" name="页脚占位符 7">
            <a:extLst>
              <a:ext uri="{FF2B5EF4-FFF2-40B4-BE49-F238E27FC236}">
                <a16:creationId xmlns:a16="http://schemas.microsoft.com/office/drawing/2014/main" id="{D6A918B1-55A7-4C9C-8E39-6658222D560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1AA53E4-A01D-4369-8B8D-3C1A0494C9ED}"/>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25600137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D44F0E-2AE0-4C06-A73C-5A9F570829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5CCB9B0-0C9D-4C64-93F5-F263F334BA0A}"/>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2024/5/2</a:t>
            </a:fld>
            <a:endParaRPr lang="zh-CN" altLang="en-US"/>
          </a:p>
        </p:txBody>
      </p:sp>
      <p:sp>
        <p:nvSpPr>
          <p:cNvPr id="4" name="页脚占位符 3">
            <a:extLst>
              <a:ext uri="{FF2B5EF4-FFF2-40B4-BE49-F238E27FC236}">
                <a16:creationId xmlns:a16="http://schemas.microsoft.com/office/drawing/2014/main" id="{DD57BCBB-337A-484B-A7BC-4AC3A094FF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41489238-0D5D-4170-8F22-CA78A4388CB6}"/>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23472177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0ABCF45-FD2F-435D-A150-7EE2A4C4EC9D}"/>
              </a:ext>
            </a:extLst>
          </p:cNvPr>
          <p:cNvSpPr/>
          <p:nvPr userDrawn="1"/>
        </p:nvSpPr>
        <p:spPr>
          <a:xfrm>
            <a:off x="0" y="855407"/>
            <a:ext cx="12192000" cy="600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81128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EAE5FA-02AC-4942-960D-7DF636554D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A7BEFCB-B36B-41EA-9D06-5A7B31AEFC0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8DFBA22-7CCE-4179-BA8C-05AA9FEC8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881BA4B-0823-4F50-A445-99F924379187}"/>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id="{EDDCEDEF-86A4-45F9-BADF-4DD4FFBA37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A59523-EF0C-4903-8098-75893DC5FD60}"/>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18492873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B3F6D5-11DD-4145-A9E3-1CF602D53E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A82EAA-17DA-416C-8978-3C281CA26A0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15B7404-4E30-4E24-AFA7-2B9D891FA8C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4108704-5FC7-431C-9BCD-1E27617DE136}"/>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id="{F1341A02-1598-4195-B86D-793384CD87B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7B6E48C-7680-496D-85E7-7AA5C1CCD358}"/>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38082348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616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Tree>
    <p:extLst>
      <p:ext uri="{BB962C8B-B14F-4D97-AF65-F5344CB8AC3E}">
        <p14:creationId xmlns:p14="http://schemas.microsoft.com/office/powerpoint/2010/main" val="2506352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jpg"/><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11.xml"/><Relationship Id="rId6" Type="http://schemas.microsoft.com/office/2007/relationships/hdphoto" Target="../media/hdphoto3.wdp"/><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jpg"/><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12.xml"/><Relationship Id="rId6" Type="http://schemas.microsoft.com/office/2007/relationships/hdphoto" Target="../media/hdphoto3.wdp"/><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jpg"/><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3.wdp"/><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jpg"/><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14.xml"/><Relationship Id="rId6" Type="http://schemas.microsoft.com/office/2007/relationships/hdphoto" Target="../media/hdphoto3.wdp"/><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jpg"/><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15.xml"/><Relationship Id="rId6" Type="http://schemas.microsoft.com/office/2007/relationships/hdphoto" Target="../media/hdphoto3.wdp"/><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jp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1.jp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881095" y="4636709"/>
            <a:ext cx="5807931"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Calibri" panose="020F0502020204030204" pitchFamily="34" charset="0"/>
              </a:rPr>
              <a:t>MÔN: 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D13A398-ED60-44F1-96AF-013D5E627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50" y="2057837"/>
            <a:ext cx="4375310" cy="4375310"/>
          </a:xfrm>
          <a:prstGeom prst="rect">
            <a:avLst/>
          </a:prstGeom>
        </p:spPr>
      </p:pic>
      <p:grpSp>
        <p:nvGrpSpPr>
          <p:cNvPr id="11" name="Group 10">
            <a:extLst>
              <a:ext uri="{FF2B5EF4-FFF2-40B4-BE49-F238E27FC236}">
                <a16:creationId xmlns:a16="http://schemas.microsoft.com/office/drawing/2014/main" id="{35C0B097-E752-A654-8A55-2FB8C01EC150}"/>
              </a:ext>
            </a:extLst>
          </p:cNvPr>
          <p:cNvGrpSpPr/>
          <p:nvPr/>
        </p:nvGrpSpPr>
        <p:grpSpPr>
          <a:xfrm>
            <a:off x="4059723" y="968601"/>
            <a:ext cx="6151397" cy="5644850"/>
            <a:chOff x="2966120" y="254413"/>
            <a:chExt cx="6151397" cy="5644850"/>
          </a:xfrm>
        </p:grpSpPr>
        <p:pic>
          <p:nvPicPr>
            <p:cNvPr id="12" name="Picture 11" descr="Icon&#10;&#10;Description automatically generated">
              <a:extLst>
                <a:ext uri="{FF2B5EF4-FFF2-40B4-BE49-F238E27FC236}">
                  <a16:creationId xmlns:a16="http://schemas.microsoft.com/office/drawing/2014/main" id="{26B11E94-DB53-0937-D6C6-55BB4B9F4E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13" name="Picture 12">
              <a:extLst>
                <a:ext uri="{FF2B5EF4-FFF2-40B4-BE49-F238E27FC236}">
                  <a16:creationId xmlns:a16="http://schemas.microsoft.com/office/drawing/2014/main" id="{9FD944E3-492E-E785-D256-C0B103D2D598}"/>
                </a:ext>
              </a:extLst>
            </p:cNvPr>
            <p:cNvPicPr>
              <a:picLocks noChangeAspect="1"/>
            </p:cNvPicPr>
            <p:nvPr/>
          </p:nvPicPr>
          <p:blipFill>
            <a:blip r:embed="rId6"/>
            <a:stretch>
              <a:fillRect/>
            </a:stretch>
          </p:blipFill>
          <p:spPr>
            <a:xfrm>
              <a:off x="2966120" y="1233819"/>
              <a:ext cx="6151397" cy="3188484"/>
            </a:xfrm>
            <a:prstGeom prst="rect">
              <a:avLst/>
            </a:prstGeom>
          </p:spPr>
        </p:pic>
      </p:grpSp>
    </p:spTree>
    <p:custDataLst>
      <p:tags r:id="rId1"/>
    </p:custDataLst>
    <p:extLst>
      <p:ext uri="{BB962C8B-B14F-4D97-AF65-F5344CB8AC3E}">
        <p14:creationId xmlns:p14="http://schemas.microsoft.com/office/powerpoint/2010/main" val="2932428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450" decel="100000" fill="hold"/>
                                        <p:tgtEl>
                                          <p:spTgt spid="1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767AA1C1-6999-BB28-02E3-A85FF3A15BED}"/>
              </a:ext>
            </a:extLst>
          </p:cNvPr>
          <p:cNvCxnSpPr/>
          <p:nvPr/>
        </p:nvCxnSpPr>
        <p:spPr>
          <a:xfrm>
            <a:off x="6723246" y="438016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21">
            <a:extLst>
              <a:ext uri="{FF2B5EF4-FFF2-40B4-BE49-F238E27FC236}">
                <a16:creationId xmlns:a16="http://schemas.microsoft.com/office/drawing/2014/main" id="{27CCD239-EC90-E7FC-88E4-C521E43FA9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92299" y="4560124"/>
            <a:ext cx="2375054" cy="2297865"/>
          </a:xfrm>
          <a:prstGeom prst="rect">
            <a:avLst/>
          </a:prstGeom>
        </p:spPr>
      </p:pic>
      <p:sp>
        <p:nvSpPr>
          <p:cNvPr id="10" name="TextBox 9">
            <a:extLst>
              <a:ext uri="{FF2B5EF4-FFF2-40B4-BE49-F238E27FC236}">
                <a16:creationId xmlns:a16="http://schemas.microsoft.com/office/drawing/2014/main" id="{21067F26-4B7F-8A60-8017-748DC415EBC5}"/>
              </a:ext>
            </a:extLst>
          </p:cNvPr>
          <p:cNvSpPr txBox="1"/>
          <p:nvPr/>
        </p:nvSpPr>
        <p:spPr>
          <a:xfrm>
            <a:off x="674738" y="1328459"/>
            <a:ext cx="10842523" cy="769441"/>
          </a:xfrm>
          <a:custGeom>
            <a:avLst/>
            <a:gdLst>
              <a:gd name="connsiteX0" fmla="*/ 0 w 10842523"/>
              <a:gd name="connsiteY0" fmla="*/ 0 h 769441"/>
              <a:gd name="connsiteX1" fmla="*/ 10842523 w 10842523"/>
              <a:gd name="connsiteY1" fmla="*/ 0 h 769441"/>
              <a:gd name="connsiteX2" fmla="*/ 10842523 w 10842523"/>
              <a:gd name="connsiteY2" fmla="*/ 769441 h 769441"/>
              <a:gd name="connsiteX3" fmla="*/ 0 w 10842523"/>
              <a:gd name="connsiteY3" fmla="*/ 769441 h 769441"/>
              <a:gd name="connsiteX4" fmla="*/ 0 w 10842523"/>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2523" h="769441" fill="none" extrusionOk="0">
                <a:moveTo>
                  <a:pt x="0" y="0"/>
                </a:moveTo>
                <a:cubicBezTo>
                  <a:pt x="4222458" y="9338"/>
                  <a:pt x="9711719" y="118926"/>
                  <a:pt x="10842523" y="0"/>
                </a:cubicBezTo>
                <a:cubicBezTo>
                  <a:pt x="10842436" y="238859"/>
                  <a:pt x="10894176" y="434638"/>
                  <a:pt x="10842523" y="769441"/>
                </a:cubicBezTo>
                <a:cubicBezTo>
                  <a:pt x="5879994" y="844416"/>
                  <a:pt x="4847340" y="899841"/>
                  <a:pt x="0" y="769441"/>
                </a:cubicBezTo>
                <a:cubicBezTo>
                  <a:pt x="-41912" y="598670"/>
                  <a:pt x="-53008" y="157443"/>
                  <a:pt x="0" y="0"/>
                </a:cubicBezTo>
                <a:close/>
              </a:path>
              <a:path w="10842523" h="769441" stroke="0" extrusionOk="0">
                <a:moveTo>
                  <a:pt x="0" y="0"/>
                </a:moveTo>
                <a:cubicBezTo>
                  <a:pt x="2995517" y="-62486"/>
                  <a:pt x="9438015" y="158418"/>
                  <a:pt x="10842523" y="0"/>
                </a:cubicBezTo>
                <a:cubicBezTo>
                  <a:pt x="10891614" y="356780"/>
                  <a:pt x="10880486" y="636898"/>
                  <a:pt x="10842523" y="769441"/>
                </a:cubicBezTo>
                <a:cubicBezTo>
                  <a:pt x="6158838" y="919914"/>
                  <a:pt x="4872556" y="919155"/>
                  <a:pt x="0" y="769441"/>
                </a:cubicBezTo>
                <a:cubicBezTo>
                  <a:pt x="4901" y="691130"/>
                  <a:pt x="-52149" y="166056"/>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4400" b="0" i="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74FDDD58-C575-3090-58A6-15F87EDD5BDE}"/>
              </a:ext>
            </a:extLst>
          </p:cNvPr>
          <p:cNvSpPr/>
          <p:nvPr/>
        </p:nvSpPr>
        <p:spPr>
          <a:xfrm>
            <a:off x="3701611" y="356082"/>
            <a:ext cx="5363515" cy="5232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CE1A1F70-95EA-0162-6823-503EF007978C}"/>
              </a:ext>
            </a:extLst>
          </p:cNvPr>
          <p:cNvSpPr txBox="1"/>
          <p:nvPr/>
        </p:nvSpPr>
        <p:spPr>
          <a:xfrm>
            <a:off x="4102828" y="270357"/>
            <a:ext cx="4351531" cy="707886"/>
          </a:xfrm>
          <a:prstGeom prst="rect">
            <a:avLst/>
          </a:prstGeom>
          <a:noFill/>
        </p:spPr>
        <p:txBody>
          <a:bodyPr wrap="square" rtlCol="0">
            <a:spAutoFit/>
          </a:bodyPr>
          <a:lstStyle/>
          <a:p>
            <a:pPr algn="ct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13" name="Picture 12">
            <a:extLst>
              <a:ext uri="{FF2B5EF4-FFF2-40B4-BE49-F238E27FC236}">
                <a16:creationId xmlns:a16="http://schemas.microsoft.com/office/drawing/2014/main" id="{B47D402B-E54C-E95F-C92B-CF34521A6B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grpSp>
        <p:nvGrpSpPr>
          <p:cNvPr id="14" name="Group 13">
            <a:extLst>
              <a:ext uri="{FF2B5EF4-FFF2-40B4-BE49-F238E27FC236}">
                <a16:creationId xmlns:a16="http://schemas.microsoft.com/office/drawing/2014/main" id="{EDDFB23B-B740-7F44-10B3-56C7D4964E2A}"/>
              </a:ext>
            </a:extLst>
          </p:cNvPr>
          <p:cNvGrpSpPr/>
          <p:nvPr/>
        </p:nvGrpSpPr>
        <p:grpSpPr>
          <a:xfrm>
            <a:off x="602776" y="1197549"/>
            <a:ext cx="10986448" cy="2651119"/>
            <a:chOff x="256031" y="1133735"/>
            <a:chExt cx="9242811" cy="5377134"/>
          </a:xfrm>
        </p:grpSpPr>
        <p:sp>
          <p:nvSpPr>
            <p:cNvPr id="15" name="Rectangle: Rounded Corners 14">
              <a:extLst>
                <a:ext uri="{FF2B5EF4-FFF2-40B4-BE49-F238E27FC236}">
                  <a16:creationId xmlns:a16="http://schemas.microsoft.com/office/drawing/2014/main" id="{46F6B228-8724-317F-6585-209923BAD598}"/>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id="{591E8049-CCEF-36C2-D14E-E8E98E4B0F22}"/>
                </a:ext>
              </a:extLst>
            </p:cNvPr>
            <p:cNvSpPr/>
            <p:nvPr/>
          </p:nvSpPr>
          <p:spPr>
            <a:xfrm>
              <a:off x="407794" y="1406138"/>
              <a:ext cx="8939283"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Content Placeholder 2">
            <a:extLst>
              <a:ext uri="{FF2B5EF4-FFF2-40B4-BE49-F238E27FC236}">
                <a16:creationId xmlns:a16="http://schemas.microsoft.com/office/drawing/2014/main" id="{0624B3F4-E5EB-3185-7476-CB3777540C2D}"/>
              </a:ext>
            </a:extLst>
          </p:cNvPr>
          <p:cNvSpPr txBox="1">
            <a:spLocks/>
          </p:cNvSpPr>
          <p:nvPr/>
        </p:nvSpPr>
        <p:spPr>
          <a:xfrm>
            <a:off x="1293383" y="1451068"/>
            <a:ext cx="10115446" cy="1686030"/>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50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5000" dirty="0">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latin typeface="Arial-Rounded" panose="020B0500000000000000" pitchFamily="34" charset="0"/>
                <a:ea typeface="Arial-Rounded" panose="020B0500000000000000" pitchFamily="34" charset="0"/>
                <a:cs typeface="Arial-Rounded" panose="020B0500000000000000" pitchFamily="34" charset="0"/>
              </a:rPr>
              <a:t>bài</a:t>
            </a:r>
            <a:r>
              <a:rPr lang="en-US" sz="5000" dirty="0">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5000" dirty="0">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Ngọn</a:t>
            </a:r>
            <a:r>
              <a:rPr lang="en-US"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lửa</a:t>
            </a:r>
            <a:r>
              <a:rPr lang="en-US"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Ô-Lim-</a:t>
            </a:r>
            <a:r>
              <a:rPr lang="en-US" sz="5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Pích</a:t>
            </a:r>
            <a:r>
              <a:rPr lang="en-US" sz="5000" dirty="0">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latin typeface="Arial-Rounded" panose="020B0500000000000000" pitchFamily="34" charset="0"/>
                <a:ea typeface="Arial-Rounded" panose="020B0500000000000000" pitchFamily="34" charset="0"/>
                <a:cs typeface="Arial-Rounded" panose="020B0500000000000000" pitchFamily="34" charset="0"/>
              </a:rPr>
              <a:t>có</a:t>
            </a:r>
            <a:r>
              <a:rPr lang="en-US" sz="5000" dirty="0">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latin typeface="Arial-Rounded" panose="020B0500000000000000" pitchFamily="34" charset="0"/>
                <a:ea typeface="Arial-Rounded" panose="020B0500000000000000" pitchFamily="34" charset="0"/>
                <a:cs typeface="Arial-Rounded" panose="020B0500000000000000" pitchFamily="34" charset="0"/>
              </a:rPr>
              <a:t>từ</a:t>
            </a:r>
            <a:r>
              <a:rPr lang="en-US" sz="5000" dirty="0">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latin typeface="Arial-Rounded" panose="020B0500000000000000" pitchFamily="34" charset="0"/>
                <a:ea typeface="Arial-Rounded" panose="020B0500000000000000" pitchFamily="34" charset="0"/>
                <a:cs typeface="Arial-Rounded" panose="020B0500000000000000" pitchFamily="34" charset="0"/>
              </a:rPr>
              <a:t>nào</a:t>
            </a:r>
            <a:r>
              <a:rPr lang="en-US" sz="5000" dirty="0">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latin typeface="Arial-Rounded" panose="020B0500000000000000" pitchFamily="34" charset="0"/>
                <a:ea typeface="Arial-Rounded" panose="020B0500000000000000" pitchFamily="34" charset="0"/>
                <a:cs typeface="Arial-Rounded" panose="020B0500000000000000" pitchFamily="34" charset="0"/>
              </a:rPr>
              <a:t>em</a:t>
            </a:r>
            <a:r>
              <a:rPr lang="en-US" sz="5000" dirty="0">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latin typeface="Arial-Rounded" panose="020B0500000000000000" pitchFamily="34" charset="0"/>
                <a:ea typeface="Arial-Rounded" panose="020B0500000000000000" pitchFamily="34" charset="0"/>
                <a:cs typeface="Arial-Rounded" panose="020B0500000000000000" pitchFamily="34" charset="0"/>
              </a:rPr>
              <a:t>chưa</a:t>
            </a:r>
            <a:r>
              <a:rPr lang="en-US" sz="5000" dirty="0">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latin typeface="Arial-Rounded" panose="020B0500000000000000" pitchFamily="34" charset="0"/>
                <a:ea typeface="Arial-Rounded" panose="020B0500000000000000" pitchFamily="34" charset="0"/>
                <a:cs typeface="Arial-Rounded" panose="020B0500000000000000" pitchFamily="34" charset="0"/>
              </a:rPr>
              <a:t>hiểu</a:t>
            </a:r>
            <a:r>
              <a:rPr lang="en-US" sz="5000" dirty="0">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latin typeface="Arial-Rounded" panose="020B0500000000000000" pitchFamily="34" charset="0"/>
                <a:ea typeface="Arial-Rounded" panose="020B0500000000000000" pitchFamily="34" charset="0"/>
                <a:cs typeface="Arial-Rounded" panose="020B0500000000000000" pitchFamily="34" charset="0"/>
              </a:rPr>
              <a:t>nghĩa</a:t>
            </a:r>
            <a:r>
              <a:rPr lang="en-US" sz="50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8" name="Picture 17">
            <a:extLst>
              <a:ext uri="{FF2B5EF4-FFF2-40B4-BE49-F238E27FC236}">
                <a16:creationId xmlns:a16="http://schemas.microsoft.com/office/drawing/2014/main" id="{1E29B325-3C83-F216-7674-8EC7DDA3B0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96" b="89796" l="9756" r="91057">
                        <a14:foregroundMark x1="21138" y1="31020" x2="25203" y2="69796"/>
                        <a14:foregroundMark x1="44715" y1="22041" x2="44715" y2="22041"/>
                        <a14:foregroundMark x1="41870" y1="29796" x2="41870" y2="29796"/>
                        <a14:foregroundMark x1="17480" y1="82449" x2="19919" y2="78776"/>
                        <a14:foregroundMark x1="29675" y1="78776" x2="33333" y2="80816"/>
                        <a14:foregroundMark x1="19106" y1="26939" x2="26423" y2="28163"/>
                        <a14:foregroundMark x1="18699" y1="23265" x2="23577" y2="24490"/>
                        <a14:foregroundMark x1="72358" y1="40408" x2="72358" y2="66531"/>
                        <a14:foregroundMark x1="69919" y1="33061" x2="78455" y2="34286"/>
                        <a14:foregroundMark x1="88618" y1="34286" x2="91057" y2="32245"/>
                        <a14:foregroundMark x1="77642" y1="81224" x2="77642" y2="81224"/>
                        <a14:foregroundMark x1="44715" y1="23265" x2="44715" y2="25714"/>
                      </a14:backgroundRemoval>
                    </a14:imgEffect>
                  </a14:imgLayer>
                </a14:imgProps>
              </a:ext>
              <a:ext uri="{28A0092B-C50C-407E-A947-70E740481C1C}">
                <a14:useLocalDpi xmlns:a14="http://schemas.microsoft.com/office/drawing/2010/main" val="0"/>
              </a:ext>
            </a:extLst>
          </a:blip>
          <a:stretch>
            <a:fillRect/>
          </a:stretch>
        </p:blipFill>
        <p:spPr>
          <a:xfrm>
            <a:off x="3193428" y="2812714"/>
            <a:ext cx="4583517" cy="4564885"/>
          </a:xfrm>
          <a:prstGeom prst="rect">
            <a:avLst/>
          </a:prstGeom>
        </p:spPr>
      </p:pic>
    </p:spTree>
    <p:extLst>
      <p:ext uri="{BB962C8B-B14F-4D97-AF65-F5344CB8AC3E}">
        <p14:creationId xmlns:p14="http://schemas.microsoft.com/office/powerpoint/2010/main" val="2767459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750"/>
                                        <p:tgtEl>
                                          <p:spTgt spid="10"/>
                                        </p:tgtEl>
                                      </p:cBhvr>
                                    </p:animEffect>
                                  </p:childTnLst>
                                </p:cTn>
                              </p:par>
                              <p:par>
                                <p:cTn id="13" presetID="56" presetClass="path" presetSubtype="0" accel="50000" decel="50000" fill="hold" nodeType="withEffect">
                                  <p:stCondLst>
                                    <p:cond delay="0"/>
                                  </p:stCondLst>
                                  <p:childTnLst>
                                    <p:animMotion origin="layout" path="M 2.5E-6 0.00023 L 0.44427 -0.00023 " pathEditMode="relative" rAng="0" ptsTypes="AA">
                                      <p:cBhvr>
                                        <p:cTn id="14" dur="2000" fill="hold"/>
                                        <p:tgtEl>
                                          <p:spTgt spid="13"/>
                                        </p:tgtEl>
                                        <p:attrNameLst>
                                          <p:attrName>ppt_x</p:attrName>
                                          <p:attrName>ppt_y</p:attrName>
                                        </p:attrNameLst>
                                      </p:cBhvr>
                                      <p:rCtr x="22214" y="-23"/>
                                    </p:animMotion>
                                  </p:childTnLst>
                                </p:cTn>
                              </p:par>
                              <p:par>
                                <p:cTn id="15" presetID="22" presetClass="entr" presetSubtype="8"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1" dur="500"/>
                                        <p:tgtEl>
                                          <p:spTgt spid="17">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19" name="组合 77">
            <a:extLst>
              <a:ext uri="{FF2B5EF4-FFF2-40B4-BE49-F238E27FC236}">
                <a16:creationId xmlns:a16="http://schemas.microsoft.com/office/drawing/2014/main" id="{AED0DBCE-B48B-2273-761F-3B493F49E59D}"/>
              </a:ext>
            </a:extLst>
          </p:cNvPr>
          <p:cNvGrpSpPr>
            <a:grpSpLocks/>
          </p:cNvGrpSpPr>
          <p:nvPr/>
        </p:nvGrpSpPr>
        <p:grpSpPr bwMode="auto">
          <a:xfrm>
            <a:off x="2931390" y="1015692"/>
            <a:ext cx="8822460" cy="1222686"/>
            <a:chOff x="1986534" y="4135265"/>
            <a:chExt cx="9432000" cy="1880540"/>
          </a:xfrm>
        </p:grpSpPr>
        <p:sp>
          <p:nvSpPr>
            <p:cNvPr id="23" name="Freeform 7">
              <a:extLst>
                <a:ext uri="{FF2B5EF4-FFF2-40B4-BE49-F238E27FC236}">
                  <a16:creationId xmlns:a16="http://schemas.microsoft.com/office/drawing/2014/main" id="{5952CCD4-BE99-A074-6142-AD351693D930}"/>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Freeform 7">
              <a:extLst>
                <a:ext uri="{FF2B5EF4-FFF2-40B4-BE49-F238E27FC236}">
                  <a16:creationId xmlns:a16="http://schemas.microsoft.com/office/drawing/2014/main" id="{F53C2BE5-C9D9-8938-7D9D-FE9F56B4A3AE}"/>
                </a:ext>
              </a:extLst>
            </p:cNvPr>
            <p:cNvSpPr>
              <a:spLocks noChangeAspect="1"/>
            </p:cNvSpPr>
            <p:nvPr/>
          </p:nvSpPr>
          <p:spPr bwMode="auto">
            <a:xfrm>
              <a:off x="1986534" y="4135267"/>
              <a:ext cx="9432000" cy="1880538"/>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5" name="组合 6">
            <a:extLst>
              <a:ext uri="{FF2B5EF4-FFF2-40B4-BE49-F238E27FC236}">
                <a16:creationId xmlns:a16="http://schemas.microsoft.com/office/drawing/2014/main" id="{60F3A416-A266-8DE1-FBF5-A5F4120F595A}"/>
              </a:ext>
            </a:extLst>
          </p:cNvPr>
          <p:cNvGrpSpPr/>
          <p:nvPr/>
        </p:nvGrpSpPr>
        <p:grpSpPr>
          <a:xfrm>
            <a:off x="258662" y="92737"/>
            <a:ext cx="1574759" cy="1988057"/>
            <a:chOff x="540445" y="2037"/>
            <a:chExt cx="1255706" cy="1585269"/>
          </a:xfrm>
        </p:grpSpPr>
        <p:sp>
          <p:nvSpPr>
            <p:cNvPr id="26" name="矩形 3">
              <a:extLst>
                <a:ext uri="{FF2B5EF4-FFF2-40B4-BE49-F238E27FC236}">
                  <a16:creationId xmlns:a16="http://schemas.microsoft.com/office/drawing/2014/main" id="{B6F3FCB3-45EA-958A-DE19-280BD3291EB3}"/>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6" fontAlgn="base">
                <a:spcBef>
                  <a:spcPct val="0"/>
                </a:spcBef>
                <a:spcAft>
                  <a:spcPct val="0"/>
                </a:spcAft>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itle 3">
              <a:extLst>
                <a:ext uri="{FF2B5EF4-FFF2-40B4-BE49-F238E27FC236}">
                  <a16:creationId xmlns:a16="http://schemas.microsoft.com/office/drawing/2014/main" id="{C57ABD22-6EA9-F2BF-B0A6-65FBAB8C3CD7}"/>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lvl="0" algn="ctr" defTabSz="1217736" fontAlgn="base">
                <a:spcBef>
                  <a:spcPct val="0"/>
                </a:spcBef>
                <a:spcAft>
                  <a:spcPct val="0"/>
                </a:spcAft>
              </a:pP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sp>
        <p:nvSpPr>
          <p:cNvPr id="28" name="文本框 186">
            <a:extLst>
              <a:ext uri="{FF2B5EF4-FFF2-40B4-BE49-F238E27FC236}">
                <a16:creationId xmlns:a16="http://schemas.microsoft.com/office/drawing/2014/main" id="{1378A234-81E2-62F2-604F-3DF8B44373E6}"/>
              </a:ext>
            </a:extLst>
          </p:cNvPr>
          <p:cNvSpPr txBox="1"/>
          <p:nvPr/>
        </p:nvSpPr>
        <p:spPr>
          <a:xfrm>
            <a:off x="3324226" y="1152463"/>
            <a:ext cx="8305800" cy="1015249"/>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Ô-lim-pích (còn gọi là Thế vận hội): </a:t>
            </a:r>
            <a:r>
              <a:rPr lang="vi-VN" altLang="zh-C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đại hội thể thao quốc tế, thường được tổ chức 4 năm một lần.</a:t>
            </a:r>
          </a:p>
        </p:txBody>
      </p:sp>
      <p:pic>
        <p:nvPicPr>
          <p:cNvPr id="30" name="Picture 29">
            <a:extLst>
              <a:ext uri="{FF2B5EF4-FFF2-40B4-BE49-F238E27FC236}">
                <a16:creationId xmlns:a16="http://schemas.microsoft.com/office/drawing/2014/main" id="{B7A08586-0892-F7B5-005C-8FE499E3A116}"/>
              </a:ext>
            </a:extLst>
          </p:cNvPr>
          <p:cNvPicPr>
            <a:picLocks noChangeAspect="1"/>
          </p:cNvPicPr>
          <p:nvPr/>
        </p:nvPicPr>
        <p:blipFill>
          <a:blip r:embed="rId3"/>
          <a:stretch>
            <a:fillRect/>
          </a:stretch>
        </p:blipFill>
        <p:spPr>
          <a:xfrm>
            <a:off x="4648200" y="2724150"/>
            <a:ext cx="6057900" cy="4038600"/>
          </a:xfrm>
          <a:prstGeom prst="rect">
            <a:avLst/>
          </a:prstGeom>
        </p:spPr>
      </p:pic>
    </p:spTree>
    <p:extLst>
      <p:ext uri="{BB962C8B-B14F-4D97-AF65-F5344CB8AC3E}">
        <p14:creationId xmlns:p14="http://schemas.microsoft.com/office/powerpoint/2010/main" val="3807376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
                                        <p:tgtEl>
                                          <p:spTgt spid="25"/>
                                        </p:tgtEl>
                                      </p:cBhvr>
                                    </p:animEffect>
                                    <p:anim calcmode="lin" valueType="num">
                                      <p:cBhvr>
                                        <p:cTn id="8" dur="400" fill="hold"/>
                                        <p:tgtEl>
                                          <p:spTgt spid="25"/>
                                        </p:tgtEl>
                                        <p:attrNameLst>
                                          <p:attrName>ppt_x</p:attrName>
                                        </p:attrNameLst>
                                      </p:cBhvr>
                                      <p:tavLst>
                                        <p:tav tm="0">
                                          <p:val>
                                            <p:strVal val="#ppt_x"/>
                                          </p:val>
                                        </p:tav>
                                        <p:tav tm="100000">
                                          <p:val>
                                            <p:strVal val="#ppt_x"/>
                                          </p:val>
                                        </p:tav>
                                      </p:tavLst>
                                    </p:anim>
                                    <p:anim calcmode="lin" valueType="num">
                                      <p:cBhvr>
                                        <p:cTn id="9" dur="400" fill="hold"/>
                                        <p:tgtEl>
                                          <p:spTgt spid="2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9" name="组合 6">
            <a:extLst>
              <a:ext uri="{FF2B5EF4-FFF2-40B4-BE49-F238E27FC236}">
                <a16:creationId xmlns:a16="http://schemas.microsoft.com/office/drawing/2014/main" id="{0DADEB34-21A4-6C8A-8FCA-8A7A1E96DE28}"/>
              </a:ext>
            </a:extLst>
          </p:cNvPr>
          <p:cNvGrpSpPr/>
          <p:nvPr/>
        </p:nvGrpSpPr>
        <p:grpSpPr>
          <a:xfrm>
            <a:off x="677762" y="45112"/>
            <a:ext cx="1574759" cy="1988057"/>
            <a:chOff x="540445" y="2037"/>
            <a:chExt cx="1255706" cy="1585269"/>
          </a:xfrm>
        </p:grpSpPr>
        <p:sp>
          <p:nvSpPr>
            <p:cNvPr id="10" name="矩形 3">
              <a:extLst>
                <a:ext uri="{FF2B5EF4-FFF2-40B4-BE49-F238E27FC236}">
                  <a16:creationId xmlns:a16="http://schemas.microsoft.com/office/drawing/2014/main" id="{CCE6378E-FFD2-082B-70BB-ED40E5F0813C}"/>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itle 3">
              <a:extLst>
                <a:ext uri="{FF2B5EF4-FFF2-40B4-BE49-F238E27FC236}">
                  <a16:creationId xmlns:a16="http://schemas.microsoft.com/office/drawing/2014/main" id="{AB4540E5-E031-9121-D522-026C4E57AA4C}"/>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grpSp>
        <p:nvGrpSpPr>
          <p:cNvPr id="18" name="组合 159">
            <a:extLst>
              <a:ext uri="{FF2B5EF4-FFF2-40B4-BE49-F238E27FC236}">
                <a16:creationId xmlns:a16="http://schemas.microsoft.com/office/drawing/2014/main" id="{76257C65-6AD0-1C92-B5E8-28AF0B6D4705}"/>
              </a:ext>
            </a:extLst>
          </p:cNvPr>
          <p:cNvGrpSpPr>
            <a:grpSpLocks/>
          </p:cNvGrpSpPr>
          <p:nvPr/>
        </p:nvGrpSpPr>
        <p:grpSpPr bwMode="auto">
          <a:xfrm>
            <a:off x="2857501" y="647479"/>
            <a:ext cx="8877300" cy="2084703"/>
            <a:chOff x="1847666" y="3591628"/>
            <a:chExt cx="9719822" cy="3206357"/>
          </a:xfrm>
        </p:grpSpPr>
        <p:sp>
          <p:nvSpPr>
            <p:cNvPr id="33" name="Freeform 7">
              <a:extLst>
                <a:ext uri="{FF2B5EF4-FFF2-40B4-BE49-F238E27FC236}">
                  <a16:creationId xmlns:a16="http://schemas.microsoft.com/office/drawing/2014/main" id="{5DFA6324-E6EF-C048-54BC-B3A338E6FBE4}"/>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Freeform 7">
              <a:extLst>
                <a:ext uri="{FF2B5EF4-FFF2-40B4-BE49-F238E27FC236}">
                  <a16:creationId xmlns:a16="http://schemas.microsoft.com/office/drawing/2014/main" id="{73935218-8CDB-2579-7804-C76B5B0684EC}"/>
                </a:ext>
              </a:extLst>
            </p:cNvPr>
            <p:cNvSpPr>
              <a:spLocks noChangeAspect="1"/>
            </p:cNvSpPr>
            <p:nvPr/>
          </p:nvSpPr>
          <p:spPr bwMode="auto">
            <a:xfrm>
              <a:off x="1847666" y="3591628"/>
              <a:ext cx="9719822"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5" name="文本框 187">
            <a:extLst>
              <a:ext uri="{FF2B5EF4-FFF2-40B4-BE49-F238E27FC236}">
                <a16:creationId xmlns:a16="http://schemas.microsoft.com/office/drawing/2014/main" id="{CF3936D5-9581-1E8B-B57C-E2BDE271DA84}"/>
              </a:ext>
            </a:extLst>
          </p:cNvPr>
          <p:cNvSpPr txBox="1"/>
          <p:nvPr/>
        </p:nvSpPr>
        <p:spPr>
          <a:xfrm>
            <a:off x="3267075" y="813837"/>
            <a:ext cx="8162925" cy="1753912"/>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Vòng nguyệt quế: </a:t>
            </a:r>
            <a:r>
              <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vòng được kết bằng lá cây nguyệt quế, dùng để tặng người chiến thắng.</a:t>
            </a:r>
          </a:p>
        </p:txBody>
      </p:sp>
      <p:pic>
        <p:nvPicPr>
          <p:cNvPr id="1026" name="Picture 2" descr="Vòng nguyệt quế KN110">
            <a:extLst>
              <a:ext uri="{FF2B5EF4-FFF2-40B4-BE49-F238E27FC236}">
                <a16:creationId xmlns:a16="http://schemas.microsoft.com/office/drawing/2014/main" id="{DE804C80-8190-91BE-8AAE-181F7F707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430" y="2886075"/>
            <a:ext cx="3540019"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81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25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9" name="组合 6">
            <a:extLst>
              <a:ext uri="{FF2B5EF4-FFF2-40B4-BE49-F238E27FC236}">
                <a16:creationId xmlns:a16="http://schemas.microsoft.com/office/drawing/2014/main" id="{0DADEB34-21A4-6C8A-8FCA-8A7A1E96DE28}"/>
              </a:ext>
            </a:extLst>
          </p:cNvPr>
          <p:cNvGrpSpPr/>
          <p:nvPr/>
        </p:nvGrpSpPr>
        <p:grpSpPr>
          <a:xfrm>
            <a:off x="677762" y="45112"/>
            <a:ext cx="1574759" cy="1988057"/>
            <a:chOff x="540445" y="2037"/>
            <a:chExt cx="1255706" cy="1585269"/>
          </a:xfrm>
        </p:grpSpPr>
        <p:sp>
          <p:nvSpPr>
            <p:cNvPr id="10" name="矩形 3">
              <a:extLst>
                <a:ext uri="{FF2B5EF4-FFF2-40B4-BE49-F238E27FC236}">
                  <a16:creationId xmlns:a16="http://schemas.microsoft.com/office/drawing/2014/main" id="{CCE6378E-FFD2-082B-70BB-ED40E5F0813C}"/>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itle 3">
              <a:extLst>
                <a:ext uri="{FF2B5EF4-FFF2-40B4-BE49-F238E27FC236}">
                  <a16:creationId xmlns:a16="http://schemas.microsoft.com/office/drawing/2014/main" id="{AB4540E5-E031-9121-D522-026C4E57AA4C}"/>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grpSp>
        <p:nvGrpSpPr>
          <p:cNvPr id="18" name="组合 159">
            <a:extLst>
              <a:ext uri="{FF2B5EF4-FFF2-40B4-BE49-F238E27FC236}">
                <a16:creationId xmlns:a16="http://schemas.microsoft.com/office/drawing/2014/main" id="{76257C65-6AD0-1C92-B5E8-28AF0B6D4705}"/>
              </a:ext>
            </a:extLst>
          </p:cNvPr>
          <p:cNvGrpSpPr>
            <a:grpSpLocks/>
          </p:cNvGrpSpPr>
          <p:nvPr/>
        </p:nvGrpSpPr>
        <p:grpSpPr bwMode="auto">
          <a:xfrm>
            <a:off x="3800476" y="514129"/>
            <a:ext cx="5314949" cy="1105121"/>
            <a:chOff x="1847666" y="3591628"/>
            <a:chExt cx="9719822" cy="3206357"/>
          </a:xfrm>
        </p:grpSpPr>
        <p:sp>
          <p:nvSpPr>
            <p:cNvPr id="33" name="Freeform 7">
              <a:extLst>
                <a:ext uri="{FF2B5EF4-FFF2-40B4-BE49-F238E27FC236}">
                  <a16:creationId xmlns:a16="http://schemas.microsoft.com/office/drawing/2014/main" id="{5DFA6324-E6EF-C048-54BC-B3A338E6FBE4}"/>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736" rtl="0" eaLnBrk="1" fontAlgn="auto" latinLnBrk="0" hangingPunct="1">
                <a:lnSpc>
                  <a:spcPct val="100000"/>
                </a:lnSpc>
                <a:spcBef>
                  <a:spcPts val="0"/>
                </a:spcBef>
                <a:spcAft>
                  <a:spcPts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Freeform 7">
              <a:extLst>
                <a:ext uri="{FF2B5EF4-FFF2-40B4-BE49-F238E27FC236}">
                  <a16:creationId xmlns:a16="http://schemas.microsoft.com/office/drawing/2014/main" id="{73935218-8CDB-2579-7804-C76B5B0684EC}"/>
                </a:ext>
              </a:extLst>
            </p:cNvPr>
            <p:cNvSpPr>
              <a:spLocks noChangeAspect="1"/>
            </p:cNvSpPr>
            <p:nvPr/>
          </p:nvSpPr>
          <p:spPr bwMode="auto">
            <a:xfrm>
              <a:off x="1847666" y="3591628"/>
              <a:ext cx="9719822"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736" rtl="0" eaLnBrk="1" fontAlgn="auto" latinLnBrk="0" hangingPunct="1">
                <a:lnSpc>
                  <a:spcPct val="100000"/>
                </a:lnSpc>
                <a:spcBef>
                  <a:spcPts val="0"/>
                </a:spcBef>
                <a:spcAft>
                  <a:spcPts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5" name="文本框 187">
            <a:extLst>
              <a:ext uri="{FF2B5EF4-FFF2-40B4-BE49-F238E27FC236}">
                <a16:creationId xmlns:a16="http://schemas.microsoft.com/office/drawing/2014/main" id="{CF3936D5-9581-1E8B-B57C-E2BDE271DA84}"/>
              </a:ext>
            </a:extLst>
          </p:cNvPr>
          <p:cNvSpPr txBox="1"/>
          <p:nvPr/>
        </p:nvSpPr>
        <p:spPr>
          <a:xfrm>
            <a:off x="4381500" y="537612"/>
            <a:ext cx="8162925" cy="645917"/>
          </a:xfrm>
          <a:prstGeom prst="rect">
            <a:avLst/>
          </a:prstGeom>
          <a:noFill/>
        </p:spPr>
        <p:txBody>
          <a:bodyPr wrap="square" lIns="91028" tIns="45515" rIns="91028" bIns="45515">
            <a:spAutoFit/>
          </a:bodyPr>
          <a:lstStyle/>
          <a:p>
            <a:pPr lvl="0" algn="just" defTabSz="1217736" fontAlgn="base">
              <a:spcBef>
                <a:spcPct val="0"/>
              </a:spcBef>
              <a:spcAft>
                <a:spcPct val="0"/>
              </a:spcAft>
              <a:defRPr/>
            </a:pPr>
            <a:r>
              <a:rPr lang="vi-VN"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Xung đột: </a:t>
            </a:r>
            <a:r>
              <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chiến tranh.</a:t>
            </a:r>
            <a:endParaRPr kumimoji="0" lang="vi-VN"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Kỹ năng giải quyết xung đột cần thiết cho dân công sở “yêu hoà bình”">
            <a:extLst>
              <a:ext uri="{FF2B5EF4-FFF2-40B4-BE49-F238E27FC236}">
                <a16:creationId xmlns:a16="http://schemas.microsoft.com/office/drawing/2014/main" id="{78B6BA30-697E-0F0E-A0E3-9114053A7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819275"/>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99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25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9" name="组合 6">
            <a:extLst>
              <a:ext uri="{FF2B5EF4-FFF2-40B4-BE49-F238E27FC236}">
                <a16:creationId xmlns:a16="http://schemas.microsoft.com/office/drawing/2014/main" id="{0DADEB34-21A4-6C8A-8FCA-8A7A1E96DE28}"/>
              </a:ext>
            </a:extLst>
          </p:cNvPr>
          <p:cNvGrpSpPr/>
          <p:nvPr/>
        </p:nvGrpSpPr>
        <p:grpSpPr>
          <a:xfrm>
            <a:off x="677762" y="45112"/>
            <a:ext cx="1574759" cy="1988057"/>
            <a:chOff x="540445" y="2037"/>
            <a:chExt cx="1255706" cy="1585269"/>
          </a:xfrm>
        </p:grpSpPr>
        <p:sp>
          <p:nvSpPr>
            <p:cNvPr id="10" name="矩形 3">
              <a:extLst>
                <a:ext uri="{FF2B5EF4-FFF2-40B4-BE49-F238E27FC236}">
                  <a16:creationId xmlns:a16="http://schemas.microsoft.com/office/drawing/2014/main" id="{CCE6378E-FFD2-082B-70BB-ED40E5F0813C}"/>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itle 3">
              <a:extLst>
                <a:ext uri="{FF2B5EF4-FFF2-40B4-BE49-F238E27FC236}">
                  <a16:creationId xmlns:a16="http://schemas.microsoft.com/office/drawing/2014/main" id="{AB4540E5-E031-9121-D522-026C4E57AA4C}"/>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grpSp>
        <p:nvGrpSpPr>
          <p:cNvPr id="18" name="组合 159">
            <a:extLst>
              <a:ext uri="{FF2B5EF4-FFF2-40B4-BE49-F238E27FC236}">
                <a16:creationId xmlns:a16="http://schemas.microsoft.com/office/drawing/2014/main" id="{76257C65-6AD0-1C92-B5E8-28AF0B6D4705}"/>
              </a:ext>
            </a:extLst>
          </p:cNvPr>
          <p:cNvGrpSpPr>
            <a:grpSpLocks/>
          </p:cNvGrpSpPr>
          <p:nvPr/>
        </p:nvGrpSpPr>
        <p:grpSpPr bwMode="auto">
          <a:xfrm>
            <a:off x="3800476" y="514129"/>
            <a:ext cx="5314949" cy="1105121"/>
            <a:chOff x="1847666" y="3591628"/>
            <a:chExt cx="9719822" cy="3206357"/>
          </a:xfrm>
        </p:grpSpPr>
        <p:sp>
          <p:nvSpPr>
            <p:cNvPr id="33" name="Freeform 7">
              <a:extLst>
                <a:ext uri="{FF2B5EF4-FFF2-40B4-BE49-F238E27FC236}">
                  <a16:creationId xmlns:a16="http://schemas.microsoft.com/office/drawing/2014/main" id="{5DFA6324-E6EF-C048-54BC-B3A338E6FBE4}"/>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736" rtl="0" eaLnBrk="1" fontAlgn="auto" latinLnBrk="0" hangingPunct="1">
                <a:lnSpc>
                  <a:spcPct val="100000"/>
                </a:lnSpc>
                <a:spcBef>
                  <a:spcPts val="0"/>
                </a:spcBef>
                <a:spcAft>
                  <a:spcPts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Freeform 7">
              <a:extLst>
                <a:ext uri="{FF2B5EF4-FFF2-40B4-BE49-F238E27FC236}">
                  <a16:creationId xmlns:a16="http://schemas.microsoft.com/office/drawing/2014/main" id="{73935218-8CDB-2579-7804-C76B5B0684EC}"/>
                </a:ext>
              </a:extLst>
            </p:cNvPr>
            <p:cNvSpPr>
              <a:spLocks noChangeAspect="1"/>
            </p:cNvSpPr>
            <p:nvPr/>
          </p:nvSpPr>
          <p:spPr bwMode="auto">
            <a:xfrm>
              <a:off x="1847666" y="3591628"/>
              <a:ext cx="9719822"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736" rtl="0" eaLnBrk="1" fontAlgn="auto" latinLnBrk="0" hangingPunct="1">
                <a:lnSpc>
                  <a:spcPct val="100000"/>
                </a:lnSpc>
                <a:spcBef>
                  <a:spcPts val="0"/>
                </a:spcBef>
                <a:spcAft>
                  <a:spcPts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5" name="文本框 187">
            <a:extLst>
              <a:ext uri="{FF2B5EF4-FFF2-40B4-BE49-F238E27FC236}">
                <a16:creationId xmlns:a16="http://schemas.microsoft.com/office/drawing/2014/main" id="{CF3936D5-9581-1E8B-B57C-E2BDE271DA84}"/>
              </a:ext>
            </a:extLst>
          </p:cNvPr>
          <p:cNvSpPr txBox="1"/>
          <p:nvPr/>
        </p:nvSpPr>
        <p:spPr>
          <a:xfrm>
            <a:off x="4667250" y="718587"/>
            <a:ext cx="8162925" cy="645917"/>
          </a:xfrm>
          <a:prstGeom prst="rect">
            <a:avLst/>
          </a:prstGeom>
          <a:noFill/>
        </p:spPr>
        <p:txBody>
          <a:bodyPr wrap="square" lIns="91028" tIns="45515" rIns="91028" bIns="45515">
            <a:spAutoFit/>
          </a:bodyPr>
          <a:lstStyle/>
          <a:p>
            <a:pPr lvl="0" algn="just" defTabSz="1217736" fontAlgn="base">
              <a:spcBef>
                <a:spcPct val="0"/>
              </a:spcBef>
              <a:spcAft>
                <a:spcPct val="0"/>
              </a:spcAft>
              <a:defRPr/>
            </a:pPr>
            <a:r>
              <a:rPr lang="vi-VN"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Khôi phục: </a:t>
            </a:r>
            <a:r>
              <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lập lại.</a:t>
            </a:r>
            <a:endParaRPr kumimoji="0" lang="vi-VN"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98" name="Picture 2" descr="Hướng dẫn cách khôi phục mã số thuế của doanh nghiệp - Dịch vụ kế toán Minh  Khai">
            <a:extLst>
              <a:ext uri="{FF2B5EF4-FFF2-40B4-BE49-F238E27FC236}">
                <a16:creationId xmlns:a16="http://schemas.microsoft.com/office/drawing/2014/main" id="{B463F44B-74E7-0BA3-65C4-AE0C2F84F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325" y="222885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217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25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wipe(down)">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9" name="组合 6">
            <a:extLst>
              <a:ext uri="{FF2B5EF4-FFF2-40B4-BE49-F238E27FC236}">
                <a16:creationId xmlns:a16="http://schemas.microsoft.com/office/drawing/2014/main" id="{0DADEB34-21A4-6C8A-8FCA-8A7A1E96DE28}"/>
              </a:ext>
            </a:extLst>
          </p:cNvPr>
          <p:cNvGrpSpPr/>
          <p:nvPr/>
        </p:nvGrpSpPr>
        <p:grpSpPr>
          <a:xfrm>
            <a:off x="677762" y="45112"/>
            <a:ext cx="1574759" cy="1988057"/>
            <a:chOff x="540445" y="2037"/>
            <a:chExt cx="1255706" cy="1585269"/>
          </a:xfrm>
        </p:grpSpPr>
        <p:sp>
          <p:nvSpPr>
            <p:cNvPr id="10" name="矩形 3">
              <a:extLst>
                <a:ext uri="{FF2B5EF4-FFF2-40B4-BE49-F238E27FC236}">
                  <a16:creationId xmlns:a16="http://schemas.microsoft.com/office/drawing/2014/main" id="{CCE6378E-FFD2-082B-70BB-ED40E5F0813C}"/>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itle 3">
              <a:extLst>
                <a:ext uri="{FF2B5EF4-FFF2-40B4-BE49-F238E27FC236}">
                  <a16:creationId xmlns:a16="http://schemas.microsoft.com/office/drawing/2014/main" id="{AB4540E5-E031-9121-D522-026C4E57AA4C}"/>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grpSp>
        <p:nvGrpSpPr>
          <p:cNvPr id="18" name="组合 159">
            <a:extLst>
              <a:ext uri="{FF2B5EF4-FFF2-40B4-BE49-F238E27FC236}">
                <a16:creationId xmlns:a16="http://schemas.microsoft.com/office/drawing/2014/main" id="{76257C65-6AD0-1C92-B5E8-28AF0B6D4705}"/>
              </a:ext>
            </a:extLst>
          </p:cNvPr>
          <p:cNvGrpSpPr>
            <a:grpSpLocks/>
          </p:cNvGrpSpPr>
          <p:nvPr/>
        </p:nvGrpSpPr>
        <p:grpSpPr bwMode="auto">
          <a:xfrm>
            <a:off x="3200400" y="514129"/>
            <a:ext cx="8991600" cy="1105121"/>
            <a:chOff x="1847666" y="3591628"/>
            <a:chExt cx="9719822" cy="3206357"/>
          </a:xfrm>
        </p:grpSpPr>
        <p:sp>
          <p:nvSpPr>
            <p:cNvPr id="33" name="Freeform 7">
              <a:extLst>
                <a:ext uri="{FF2B5EF4-FFF2-40B4-BE49-F238E27FC236}">
                  <a16:creationId xmlns:a16="http://schemas.microsoft.com/office/drawing/2014/main" id="{5DFA6324-E6EF-C048-54BC-B3A338E6FBE4}"/>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736" rtl="0" eaLnBrk="1" fontAlgn="auto" latinLnBrk="0" hangingPunct="1">
                <a:lnSpc>
                  <a:spcPct val="100000"/>
                </a:lnSpc>
                <a:spcBef>
                  <a:spcPts val="0"/>
                </a:spcBef>
                <a:spcAft>
                  <a:spcPts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Freeform 7">
              <a:extLst>
                <a:ext uri="{FF2B5EF4-FFF2-40B4-BE49-F238E27FC236}">
                  <a16:creationId xmlns:a16="http://schemas.microsoft.com/office/drawing/2014/main" id="{73935218-8CDB-2579-7804-C76B5B0684EC}"/>
                </a:ext>
              </a:extLst>
            </p:cNvPr>
            <p:cNvSpPr>
              <a:spLocks noChangeAspect="1"/>
            </p:cNvSpPr>
            <p:nvPr/>
          </p:nvSpPr>
          <p:spPr bwMode="auto">
            <a:xfrm>
              <a:off x="1847666" y="3591628"/>
              <a:ext cx="9719822"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736" rtl="0" eaLnBrk="1" fontAlgn="auto" latinLnBrk="0" hangingPunct="1">
                <a:lnSpc>
                  <a:spcPct val="100000"/>
                </a:lnSpc>
                <a:spcBef>
                  <a:spcPts val="0"/>
                </a:spcBef>
                <a:spcAft>
                  <a:spcPts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5" name="文本框 187">
            <a:extLst>
              <a:ext uri="{FF2B5EF4-FFF2-40B4-BE49-F238E27FC236}">
                <a16:creationId xmlns:a16="http://schemas.microsoft.com/office/drawing/2014/main" id="{CF3936D5-9581-1E8B-B57C-E2BDE271DA84}"/>
              </a:ext>
            </a:extLst>
          </p:cNvPr>
          <p:cNvSpPr txBox="1"/>
          <p:nvPr/>
        </p:nvSpPr>
        <p:spPr>
          <a:xfrm>
            <a:off x="3438526" y="718587"/>
            <a:ext cx="9391650" cy="645917"/>
          </a:xfrm>
          <a:prstGeom prst="rect">
            <a:avLst/>
          </a:prstGeom>
          <a:noFill/>
        </p:spPr>
        <p:txBody>
          <a:bodyPr wrap="square" lIns="91028" tIns="45515" rIns="91028" bIns="45515">
            <a:spAutoFit/>
          </a:bodyPr>
          <a:lstStyle/>
          <a:p>
            <a:pPr lvl="0" algn="just" defTabSz="1217736" fontAlgn="base">
              <a:spcBef>
                <a:spcPct val="0"/>
              </a:spcBef>
              <a:spcAft>
                <a:spcPct val="0"/>
              </a:spcAft>
              <a:defRPr/>
            </a:pPr>
            <a:r>
              <a:rPr lang="vi-VN"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Hữu nghị: </a:t>
            </a:r>
            <a:r>
              <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 hệ) thân thiết giữa các nước.</a:t>
            </a:r>
            <a:endParaRPr kumimoji="0" lang="vi-VN"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22" name="Picture 2" descr="Chuyến thăm tiếp tục khẳng định tình hữu nghị đoàn kết Việt Nam – Campuchia">
            <a:extLst>
              <a:ext uri="{FF2B5EF4-FFF2-40B4-BE49-F238E27FC236}">
                <a16:creationId xmlns:a16="http://schemas.microsoft.com/office/drawing/2014/main" id="{A9D834DC-1B6F-B943-F114-F2F9F7378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1957388"/>
            <a:ext cx="6715125" cy="428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48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25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barn(inVertical)">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AA44BC9-D78F-DF10-5A7D-182E51C933A8}"/>
              </a:ext>
            </a:extLst>
          </p:cNvPr>
          <p:cNvGrpSpPr/>
          <p:nvPr/>
        </p:nvGrpSpPr>
        <p:grpSpPr>
          <a:xfrm>
            <a:off x="918784" y="1286301"/>
            <a:ext cx="10415966" cy="5133549"/>
            <a:chOff x="76504" y="514663"/>
            <a:chExt cx="7485060" cy="5687287"/>
          </a:xfrm>
          <a:solidFill>
            <a:schemeClr val="bg1"/>
          </a:solidFill>
        </p:grpSpPr>
        <p:sp>
          <p:nvSpPr>
            <p:cNvPr id="13" name="Rectangle: Rounded Corners 12">
              <a:extLst>
                <a:ext uri="{FF2B5EF4-FFF2-40B4-BE49-F238E27FC236}">
                  <a16:creationId xmlns:a16="http://schemas.microsoft.com/office/drawing/2014/main" id="{31722DE5-5EFA-36B9-2C8B-A9F06E91E5F6}"/>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Rounded Corners 13">
              <a:extLst>
                <a:ext uri="{FF2B5EF4-FFF2-40B4-BE49-F238E27FC236}">
                  <a16:creationId xmlns:a16="http://schemas.microsoft.com/office/drawing/2014/main" id="{A88BFA22-6FFB-F159-2189-3DCDDEC7C379}"/>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Rounded Corners 14">
              <a:extLst>
                <a:ext uri="{FF2B5EF4-FFF2-40B4-BE49-F238E27FC236}">
                  <a16:creationId xmlns:a16="http://schemas.microsoft.com/office/drawing/2014/main" id="{8693962B-B538-84E4-D772-E437873A77D6}"/>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id="{17C5FC6F-8D4A-DD8C-DDA8-6CF63D5B334B}"/>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Content Placeholder 2">
            <a:extLst>
              <a:ext uri="{FF2B5EF4-FFF2-40B4-BE49-F238E27FC236}">
                <a16:creationId xmlns:a16="http://schemas.microsoft.com/office/drawing/2014/main" id="{C4B06DAF-E7B7-4B2F-E02F-524179DED4B4}"/>
              </a:ext>
            </a:extLst>
          </p:cNvPr>
          <p:cNvSpPr txBox="1">
            <a:spLocks/>
          </p:cNvSpPr>
          <p:nvPr/>
        </p:nvSpPr>
        <p:spPr>
          <a:xfrm>
            <a:off x="1881707" y="1988763"/>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vi-VN" sz="2800" dirty="0">
                <a:latin typeface="Arial-Rounded" panose="020B0500000000000000" pitchFamily="34" charset="0"/>
                <a:ea typeface="Arial-Rounded" panose="020B0500000000000000" pitchFamily="34" charset="0"/>
                <a:cs typeface="Arial-Rounded" panose="020B0500000000000000" pitchFamily="34" charset="0"/>
              </a:rPr>
              <a:t>Đại hội thể thao Ô-lim-pích có từ bao giờ và ở đâu?</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Content Placeholder 2">
            <a:extLst>
              <a:ext uri="{FF2B5EF4-FFF2-40B4-BE49-F238E27FC236}">
                <a16:creationId xmlns:a16="http://schemas.microsoft.com/office/drawing/2014/main" id="{7529AAEA-C7E3-319E-EFFF-75038D6B8B09}"/>
              </a:ext>
            </a:extLst>
          </p:cNvPr>
          <p:cNvSpPr txBox="1">
            <a:spLocks/>
          </p:cNvSpPr>
          <p:nvPr/>
        </p:nvSpPr>
        <p:spPr>
          <a:xfrm>
            <a:off x="1882865" y="2884150"/>
            <a:ext cx="895298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latin typeface="Arial-Rounded" panose="020B0500000000000000" pitchFamily="34" charset="0"/>
                <a:ea typeface="Arial-Rounded" panose="020B0500000000000000" pitchFamily="34" charset="0"/>
                <a:cs typeface="Arial-Rounded" panose="020B0500000000000000" pitchFamily="34" charset="0"/>
              </a:rPr>
              <a:t>Những môn thể thao nào được thi đấu trong đại hội?</a:t>
            </a:r>
          </a:p>
        </p:txBody>
      </p:sp>
      <p:sp>
        <p:nvSpPr>
          <p:cNvPr id="19" name="Content Placeholder 2">
            <a:extLst>
              <a:ext uri="{FF2B5EF4-FFF2-40B4-BE49-F238E27FC236}">
                <a16:creationId xmlns:a16="http://schemas.microsoft.com/office/drawing/2014/main" id="{A173C103-5067-705B-FC38-285729D4DFE6}"/>
              </a:ext>
            </a:extLst>
          </p:cNvPr>
          <p:cNvSpPr txBox="1">
            <a:spLocks/>
          </p:cNvSpPr>
          <p:nvPr/>
        </p:nvSpPr>
        <p:spPr>
          <a:xfrm>
            <a:off x="1922824" y="3595607"/>
            <a:ext cx="9294525"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dirty="0">
                <a:latin typeface="Arial-Rounded" panose="020B0500000000000000" pitchFamily="34" charset="0"/>
                <a:ea typeface="Arial-Rounded" panose="020B0500000000000000" pitchFamily="34" charset="0"/>
                <a:cs typeface="Arial-Rounded" panose="020B0500000000000000" pitchFamily="34" charset="0"/>
              </a:rPr>
              <a:t>Khung cảnh thành phố trong những ngày diễn ra lễ hội như thế nào?</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Content Placeholder 2">
            <a:extLst>
              <a:ext uri="{FF2B5EF4-FFF2-40B4-BE49-F238E27FC236}">
                <a16:creationId xmlns:a16="http://schemas.microsoft.com/office/drawing/2014/main" id="{4BEF6D05-C0F0-CA07-CE82-EE3C24AC227C}"/>
              </a:ext>
            </a:extLst>
          </p:cNvPr>
          <p:cNvSpPr txBox="1">
            <a:spLocks/>
          </p:cNvSpPr>
          <p:nvPr/>
        </p:nvSpPr>
        <p:spPr>
          <a:xfrm>
            <a:off x="1875727" y="4737366"/>
            <a:ext cx="9024418"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hãy</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giới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thiệu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ngọn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lửa</a:t>
            </a:r>
            <a:r>
              <a:rPr lang="en-US" dirty="0">
                <a:latin typeface="Arial-Rounded" panose="020B0500000000000000" pitchFamily="34" charset="0"/>
                <a:ea typeface="Arial-Rounded" panose="020B0500000000000000" pitchFamily="34" charset="0"/>
                <a:cs typeface="Arial-Rounded" panose="020B0500000000000000" pitchFamily="34" charset="0"/>
              </a:rPr>
              <a:t> Ô-</a:t>
            </a:r>
            <a:r>
              <a:rPr lang="en-US" dirty="0" err="1">
                <a:latin typeface="Arial-Rounded" panose="020B0500000000000000" pitchFamily="34" charset="0"/>
                <a:ea typeface="Arial-Rounded" panose="020B0500000000000000" pitchFamily="34" charset="0"/>
                <a:cs typeface="Arial-Rounded" panose="020B0500000000000000" pitchFamily="34" charset="0"/>
              </a:rPr>
              <a:t>lim</a:t>
            </a:r>
            <a:r>
              <a:rPr lang="en-US" dirty="0">
                <a:latin typeface="Arial-Rounded" panose="020B0500000000000000" pitchFamily="34" charset="0"/>
                <a:ea typeface="Arial-Rounded" panose="020B0500000000000000" pitchFamily="34" charset="0"/>
                <a:cs typeface="Arial-Rounded" panose="020B0500000000000000" pitchFamily="34" charset="0"/>
              </a:rPr>
              <a:t>-</a:t>
            </a:r>
            <a:r>
              <a:rPr lang="en-US" dirty="0" err="1">
                <a:latin typeface="Arial-Rounded" panose="020B0500000000000000" pitchFamily="34" charset="0"/>
                <a:ea typeface="Arial-Rounded" panose="020B0500000000000000" pitchFamily="34" charset="0"/>
                <a:cs typeface="Arial-Rounded" panose="020B0500000000000000" pitchFamily="34" charset="0"/>
              </a:rPr>
              <a:t>pích</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1" name="Picture 20" descr="A picture containing text&#10;&#10;Description automatically generated">
            <a:extLst>
              <a:ext uri="{FF2B5EF4-FFF2-40B4-BE49-F238E27FC236}">
                <a16:creationId xmlns:a16="http://schemas.microsoft.com/office/drawing/2014/main" id="{588C74CA-4530-61FF-C2DA-77AF1BD72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400" y="1838807"/>
            <a:ext cx="407442" cy="713024"/>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1D91A7D5-6A92-05BB-17F5-FCB16DF36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4186">
            <a:off x="1246938" y="2827789"/>
            <a:ext cx="582868" cy="718682"/>
          </a:xfrm>
          <a:prstGeom prst="rect">
            <a:avLst/>
          </a:prstGeom>
        </p:spPr>
      </p:pic>
      <p:pic>
        <p:nvPicPr>
          <p:cNvPr id="23" name="Picture 22" descr="A picture containing text, clipart, vector graphics&#10;&#10;Description automatically generated">
            <a:extLst>
              <a:ext uri="{FF2B5EF4-FFF2-40B4-BE49-F238E27FC236}">
                <a16:creationId xmlns:a16="http://schemas.microsoft.com/office/drawing/2014/main" id="{ABB19043-8ADE-39B9-9737-5A2FD0AC8E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421" y="3676997"/>
            <a:ext cx="481008" cy="730000"/>
          </a:xfrm>
          <a:prstGeom prst="rect">
            <a:avLst/>
          </a:prstGeom>
        </p:spPr>
      </p:pic>
      <p:pic>
        <p:nvPicPr>
          <p:cNvPr id="24" name="Picture 23" descr="A picture containing text, clipart, vector graphics&#10;&#10;Description automatically generated">
            <a:extLst>
              <a:ext uri="{FF2B5EF4-FFF2-40B4-BE49-F238E27FC236}">
                <a16:creationId xmlns:a16="http://schemas.microsoft.com/office/drawing/2014/main" id="{D8F61D0F-3D8E-BDDC-653E-B231C714EE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5586" y="4602641"/>
            <a:ext cx="543256" cy="769613"/>
          </a:xfrm>
          <a:prstGeom prst="rect">
            <a:avLst/>
          </a:prstGeom>
        </p:spPr>
      </p:pic>
      <p:sp>
        <p:nvSpPr>
          <p:cNvPr id="25" name="Rectangle: Rounded Corners 24">
            <a:extLst>
              <a:ext uri="{FF2B5EF4-FFF2-40B4-BE49-F238E27FC236}">
                <a16:creationId xmlns:a16="http://schemas.microsoft.com/office/drawing/2014/main" id="{87C10EE6-DFF1-60B0-418B-E0155E1FF722}"/>
              </a:ext>
            </a:extLst>
          </p:cNvPr>
          <p:cNvSpPr/>
          <p:nvPr/>
        </p:nvSpPr>
        <p:spPr>
          <a:xfrm>
            <a:off x="3414242" y="210229"/>
            <a:ext cx="5363515" cy="861773"/>
          </a:xfrm>
          <a:prstGeom prst="roundRect">
            <a:avLst/>
          </a:prstGeom>
          <a:solidFill>
            <a:srgbClr val="FFFF66"/>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77D6895B-EE77-339A-7878-7EBCC9888F44}"/>
              </a:ext>
            </a:extLst>
          </p:cNvPr>
          <p:cNvSpPr txBox="1"/>
          <p:nvPr/>
        </p:nvSpPr>
        <p:spPr>
          <a:xfrm>
            <a:off x="3427953" y="248931"/>
            <a:ext cx="5306062" cy="861774"/>
          </a:xfrm>
          <a:prstGeom prst="rect">
            <a:avLst/>
          </a:prstGeom>
          <a:noFill/>
        </p:spPr>
        <p:txBody>
          <a:bodyPr wrap="square" rtlCol="0">
            <a:spAutoFit/>
          </a:bodyPr>
          <a:lstStyle/>
          <a:p>
            <a:pPr algn="ctr"/>
            <a:r>
              <a:rPr lang="en-US"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CÙNG TÌM HIỂU</a:t>
            </a:r>
          </a:p>
        </p:txBody>
      </p:sp>
      <p:pic>
        <p:nvPicPr>
          <p:cNvPr id="27" name="Picture 4" descr="Số 5 có ý nghĩa gì? - Ý nghĩa của số 5 - HoaTieu.vn">
            <a:extLst>
              <a:ext uri="{FF2B5EF4-FFF2-40B4-BE49-F238E27FC236}">
                <a16:creationId xmlns:a16="http://schemas.microsoft.com/office/drawing/2014/main" id="{9FFE218C-000D-55F8-57C0-BA8474BFE9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6130" y="5342989"/>
            <a:ext cx="863340" cy="863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475CCC58-5E71-A729-61FB-D9BC568745DF}"/>
              </a:ext>
            </a:extLst>
          </p:cNvPr>
          <p:cNvSpPr txBox="1">
            <a:spLocks/>
          </p:cNvSpPr>
          <p:nvPr/>
        </p:nvSpPr>
        <p:spPr>
          <a:xfrm>
            <a:off x="2004808" y="5521192"/>
            <a:ext cx="8971925"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dirty="0">
                <a:latin typeface="Arial-Rounded" panose="020B0500000000000000" pitchFamily="34" charset="0"/>
                <a:ea typeface="Arial-Rounded" panose="020B0500000000000000" pitchFamily="34" charset="0"/>
                <a:cs typeface="Arial-Rounded" panose="020B0500000000000000" pitchFamily="34" charset="0"/>
              </a:rPr>
              <a:t>Theo em, vì sao nói Đại hội thể thao Ô-lim-pích là tục lệ tốt đẹp?</a:t>
            </a:r>
            <a:endParaRPr lang="en-US" dirty="0" err="1">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65295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p:bldP spid="19" grpId="0"/>
      <p:bldP spid="2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9E89F5-0775-6932-0A34-7BF21EE793B9}"/>
              </a:ext>
            </a:extLst>
          </p:cNvPr>
          <p:cNvSpPr/>
          <p:nvPr/>
        </p:nvSpPr>
        <p:spPr>
          <a:xfrm>
            <a:off x="1334956" y="2200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68C9F38A-D198-D742-7955-9516041FC1E8}"/>
              </a:ext>
            </a:extLst>
          </p:cNvPr>
          <p:cNvPicPr>
            <a:picLocks noChangeAspect="1"/>
          </p:cNvPicPr>
          <p:nvPr/>
        </p:nvPicPr>
        <p:blipFill>
          <a:blip r:embed="rId4"/>
          <a:stretch>
            <a:fillRect/>
          </a:stretch>
        </p:blipFill>
        <p:spPr>
          <a:xfrm rot="16200000">
            <a:off x="937877" y="298473"/>
            <a:ext cx="511318" cy="511318"/>
          </a:xfrm>
          <a:prstGeom prst="rect">
            <a:avLst/>
          </a:prstGeom>
        </p:spPr>
      </p:pic>
      <p:grpSp>
        <p:nvGrpSpPr>
          <p:cNvPr id="12" name="PA_库_组合 5">
            <a:extLst>
              <a:ext uri="{FF2B5EF4-FFF2-40B4-BE49-F238E27FC236}">
                <a16:creationId xmlns:a16="http://schemas.microsoft.com/office/drawing/2014/main" id="{E6F2A73C-4ADF-3515-9356-87AA6B9F7B04}"/>
              </a:ext>
            </a:extLst>
          </p:cNvPr>
          <p:cNvGrpSpPr/>
          <p:nvPr>
            <p:custDataLst>
              <p:tags r:id="rId1"/>
            </p:custDataLst>
          </p:nvPr>
        </p:nvGrpSpPr>
        <p:grpSpPr>
          <a:xfrm>
            <a:off x="964908" y="1296691"/>
            <a:ext cx="587835" cy="706091"/>
            <a:chOff x="1836100" y="2332000"/>
            <a:chExt cx="1572829" cy="862059"/>
          </a:xfrm>
        </p:grpSpPr>
        <p:sp>
          <p:nvSpPr>
            <p:cNvPr id="13" name="任意多边形 10">
              <a:extLst>
                <a:ext uri="{FF2B5EF4-FFF2-40B4-BE49-F238E27FC236}">
                  <a16:creationId xmlns:a16="http://schemas.microsoft.com/office/drawing/2014/main" id="{CD04D067-81EB-06BF-3CE5-5215CE9A553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任意多边形 11">
              <a:extLst>
                <a:ext uri="{FF2B5EF4-FFF2-40B4-BE49-F238E27FC236}">
                  <a16:creationId xmlns:a16="http://schemas.microsoft.com/office/drawing/2014/main" id="{EC682D41-B0A8-41E7-D97E-C45CE223F82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文本框 12">
              <a:extLst>
                <a:ext uri="{FF2B5EF4-FFF2-40B4-BE49-F238E27FC236}">
                  <a16:creationId xmlns:a16="http://schemas.microsoft.com/office/drawing/2014/main" id="{4093F010-4854-49CE-4CA8-18F5B4380AA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16" name="Rectangle 15">
            <a:extLst>
              <a:ext uri="{FF2B5EF4-FFF2-40B4-BE49-F238E27FC236}">
                <a16:creationId xmlns:a16="http://schemas.microsoft.com/office/drawing/2014/main" id="{ADB19693-42F5-5A23-8AB7-7483A889AA6B}"/>
              </a:ext>
            </a:extLst>
          </p:cNvPr>
          <p:cNvSpPr/>
          <p:nvPr/>
        </p:nvSpPr>
        <p:spPr>
          <a:xfrm>
            <a:off x="1697101" y="1347255"/>
            <a:ext cx="9762841" cy="584775"/>
          </a:xfrm>
          <a:prstGeom prst="rect">
            <a:avLst/>
          </a:prstGeom>
        </p:spPr>
        <p:txBody>
          <a:bodyPr wrap="square">
            <a:spAutoFit/>
          </a:bodyPr>
          <a:lstStyle/>
          <a:p>
            <a:pPr lvl="0" algn="just" defTabSz="457200">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Đại hội thể thao Ô-lim-pích có từ bao giờ và ở đâu?</a:t>
            </a:r>
          </a:p>
        </p:txBody>
      </p:sp>
      <p:grpSp>
        <p:nvGrpSpPr>
          <p:cNvPr id="17" name="Group 16">
            <a:extLst>
              <a:ext uri="{FF2B5EF4-FFF2-40B4-BE49-F238E27FC236}">
                <a16:creationId xmlns:a16="http://schemas.microsoft.com/office/drawing/2014/main" id="{B7D56A8B-3784-6336-DF4B-C38D493E6999}"/>
              </a:ext>
            </a:extLst>
          </p:cNvPr>
          <p:cNvGrpSpPr/>
          <p:nvPr/>
        </p:nvGrpSpPr>
        <p:grpSpPr>
          <a:xfrm>
            <a:off x="979503" y="2497970"/>
            <a:ext cx="10242870" cy="1816856"/>
            <a:chOff x="951517" y="2833288"/>
            <a:chExt cx="5897324" cy="2311351"/>
          </a:xfrm>
        </p:grpSpPr>
        <p:sp>
          <p:nvSpPr>
            <p:cNvPr id="18" name="TextBox 17">
              <a:extLst>
                <a:ext uri="{FF2B5EF4-FFF2-40B4-BE49-F238E27FC236}">
                  <a16:creationId xmlns:a16="http://schemas.microsoft.com/office/drawing/2014/main" id="{5C004FE3-EE3A-21D9-5886-4CB509AA205E}"/>
                </a:ext>
              </a:extLst>
            </p:cNvPr>
            <p:cNvSpPr txBox="1"/>
            <p:nvPr/>
          </p:nvSpPr>
          <p:spPr>
            <a:xfrm>
              <a:off x="990524" y="3011949"/>
              <a:ext cx="5858317" cy="1840259"/>
            </a:xfrm>
            <a:prstGeom prst="rect">
              <a:avLst/>
            </a:prstGeom>
            <a:noFill/>
            <a:ln w="57150">
              <a:noFill/>
            </a:ln>
          </p:spPr>
          <p:txBody>
            <a:bodyPr wrap="square">
              <a:spAutoFit/>
            </a:bodyPr>
            <a:lstStyle/>
            <a:p>
              <a:pPr algn="just"/>
              <a:r>
                <a:rPr lang="nl-NL" sz="4400" dirty="0">
                  <a:effectLst/>
                  <a:latin typeface="Arial-Rounded" panose="020B0500000000000000" pitchFamily="34" charset="0"/>
                  <a:ea typeface="Arial-Rounded" panose="020B0500000000000000" pitchFamily="34" charset="0"/>
                  <a:cs typeface="Arial-Rounded" panose="020B0500000000000000" pitchFamily="34" charset="0"/>
                </a:rPr>
                <a:t>Đại hội thể thao Ô-lim-pích có từ gần </a:t>
              </a:r>
            </a:p>
            <a:p>
              <a:pPr algn="just"/>
              <a:r>
                <a:rPr lang="nl-NL" sz="4400" dirty="0">
                  <a:effectLst/>
                  <a:latin typeface="Arial-Rounded" panose="020B0500000000000000" pitchFamily="34" charset="0"/>
                  <a:ea typeface="Arial-Rounded" panose="020B0500000000000000" pitchFamily="34" charset="0"/>
                  <a:cs typeface="Arial-Rounded" panose="020B0500000000000000" pitchFamily="34" charset="0"/>
                </a:rPr>
                <a:t>3 000 năm trước ở Hy Lạp cổ.</a:t>
              </a:r>
              <a:endParaRPr lang="vi-VN"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a:extLst>
                <a:ext uri="{FF2B5EF4-FFF2-40B4-BE49-F238E27FC236}">
                  <a16:creationId xmlns:a16="http://schemas.microsoft.com/office/drawing/2014/main" id="{F10CE794-56EE-03B4-6B7A-BB673C611952}"/>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84D05E23-FA06-2E83-C54D-DB0517EF520C}"/>
              </a:ext>
            </a:extLst>
          </p:cNvPr>
          <p:cNvGrpSpPr/>
          <p:nvPr/>
        </p:nvGrpSpPr>
        <p:grpSpPr>
          <a:xfrm>
            <a:off x="2478410" y="3640679"/>
            <a:ext cx="7579990" cy="4890943"/>
            <a:chOff x="2210738" y="-1461943"/>
            <a:chExt cx="9410579" cy="4890943"/>
          </a:xfrm>
        </p:grpSpPr>
        <p:grpSp>
          <p:nvGrpSpPr>
            <p:cNvPr id="21" name="Group 20">
              <a:extLst>
                <a:ext uri="{FF2B5EF4-FFF2-40B4-BE49-F238E27FC236}">
                  <a16:creationId xmlns:a16="http://schemas.microsoft.com/office/drawing/2014/main" id="{FDA027A2-E854-5738-9BB8-48ABF91BFBD9}"/>
                </a:ext>
              </a:extLst>
            </p:cNvPr>
            <p:cNvGrpSpPr/>
            <p:nvPr/>
          </p:nvGrpSpPr>
          <p:grpSpPr>
            <a:xfrm>
              <a:off x="3320903" y="-1461943"/>
              <a:ext cx="8300414" cy="4890943"/>
              <a:chOff x="3637968" y="-666044"/>
              <a:chExt cx="7054397" cy="4648755"/>
            </a:xfrm>
          </p:grpSpPr>
          <p:pic>
            <p:nvPicPr>
              <p:cNvPr id="23" name="Picture 4">
                <a:extLst>
                  <a:ext uri="{FF2B5EF4-FFF2-40B4-BE49-F238E27FC236}">
                    <a16:creationId xmlns:a16="http://schemas.microsoft.com/office/drawing/2014/main" id="{1583C237-1AFF-5F16-E231-93A239DDB10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5983180-E83E-F94C-1D97-90492CFE7336}"/>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2"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DEE615FC-48EE-E7C8-E13F-6AB541ACD16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5559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9E89F5-0775-6932-0A34-7BF21EE793B9}"/>
              </a:ext>
            </a:extLst>
          </p:cNvPr>
          <p:cNvSpPr/>
          <p:nvPr/>
        </p:nvSpPr>
        <p:spPr>
          <a:xfrm>
            <a:off x="1334956" y="2200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68C9F38A-D198-D742-7955-9516041FC1E8}"/>
              </a:ext>
            </a:extLst>
          </p:cNvPr>
          <p:cNvPicPr>
            <a:picLocks noChangeAspect="1"/>
          </p:cNvPicPr>
          <p:nvPr/>
        </p:nvPicPr>
        <p:blipFill>
          <a:blip r:embed="rId4"/>
          <a:stretch>
            <a:fillRect/>
          </a:stretch>
        </p:blipFill>
        <p:spPr>
          <a:xfrm rot="16200000">
            <a:off x="937877" y="298473"/>
            <a:ext cx="511318" cy="511318"/>
          </a:xfrm>
          <a:prstGeom prst="rect">
            <a:avLst/>
          </a:prstGeom>
        </p:spPr>
      </p:pic>
      <p:grpSp>
        <p:nvGrpSpPr>
          <p:cNvPr id="12" name="PA_库_组合 5">
            <a:extLst>
              <a:ext uri="{FF2B5EF4-FFF2-40B4-BE49-F238E27FC236}">
                <a16:creationId xmlns:a16="http://schemas.microsoft.com/office/drawing/2014/main" id="{E6F2A73C-4ADF-3515-9356-87AA6B9F7B04}"/>
              </a:ext>
            </a:extLst>
          </p:cNvPr>
          <p:cNvGrpSpPr/>
          <p:nvPr>
            <p:custDataLst>
              <p:tags r:id="rId1"/>
            </p:custDataLst>
          </p:nvPr>
        </p:nvGrpSpPr>
        <p:grpSpPr>
          <a:xfrm>
            <a:off x="964908" y="1296691"/>
            <a:ext cx="587835" cy="706091"/>
            <a:chOff x="1836100" y="2332000"/>
            <a:chExt cx="1572829" cy="862059"/>
          </a:xfrm>
        </p:grpSpPr>
        <p:sp>
          <p:nvSpPr>
            <p:cNvPr id="13" name="任意多边形 10">
              <a:extLst>
                <a:ext uri="{FF2B5EF4-FFF2-40B4-BE49-F238E27FC236}">
                  <a16:creationId xmlns:a16="http://schemas.microsoft.com/office/drawing/2014/main" id="{CD04D067-81EB-06BF-3CE5-5215CE9A553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任意多边形 11">
              <a:extLst>
                <a:ext uri="{FF2B5EF4-FFF2-40B4-BE49-F238E27FC236}">
                  <a16:creationId xmlns:a16="http://schemas.microsoft.com/office/drawing/2014/main" id="{EC682D41-B0A8-41E7-D97E-C45CE223F82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文本框 12">
              <a:extLst>
                <a:ext uri="{FF2B5EF4-FFF2-40B4-BE49-F238E27FC236}">
                  <a16:creationId xmlns:a16="http://schemas.microsoft.com/office/drawing/2014/main" id="{4093F010-4854-49CE-4CA8-18F5B4380AA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16" name="Rectangle 15">
            <a:extLst>
              <a:ext uri="{FF2B5EF4-FFF2-40B4-BE49-F238E27FC236}">
                <a16:creationId xmlns:a16="http://schemas.microsoft.com/office/drawing/2014/main" id="{ADB19693-42F5-5A23-8AB7-7483A889AA6B}"/>
              </a:ext>
            </a:extLst>
          </p:cNvPr>
          <p:cNvSpPr/>
          <p:nvPr/>
        </p:nvSpPr>
        <p:spPr>
          <a:xfrm>
            <a:off x="1697101" y="1347255"/>
            <a:ext cx="9762841"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môn thể thao nào được thi đấu trong đại hội?</a:t>
            </a:r>
          </a:p>
        </p:txBody>
      </p:sp>
      <p:grpSp>
        <p:nvGrpSpPr>
          <p:cNvPr id="17" name="Group 16">
            <a:extLst>
              <a:ext uri="{FF2B5EF4-FFF2-40B4-BE49-F238E27FC236}">
                <a16:creationId xmlns:a16="http://schemas.microsoft.com/office/drawing/2014/main" id="{B7D56A8B-3784-6336-DF4B-C38D493E6999}"/>
              </a:ext>
            </a:extLst>
          </p:cNvPr>
          <p:cNvGrpSpPr/>
          <p:nvPr/>
        </p:nvGrpSpPr>
        <p:grpSpPr>
          <a:xfrm>
            <a:off x="979503" y="2497969"/>
            <a:ext cx="10242870" cy="2674105"/>
            <a:chOff x="951517" y="2833288"/>
            <a:chExt cx="5897324" cy="2645390"/>
          </a:xfrm>
        </p:grpSpPr>
        <p:sp>
          <p:nvSpPr>
            <p:cNvPr id="18" name="TextBox 17">
              <a:extLst>
                <a:ext uri="{FF2B5EF4-FFF2-40B4-BE49-F238E27FC236}">
                  <a16:creationId xmlns:a16="http://schemas.microsoft.com/office/drawing/2014/main" id="{5C004FE3-EE3A-21D9-5886-4CB509AA205E}"/>
                </a:ext>
              </a:extLst>
            </p:cNvPr>
            <p:cNvSpPr txBox="1"/>
            <p:nvPr/>
          </p:nvSpPr>
          <p:spPr>
            <a:xfrm>
              <a:off x="990524" y="3011949"/>
              <a:ext cx="5858317" cy="2466729"/>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môn thể thao được thi đấu trong đại hội là chạy, nhảy, bắn cung, đua ngựa, ném đĩa, ném lao, đấu vật,..</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a:extLst>
                <a:ext uri="{FF2B5EF4-FFF2-40B4-BE49-F238E27FC236}">
                  <a16:creationId xmlns:a16="http://schemas.microsoft.com/office/drawing/2014/main" id="{F10CE794-56EE-03B4-6B7A-BB673C611952}"/>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84D05E23-FA06-2E83-C54D-DB0517EF520C}"/>
              </a:ext>
            </a:extLst>
          </p:cNvPr>
          <p:cNvGrpSpPr/>
          <p:nvPr/>
        </p:nvGrpSpPr>
        <p:grpSpPr>
          <a:xfrm>
            <a:off x="2478410" y="3640679"/>
            <a:ext cx="7579990" cy="4890943"/>
            <a:chOff x="2210738" y="-1461943"/>
            <a:chExt cx="9410579" cy="4890943"/>
          </a:xfrm>
        </p:grpSpPr>
        <p:grpSp>
          <p:nvGrpSpPr>
            <p:cNvPr id="21" name="Group 20">
              <a:extLst>
                <a:ext uri="{FF2B5EF4-FFF2-40B4-BE49-F238E27FC236}">
                  <a16:creationId xmlns:a16="http://schemas.microsoft.com/office/drawing/2014/main" id="{FDA027A2-E854-5738-9BB8-48ABF91BFBD9}"/>
                </a:ext>
              </a:extLst>
            </p:cNvPr>
            <p:cNvGrpSpPr/>
            <p:nvPr/>
          </p:nvGrpSpPr>
          <p:grpSpPr>
            <a:xfrm>
              <a:off x="3320903" y="-1461943"/>
              <a:ext cx="8300414" cy="4890943"/>
              <a:chOff x="3637968" y="-666044"/>
              <a:chExt cx="7054397" cy="4648755"/>
            </a:xfrm>
          </p:grpSpPr>
          <p:pic>
            <p:nvPicPr>
              <p:cNvPr id="23" name="Picture 4">
                <a:extLst>
                  <a:ext uri="{FF2B5EF4-FFF2-40B4-BE49-F238E27FC236}">
                    <a16:creationId xmlns:a16="http://schemas.microsoft.com/office/drawing/2014/main" id="{1583C237-1AFF-5F16-E231-93A239DDB10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5983180-E83E-F94C-1D97-90492CFE7336}"/>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grpSp>
        <p:pic>
          <p:nvPicPr>
            <p:cNvPr id="22"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DEE615FC-48EE-E7C8-E13F-6AB541ACD16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1638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9E4A91-982D-52F5-DB16-FE955272E897}"/>
              </a:ext>
            </a:extLst>
          </p:cNvPr>
          <p:cNvPicPr>
            <a:picLocks noChangeAspect="1"/>
          </p:cNvPicPr>
          <p:nvPr/>
        </p:nvPicPr>
        <p:blipFill>
          <a:blip r:embed="rId4"/>
          <a:stretch>
            <a:fillRect/>
          </a:stretch>
        </p:blipFill>
        <p:spPr>
          <a:xfrm>
            <a:off x="2353122" y="1533506"/>
            <a:ext cx="7260965" cy="3359187"/>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9E89F5-0775-6932-0A34-7BF21EE793B9}"/>
              </a:ext>
            </a:extLst>
          </p:cNvPr>
          <p:cNvSpPr/>
          <p:nvPr/>
        </p:nvSpPr>
        <p:spPr>
          <a:xfrm>
            <a:off x="1334956" y="2200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68C9F38A-D198-D742-7955-9516041FC1E8}"/>
              </a:ext>
            </a:extLst>
          </p:cNvPr>
          <p:cNvPicPr>
            <a:picLocks noChangeAspect="1"/>
          </p:cNvPicPr>
          <p:nvPr/>
        </p:nvPicPr>
        <p:blipFill>
          <a:blip r:embed="rId4"/>
          <a:stretch>
            <a:fillRect/>
          </a:stretch>
        </p:blipFill>
        <p:spPr>
          <a:xfrm rot="16200000">
            <a:off x="937877" y="298473"/>
            <a:ext cx="511318" cy="511318"/>
          </a:xfrm>
          <a:prstGeom prst="rect">
            <a:avLst/>
          </a:prstGeom>
        </p:spPr>
      </p:pic>
      <p:grpSp>
        <p:nvGrpSpPr>
          <p:cNvPr id="12" name="PA_库_组合 5">
            <a:extLst>
              <a:ext uri="{FF2B5EF4-FFF2-40B4-BE49-F238E27FC236}">
                <a16:creationId xmlns:a16="http://schemas.microsoft.com/office/drawing/2014/main" id="{E6F2A73C-4ADF-3515-9356-87AA6B9F7B04}"/>
              </a:ext>
            </a:extLst>
          </p:cNvPr>
          <p:cNvGrpSpPr/>
          <p:nvPr>
            <p:custDataLst>
              <p:tags r:id="rId1"/>
            </p:custDataLst>
          </p:nvPr>
        </p:nvGrpSpPr>
        <p:grpSpPr>
          <a:xfrm>
            <a:off x="964908" y="1296691"/>
            <a:ext cx="587835" cy="706091"/>
            <a:chOff x="1836100" y="2332000"/>
            <a:chExt cx="1572829" cy="862059"/>
          </a:xfrm>
        </p:grpSpPr>
        <p:sp>
          <p:nvSpPr>
            <p:cNvPr id="13" name="任意多边形 10">
              <a:extLst>
                <a:ext uri="{FF2B5EF4-FFF2-40B4-BE49-F238E27FC236}">
                  <a16:creationId xmlns:a16="http://schemas.microsoft.com/office/drawing/2014/main" id="{CD04D067-81EB-06BF-3CE5-5215CE9A553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任意多边形 11">
              <a:extLst>
                <a:ext uri="{FF2B5EF4-FFF2-40B4-BE49-F238E27FC236}">
                  <a16:creationId xmlns:a16="http://schemas.microsoft.com/office/drawing/2014/main" id="{EC682D41-B0A8-41E7-D97E-C45CE223F82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文本框 12">
              <a:extLst>
                <a:ext uri="{FF2B5EF4-FFF2-40B4-BE49-F238E27FC236}">
                  <a16:creationId xmlns:a16="http://schemas.microsoft.com/office/drawing/2014/main" id="{4093F010-4854-49CE-4CA8-18F5B4380AA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16" name="Rectangle 15">
            <a:extLst>
              <a:ext uri="{FF2B5EF4-FFF2-40B4-BE49-F238E27FC236}">
                <a16:creationId xmlns:a16="http://schemas.microsoft.com/office/drawing/2014/main" id="{ADB19693-42F5-5A23-8AB7-7483A889AA6B}"/>
              </a:ext>
            </a:extLst>
          </p:cNvPr>
          <p:cNvSpPr/>
          <p:nvPr/>
        </p:nvSpPr>
        <p:spPr>
          <a:xfrm>
            <a:off x="1706626" y="125200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Khung cảnh thành phố trong những ngày diễn ra lễ hội như thế nào?</a:t>
            </a:r>
          </a:p>
        </p:txBody>
      </p:sp>
      <p:grpSp>
        <p:nvGrpSpPr>
          <p:cNvPr id="17" name="Group 16">
            <a:extLst>
              <a:ext uri="{FF2B5EF4-FFF2-40B4-BE49-F238E27FC236}">
                <a16:creationId xmlns:a16="http://schemas.microsoft.com/office/drawing/2014/main" id="{B7D56A8B-3784-6336-DF4B-C38D493E6999}"/>
              </a:ext>
            </a:extLst>
          </p:cNvPr>
          <p:cNvGrpSpPr/>
          <p:nvPr/>
        </p:nvGrpSpPr>
        <p:grpSpPr>
          <a:xfrm>
            <a:off x="514349" y="2497969"/>
            <a:ext cx="11087099" cy="2735145"/>
            <a:chOff x="951516" y="2833288"/>
            <a:chExt cx="6114653" cy="2705775"/>
          </a:xfrm>
        </p:grpSpPr>
        <p:sp>
          <p:nvSpPr>
            <p:cNvPr id="18" name="TextBox 17">
              <a:extLst>
                <a:ext uri="{FF2B5EF4-FFF2-40B4-BE49-F238E27FC236}">
                  <a16:creationId xmlns:a16="http://schemas.microsoft.com/office/drawing/2014/main" id="{5C004FE3-EE3A-21D9-5886-4CB509AA205E}"/>
                </a:ext>
              </a:extLst>
            </p:cNvPr>
            <p:cNvSpPr txBox="1"/>
            <p:nvPr/>
          </p:nvSpPr>
          <p:spPr>
            <a:xfrm>
              <a:off x="990523" y="3011949"/>
              <a:ext cx="6054634" cy="2527114"/>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 cảnh thành phố trong những ngày diễn ra lễ hội rất tưng bừng, náo nhiệt nhưng cũng rất yên bình vì mọi cuộc xung đột đều phải tạm ngừng.</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a:extLst>
                <a:ext uri="{FF2B5EF4-FFF2-40B4-BE49-F238E27FC236}">
                  <a16:creationId xmlns:a16="http://schemas.microsoft.com/office/drawing/2014/main" id="{F10CE794-56EE-03B4-6B7A-BB673C611952}"/>
                </a:ext>
              </a:extLst>
            </p:cNvPr>
            <p:cNvSpPr/>
            <p:nvPr/>
          </p:nvSpPr>
          <p:spPr>
            <a:xfrm>
              <a:off x="951516" y="2833288"/>
              <a:ext cx="6114653"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84D05E23-FA06-2E83-C54D-DB0517EF520C}"/>
              </a:ext>
            </a:extLst>
          </p:cNvPr>
          <p:cNvGrpSpPr/>
          <p:nvPr/>
        </p:nvGrpSpPr>
        <p:grpSpPr>
          <a:xfrm>
            <a:off x="2478410" y="3640679"/>
            <a:ext cx="7579990" cy="4890943"/>
            <a:chOff x="2210738" y="-1461943"/>
            <a:chExt cx="9410579" cy="4890943"/>
          </a:xfrm>
        </p:grpSpPr>
        <p:grpSp>
          <p:nvGrpSpPr>
            <p:cNvPr id="21" name="Group 20">
              <a:extLst>
                <a:ext uri="{FF2B5EF4-FFF2-40B4-BE49-F238E27FC236}">
                  <a16:creationId xmlns:a16="http://schemas.microsoft.com/office/drawing/2014/main" id="{FDA027A2-E854-5738-9BB8-48ABF91BFBD9}"/>
                </a:ext>
              </a:extLst>
            </p:cNvPr>
            <p:cNvGrpSpPr/>
            <p:nvPr/>
          </p:nvGrpSpPr>
          <p:grpSpPr>
            <a:xfrm>
              <a:off x="3320903" y="-1461943"/>
              <a:ext cx="8300414" cy="4890943"/>
              <a:chOff x="3637968" y="-666044"/>
              <a:chExt cx="7054397" cy="4648755"/>
            </a:xfrm>
          </p:grpSpPr>
          <p:pic>
            <p:nvPicPr>
              <p:cNvPr id="23" name="Picture 4">
                <a:extLst>
                  <a:ext uri="{FF2B5EF4-FFF2-40B4-BE49-F238E27FC236}">
                    <a16:creationId xmlns:a16="http://schemas.microsoft.com/office/drawing/2014/main" id="{1583C237-1AFF-5F16-E231-93A239DDB10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5983180-E83E-F94C-1D97-90492CFE7336}"/>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grpSp>
        <p:pic>
          <p:nvPicPr>
            <p:cNvPr id="22"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DEE615FC-48EE-E7C8-E13F-6AB541ACD16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4982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9E89F5-0775-6932-0A34-7BF21EE793B9}"/>
              </a:ext>
            </a:extLst>
          </p:cNvPr>
          <p:cNvSpPr/>
          <p:nvPr/>
        </p:nvSpPr>
        <p:spPr>
          <a:xfrm>
            <a:off x="1334956" y="2200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68C9F38A-D198-D742-7955-9516041FC1E8}"/>
              </a:ext>
            </a:extLst>
          </p:cNvPr>
          <p:cNvPicPr>
            <a:picLocks noChangeAspect="1"/>
          </p:cNvPicPr>
          <p:nvPr/>
        </p:nvPicPr>
        <p:blipFill>
          <a:blip r:embed="rId4"/>
          <a:stretch>
            <a:fillRect/>
          </a:stretch>
        </p:blipFill>
        <p:spPr>
          <a:xfrm rot="16200000">
            <a:off x="937877" y="298473"/>
            <a:ext cx="511318" cy="511318"/>
          </a:xfrm>
          <a:prstGeom prst="rect">
            <a:avLst/>
          </a:prstGeom>
        </p:spPr>
      </p:pic>
      <p:grpSp>
        <p:nvGrpSpPr>
          <p:cNvPr id="12" name="PA_库_组合 5">
            <a:extLst>
              <a:ext uri="{FF2B5EF4-FFF2-40B4-BE49-F238E27FC236}">
                <a16:creationId xmlns:a16="http://schemas.microsoft.com/office/drawing/2014/main" id="{E6F2A73C-4ADF-3515-9356-87AA6B9F7B04}"/>
              </a:ext>
            </a:extLst>
          </p:cNvPr>
          <p:cNvGrpSpPr/>
          <p:nvPr>
            <p:custDataLst>
              <p:tags r:id="rId1"/>
            </p:custDataLst>
          </p:nvPr>
        </p:nvGrpSpPr>
        <p:grpSpPr>
          <a:xfrm>
            <a:off x="964908" y="1296691"/>
            <a:ext cx="587835" cy="706091"/>
            <a:chOff x="1836100" y="2332000"/>
            <a:chExt cx="1572829" cy="862059"/>
          </a:xfrm>
        </p:grpSpPr>
        <p:sp>
          <p:nvSpPr>
            <p:cNvPr id="13" name="任意多边形 10">
              <a:extLst>
                <a:ext uri="{FF2B5EF4-FFF2-40B4-BE49-F238E27FC236}">
                  <a16:creationId xmlns:a16="http://schemas.microsoft.com/office/drawing/2014/main" id="{CD04D067-81EB-06BF-3CE5-5215CE9A553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任意多边形 11">
              <a:extLst>
                <a:ext uri="{FF2B5EF4-FFF2-40B4-BE49-F238E27FC236}">
                  <a16:creationId xmlns:a16="http://schemas.microsoft.com/office/drawing/2014/main" id="{EC682D41-B0A8-41E7-D97E-C45CE223F82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文本框 12">
              <a:extLst>
                <a:ext uri="{FF2B5EF4-FFF2-40B4-BE49-F238E27FC236}">
                  <a16:creationId xmlns:a16="http://schemas.microsoft.com/office/drawing/2014/main" id="{4093F010-4854-49CE-4CA8-18F5B4380AA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16" name="Rectangle 15">
            <a:extLst>
              <a:ext uri="{FF2B5EF4-FFF2-40B4-BE49-F238E27FC236}">
                <a16:creationId xmlns:a16="http://schemas.microsoft.com/office/drawing/2014/main" id="{ADB19693-42F5-5A23-8AB7-7483A889AA6B}"/>
              </a:ext>
            </a:extLst>
          </p:cNvPr>
          <p:cNvSpPr/>
          <p:nvPr/>
        </p:nvSpPr>
        <p:spPr>
          <a:xfrm>
            <a:off x="1687576" y="1394880"/>
            <a:ext cx="9762841"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Em hãy giới thiệu về ngọn lửa Ô-lim-pích.</a:t>
            </a:r>
          </a:p>
        </p:txBody>
      </p:sp>
      <p:grpSp>
        <p:nvGrpSpPr>
          <p:cNvPr id="17" name="Group 16">
            <a:extLst>
              <a:ext uri="{FF2B5EF4-FFF2-40B4-BE49-F238E27FC236}">
                <a16:creationId xmlns:a16="http://schemas.microsoft.com/office/drawing/2014/main" id="{B7D56A8B-3784-6336-DF4B-C38D493E6999}"/>
              </a:ext>
            </a:extLst>
          </p:cNvPr>
          <p:cNvGrpSpPr/>
          <p:nvPr/>
        </p:nvGrpSpPr>
        <p:grpSpPr>
          <a:xfrm>
            <a:off x="514349" y="2497969"/>
            <a:ext cx="11087099" cy="3255131"/>
            <a:chOff x="951516" y="2833288"/>
            <a:chExt cx="6114653" cy="2705775"/>
          </a:xfrm>
        </p:grpSpPr>
        <p:sp>
          <p:nvSpPr>
            <p:cNvPr id="18" name="TextBox 17">
              <a:extLst>
                <a:ext uri="{FF2B5EF4-FFF2-40B4-BE49-F238E27FC236}">
                  <a16:creationId xmlns:a16="http://schemas.microsoft.com/office/drawing/2014/main" id="{5C004FE3-EE3A-21D9-5886-4CB509AA205E}"/>
                </a:ext>
              </a:extLst>
            </p:cNvPr>
            <p:cNvSpPr txBox="1"/>
            <p:nvPr/>
          </p:nvSpPr>
          <p:spPr>
            <a:xfrm>
              <a:off x="990523" y="3011949"/>
              <a:ext cx="6054634" cy="2527114"/>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lửa Ô-lim-pích mang từ thành phố Ô-lim-pi-a tới được thắp sáng trong giờ khai mạc, báo hiệu bắt đầu những cuộc đua tài theo tinh thần hoà bình và hữu nghị.</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a:extLst>
                <a:ext uri="{FF2B5EF4-FFF2-40B4-BE49-F238E27FC236}">
                  <a16:creationId xmlns:a16="http://schemas.microsoft.com/office/drawing/2014/main" id="{F10CE794-56EE-03B4-6B7A-BB673C611952}"/>
                </a:ext>
              </a:extLst>
            </p:cNvPr>
            <p:cNvSpPr/>
            <p:nvPr/>
          </p:nvSpPr>
          <p:spPr>
            <a:xfrm>
              <a:off x="951516" y="2833288"/>
              <a:ext cx="6114653"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84D05E23-FA06-2E83-C54D-DB0517EF520C}"/>
              </a:ext>
            </a:extLst>
          </p:cNvPr>
          <p:cNvGrpSpPr/>
          <p:nvPr/>
        </p:nvGrpSpPr>
        <p:grpSpPr>
          <a:xfrm>
            <a:off x="2040260" y="4069304"/>
            <a:ext cx="7579990" cy="4890943"/>
            <a:chOff x="2210738" y="-1461943"/>
            <a:chExt cx="9410579" cy="4890943"/>
          </a:xfrm>
        </p:grpSpPr>
        <p:grpSp>
          <p:nvGrpSpPr>
            <p:cNvPr id="21" name="Group 20">
              <a:extLst>
                <a:ext uri="{FF2B5EF4-FFF2-40B4-BE49-F238E27FC236}">
                  <a16:creationId xmlns:a16="http://schemas.microsoft.com/office/drawing/2014/main" id="{FDA027A2-E854-5738-9BB8-48ABF91BFBD9}"/>
                </a:ext>
              </a:extLst>
            </p:cNvPr>
            <p:cNvGrpSpPr/>
            <p:nvPr/>
          </p:nvGrpSpPr>
          <p:grpSpPr>
            <a:xfrm>
              <a:off x="3320903" y="-1461943"/>
              <a:ext cx="8300414" cy="4890943"/>
              <a:chOff x="3637968" y="-666044"/>
              <a:chExt cx="7054397" cy="4648755"/>
            </a:xfrm>
          </p:grpSpPr>
          <p:pic>
            <p:nvPicPr>
              <p:cNvPr id="23" name="Picture 4">
                <a:extLst>
                  <a:ext uri="{FF2B5EF4-FFF2-40B4-BE49-F238E27FC236}">
                    <a16:creationId xmlns:a16="http://schemas.microsoft.com/office/drawing/2014/main" id="{1583C237-1AFF-5F16-E231-93A239DDB10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5983180-E83E-F94C-1D97-90492CFE7336}"/>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cuối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2"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DEE615FC-48EE-E7C8-E13F-6AB541ACD16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0724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9E89F5-0775-6932-0A34-7BF21EE793B9}"/>
              </a:ext>
            </a:extLst>
          </p:cNvPr>
          <p:cNvSpPr/>
          <p:nvPr/>
        </p:nvSpPr>
        <p:spPr>
          <a:xfrm>
            <a:off x="1334956" y="2200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68C9F38A-D198-D742-7955-9516041FC1E8}"/>
              </a:ext>
            </a:extLst>
          </p:cNvPr>
          <p:cNvPicPr>
            <a:picLocks noChangeAspect="1"/>
          </p:cNvPicPr>
          <p:nvPr/>
        </p:nvPicPr>
        <p:blipFill>
          <a:blip r:embed="rId4"/>
          <a:stretch>
            <a:fillRect/>
          </a:stretch>
        </p:blipFill>
        <p:spPr>
          <a:xfrm rot="16200000">
            <a:off x="937877" y="298473"/>
            <a:ext cx="511318" cy="511318"/>
          </a:xfrm>
          <a:prstGeom prst="rect">
            <a:avLst/>
          </a:prstGeom>
        </p:spPr>
      </p:pic>
      <p:grpSp>
        <p:nvGrpSpPr>
          <p:cNvPr id="12" name="PA_库_组合 5">
            <a:extLst>
              <a:ext uri="{FF2B5EF4-FFF2-40B4-BE49-F238E27FC236}">
                <a16:creationId xmlns:a16="http://schemas.microsoft.com/office/drawing/2014/main" id="{E6F2A73C-4ADF-3515-9356-87AA6B9F7B04}"/>
              </a:ext>
            </a:extLst>
          </p:cNvPr>
          <p:cNvGrpSpPr/>
          <p:nvPr>
            <p:custDataLst>
              <p:tags r:id="rId1"/>
            </p:custDataLst>
          </p:nvPr>
        </p:nvGrpSpPr>
        <p:grpSpPr>
          <a:xfrm>
            <a:off x="698208" y="1106191"/>
            <a:ext cx="587835" cy="706091"/>
            <a:chOff x="1836100" y="2332000"/>
            <a:chExt cx="1572829" cy="862059"/>
          </a:xfrm>
        </p:grpSpPr>
        <p:sp>
          <p:nvSpPr>
            <p:cNvPr id="13" name="任意多边形 10">
              <a:extLst>
                <a:ext uri="{FF2B5EF4-FFF2-40B4-BE49-F238E27FC236}">
                  <a16:creationId xmlns:a16="http://schemas.microsoft.com/office/drawing/2014/main" id="{CD04D067-81EB-06BF-3CE5-5215CE9A553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任意多边形 11">
              <a:extLst>
                <a:ext uri="{FF2B5EF4-FFF2-40B4-BE49-F238E27FC236}">
                  <a16:creationId xmlns:a16="http://schemas.microsoft.com/office/drawing/2014/main" id="{EC682D41-B0A8-41E7-D97E-C45CE223F82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文本框 12">
              <a:extLst>
                <a:ext uri="{FF2B5EF4-FFF2-40B4-BE49-F238E27FC236}">
                  <a16:creationId xmlns:a16="http://schemas.microsoft.com/office/drawing/2014/main" id="{4093F010-4854-49CE-4CA8-18F5B4380AA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16" name="Rectangle 15">
            <a:extLst>
              <a:ext uri="{FF2B5EF4-FFF2-40B4-BE49-F238E27FC236}">
                <a16:creationId xmlns:a16="http://schemas.microsoft.com/office/drawing/2014/main" id="{ADB19693-42F5-5A23-8AB7-7483A889AA6B}"/>
              </a:ext>
            </a:extLst>
          </p:cNvPr>
          <p:cNvSpPr/>
          <p:nvPr/>
        </p:nvSpPr>
        <p:spPr>
          <a:xfrm>
            <a:off x="1335151" y="1109130"/>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vì sao nói Đại hội thể thao Ô-lim-pích là tục lệ tốt đẹp?</a:t>
            </a:r>
          </a:p>
        </p:txBody>
      </p:sp>
      <p:grpSp>
        <p:nvGrpSpPr>
          <p:cNvPr id="17" name="Group 16">
            <a:extLst>
              <a:ext uri="{FF2B5EF4-FFF2-40B4-BE49-F238E27FC236}">
                <a16:creationId xmlns:a16="http://schemas.microsoft.com/office/drawing/2014/main" id="{B7D56A8B-3784-6336-DF4B-C38D493E6999}"/>
              </a:ext>
            </a:extLst>
          </p:cNvPr>
          <p:cNvGrpSpPr/>
          <p:nvPr/>
        </p:nvGrpSpPr>
        <p:grpSpPr>
          <a:xfrm>
            <a:off x="514349" y="2497969"/>
            <a:ext cx="11087099" cy="2780627"/>
            <a:chOff x="951516" y="2833288"/>
            <a:chExt cx="6114653" cy="2311351"/>
          </a:xfrm>
        </p:grpSpPr>
        <p:sp>
          <p:nvSpPr>
            <p:cNvPr id="18" name="TextBox 17">
              <a:extLst>
                <a:ext uri="{FF2B5EF4-FFF2-40B4-BE49-F238E27FC236}">
                  <a16:creationId xmlns:a16="http://schemas.microsoft.com/office/drawing/2014/main" id="{5C004FE3-EE3A-21D9-5886-4CB509AA205E}"/>
                </a:ext>
              </a:extLst>
            </p:cNvPr>
            <p:cNvSpPr txBox="1"/>
            <p:nvPr/>
          </p:nvSpPr>
          <p:spPr>
            <a:xfrm>
              <a:off x="990523" y="3011949"/>
              <a:ext cx="6054634" cy="2123424"/>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 hội thể thao Ô-lim-pích là tục lệ tốt đẹp vì thông qua các môn thể thao lễ hội đã đem đến không khí hoà bình, hữu nghị cho các quốc gia trên thế giới./...</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a:extLst>
                <a:ext uri="{FF2B5EF4-FFF2-40B4-BE49-F238E27FC236}">
                  <a16:creationId xmlns:a16="http://schemas.microsoft.com/office/drawing/2014/main" id="{F10CE794-56EE-03B4-6B7A-BB673C611952}"/>
                </a:ext>
              </a:extLst>
            </p:cNvPr>
            <p:cNvSpPr/>
            <p:nvPr/>
          </p:nvSpPr>
          <p:spPr>
            <a:xfrm>
              <a:off x="951516" y="2833288"/>
              <a:ext cx="6114653"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84D05E23-FA06-2E83-C54D-DB0517EF520C}"/>
              </a:ext>
            </a:extLst>
          </p:cNvPr>
          <p:cNvGrpSpPr/>
          <p:nvPr/>
        </p:nvGrpSpPr>
        <p:grpSpPr>
          <a:xfrm>
            <a:off x="2040260" y="4069304"/>
            <a:ext cx="7579990" cy="4890943"/>
            <a:chOff x="2210738" y="-1461943"/>
            <a:chExt cx="9410579" cy="4890943"/>
          </a:xfrm>
        </p:grpSpPr>
        <p:grpSp>
          <p:nvGrpSpPr>
            <p:cNvPr id="21" name="Group 20">
              <a:extLst>
                <a:ext uri="{FF2B5EF4-FFF2-40B4-BE49-F238E27FC236}">
                  <a16:creationId xmlns:a16="http://schemas.microsoft.com/office/drawing/2014/main" id="{FDA027A2-E854-5738-9BB8-48ABF91BFBD9}"/>
                </a:ext>
              </a:extLst>
            </p:cNvPr>
            <p:cNvGrpSpPr/>
            <p:nvPr/>
          </p:nvGrpSpPr>
          <p:grpSpPr>
            <a:xfrm>
              <a:off x="3320903" y="-1461943"/>
              <a:ext cx="8300414" cy="4890943"/>
              <a:chOff x="3637968" y="-666044"/>
              <a:chExt cx="7054397" cy="4648755"/>
            </a:xfrm>
          </p:grpSpPr>
          <p:pic>
            <p:nvPicPr>
              <p:cNvPr id="23" name="Picture 4">
                <a:extLst>
                  <a:ext uri="{FF2B5EF4-FFF2-40B4-BE49-F238E27FC236}">
                    <a16:creationId xmlns:a16="http://schemas.microsoft.com/office/drawing/2014/main" id="{1583C237-1AFF-5F16-E231-93A239DDB10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5983180-E83E-F94C-1D97-90492CFE7336}"/>
                  </a:ext>
                </a:extLst>
              </p:cNvPr>
              <p:cNvSpPr txBox="1"/>
              <p:nvPr/>
            </p:nvSpPr>
            <p:spPr>
              <a:xfrm>
                <a:off x="4277037" y="856975"/>
                <a:ext cx="5942972" cy="906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Calibri" panose="020F0502020204030204" pitchFamily="34" charset="0"/>
                    <a:cs typeface="Calibri" panose="020F0502020204030204" pitchFamily="34" charset="0"/>
                  </a:rPr>
                  <a:t>Em</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đọc</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lại</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bài</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đọc</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và</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suy</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nghĩ</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để</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nói</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lên</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cảm</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nhận</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của</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cs typeface="Calibri" panose="020F0502020204030204" pitchFamily="34" charset="0"/>
                  </a:rPr>
                  <a:t>mình</a:t>
                </a:r>
                <a:r>
                  <a:rPr lang="en-US" sz="2800" b="0" i="0" dirty="0">
                    <a:solidFill>
                      <a:srgbClr val="000000"/>
                    </a:solidFill>
                    <a:effectLst/>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pic>
          <p:nvPicPr>
            <p:cNvPr id="22"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DEE615FC-48EE-E7C8-E13F-6AB541ACD16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2339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9164C-2A25-4F30-89B8-D0E6E299EBD7}"/>
              </a:ext>
            </a:extLst>
          </p:cNvPr>
          <p:cNvPicPr>
            <a:picLocks noChangeAspect="1"/>
          </p:cNvPicPr>
          <p:nvPr/>
        </p:nvPicPr>
        <p:blipFill rotWithShape="1">
          <a:blip r:embed="rId2">
            <a:extLst>
              <a:ext uri="{28A0092B-C50C-407E-A947-70E740481C1C}">
                <a14:useLocalDpi xmlns:a14="http://schemas.microsoft.com/office/drawing/2010/main" val="0"/>
              </a:ext>
            </a:extLst>
          </a:blip>
          <a:srcRect l="24971" t="26495" b="10200"/>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3DEEE52-492F-870F-3805-CB7D53656CC0}"/>
              </a:ext>
            </a:extLst>
          </p:cNvPr>
          <p:cNvSpPr/>
          <p:nvPr/>
        </p:nvSpPr>
        <p:spPr>
          <a:xfrm>
            <a:off x="857250" y="2392089"/>
            <a:ext cx="10487025" cy="33514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i="0" dirty="0">
                <a:solidFill>
                  <a:srgbClr val="002060"/>
                </a:solidFill>
                <a:effectLst/>
                <a:latin typeface="Calibri" panose="020F0502020204030204" pitchFamily="34" charset="0"/>
                <a:cs typeface="Calibri" panose="020F0502020204030204" pitchFamily="34" charset="0"/>
              </a:rPr>
              <a:t>Bài đọc cho biết những thông tin về Đại hội thể thao Ô-lim-pích (thời gian, địa điểm tổ chức, các môn thể thao trong Đại hội,…) và ý nghĩa của ngọn lửa Ô-lim-pích. Qua đó ta thấy được rằng thể thao có khả năng kết nối con người trên thế giới với nhau, đem lại không khí hòa bình, hữu nghị trên thế giới,… </a:t>
            </a:r>
            <a:endParaRPr lang="en-US" sz="3200" b="1" dirty="0">
              <a:solidFill>
                <a:srgbClr val="00206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66A962C6-2931-BC73-669A-375978E8F6BB}"/>
              </a:ext>
            </a:extLst>
          </p:cNvPr>
          <p:cNvPicPr>
            <a:picLocks noChangeAspect="1"/>
          </p:cNvPicPr>
          <p:nvPr/>
        </p:nvPicPr>
        <p:blipFill>
          <a:blip r:embed="rId3"/>
          <a:stretch>
            <a:fillRect/>
          </a:stretch>
        </p:blipFill>
        <p:spPr>
          <a:xfrm>
            <a:off x="3141852" y="968449"/>
            <a:ext cx="5889246" cy="1225402"/>
          </a:xfrm>
          <a:prstGeom prst="rect">
            <a:avLst/>
          </a:prstGeom>
        </p:spPr>
      </p:pic>
    </p:spTree>
    <p:extLst>
      <p:ext uri="{BB962C8B-B14F-4D97-AF65-F5344CB8AC3E}">
        <p14:creationId xmlns:p14="http://schemas.microsoft.com/office/powerpoint/2010/main" val="402552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9164C-2A25-4F30-89B8-D0E6E299EBD7}"/>
              </a:ext>
            </a:extLst>
          </p:cNvPr>
          <p:cNvPicPr>
            <a:picLocks noChangeAspect="1"/>
          </p:cNvPicPr>
          <p:nvPr/>
        </p:nvPicPr>
        <p:blipFill rotWithShape="1">
          <a:blip r:embed="rId3">
            <a:extLst>
              <a:ext uri="{28A0092B-C50C-407E-A947-70E740481C1C}">
                <a14:useLocalDpi xmlns:a14="http://schemas.microsoft.com/office/drawing/2010/main" val="0"/>
              </a:ext>
            </a:extLst>
          </a:blip>
          <a:srcRect l="24971" t="26495" b="10200"/>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7817C3A-B0D7-4AD8-E40B-1F89795E275C}"/>
              </a:ext>
            </a:extLst>
          </p:cNvPr>
          <p:cNvPicPr>
            <a:picLocks noChangeAspect="1"/>
          </p:cNvPicPr>
          <p:nvPr/>
        </p:nvPicPr>
        <p:blipFill>
          <a:blip r:embed="rId4"/>
          <a:stretch>
            <a:fillRect/>
          </a:stretch>
        </p:blipFill>
        <p:spPr>
          <a:xfrm>
            <a:off x="2146069" y="1447045"/>
            <a:ext cx="7157324" cy="3188484"/>
          </a:xfrm>
          <a:prstGeom prst="rect">
            <a:avLst/>
          </a:prstGeom>
        </p:spPr>
      </p:pic>
      <p:pic>
        <p:nvPicPr>
          <p:cNvPr id="6" name="Picture 5">
            <a:extLst>
              <a:ext uri="{FF2B5EF4-FFF2-40B4-BE49-F238E27FC236}">
                <a16:creationId xmlns:a16="http://schemas.microsoft.com/office/drawing/2014/main" id="{F6590181-EDD8-D365-4980-2EC598EB62F6}"/>
              </a:ext>
            </a:extLst>
          </p:cNvPr>
          <p:cNvPicPr>
            <a:picLocks noChangeAspect="1"/>
          </p:cNvPicPr>
          <p:nvPr/>
        </p:nvPicPr>
        <p:blipFill rotWithShape="1">
          <a:blip r:embed="rId5">
            <a:extLst>
              <a:ext uri="{28A0092B-C50C-407E-A947-70E740481C1C}">
                <a14:useLocalDpi xmlns:a14="http://schemas.microsoft.com/office/drawing/2010/main" val="0"/>
              </a:ext>
            </a:extLst>
          </a:blip>
          <a:srcRect t="16916" b="16617"/>
          <a:stretch/>
        </p:blipFill>
        <p:spPr>
          <a:xfrm>
            <a:off x="535023" y="4019195"/>
            <a:ext cx="3465477" cy="2303421"/>
          </a:xfrm>
          <a:prstGeom prst="rect">
            <a:avLst/>
          </a:prstGeom>
        </p:spPr>
      </p:pic>
    </p:spTree>
    <p:custDataLst>
      <p:tags r:id="rId1"/>
    </p:custDataLst>
    <p:extLst>
      <p:ext uri="{BB962C8B-B14F-4D97-AF65-F5344CB8AC3E}">
        <p14:creationId xmlns:p14="http://schemas.microsoft.com/office/powerpoint/2010/main" val="3682245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2FDF8EBD-67FF-48D9-BFDB-031899BAE009}"/>
              </a:ext>
            </a:extLst>
          </p:cNvPr>
          <p:cNvGrpSpPr/>
          <p:nvPr/>
        </p:nvGrpSpPr>
        <p:grpSpPr>
          <a:xfrm>
            <a:off x="0" y="0"/>
            <a:ext cx="12192000" cy="6858000"/>
            <a:chOff x="0" y="0"/>
            <a:chExt cx="12192000" cy="6858000"/>
          </a:xfrm>
        </p:grpSpPr>
        <p:pic>
          <p:nvPicPr>
            <p:cNvPr id="6" name="图片 5" descr="卡通人物&#10;&#10;中度可信度描述已自动生成">
              <a:extLst>
                <a:ext uri="{FF2B5EF4-FFF2-40B4-BE49-F238E27FC236}">
                  <a16:creationId xmlns:a16="http://schemas.microsoft.com/office/drawing/2014/main" id="{057423EA-3EBE-4DEC-B84E-561D341E6C26}"/>
                </a:ext>
              </a:extLst>
            </p:cNvPr>
            <p:cNvPicPr>
              <a:picLocks noChangeAspect="1"/>
            </p:cNvPicPr>
            <p:nvPr/>
          </p:nvPicPr>
          <p:blipFill rotWithShape="1">
            <a:blip r:embed="rId3">
              <a:extLst>
                <a:ext uri="{28A0092B-C50C-407E-A947-70E740481C1C}">
                  <a14:useLocalDpi xmlns:a14="http://schemas.microsoft.com/office/drawing/2010/main" val="0"/>
                </a:ext>
              </a:extLst>
            </a:blip>
            <a:srcRect t="15000" b="626"/>
            <a:stretch/>
          </p:blipFill>
          <p:spPr>
            <a:xfrm>
              <a:off x="0" y="0"/>
              <a:ext cx="12192000" cy="6858000"/>
            </a:xfrm>
            <a:prstGeom prst="rect">
              <a:avLst/>
            </a:prstGeom>
          </p:spPr>
        </p:pic>
        <p:pic>
          <p:nvPicPr>
            <p:cNvPr id="7" name="图片 6" descr="徽标&#10;&#10;描述已自动生成">
              <a:extLst>
                <a:ext uri="{FF2B5EF4-FFF2-40B4-BE49-F238E27FC236}">
                  <a16:creationId xmlns:a16="http://schemas.microsoft.com/office/drawing/2014/main" id="{08132269-A8C5-4984-9916-652BC7B893CE}"/>
                </a:ext>
              </a:extLst>
            </p:cNvPr>
            <p:cNvPicPr>
              <a:picLocks noChangeAspect="1"/>
            </p:cNvPicPr>
            <p:nvPr/>
          </p:nvPicPr>
          <p:blipFill rotWithShape="1">
            <a:blip r:embed="rId4">
              <a:extLst>
                <a:ext uri="{28A0092B-C50C-407E-A947-70E740481C1C}">
                  <a14:useLocalDpi xmlns:a14="http://schemas.microsoft.com/office/drawing/2010/main" val="0"/>
                </a:ext>
              </a:extLst>
            </a:blip>
            <a:srcRect l="26567" r="26567" b="57299"/>
            <a:stretch/>
          </p:blipFill>
          <p:spPr>
            <a:xfrm>
              <a:off x="6868818" y="239844"/>
              <a:ext cx="1513608" cy="1379094"/>
            </a:xfrm>
            <a:prstGeom prst="rect">
              <a:avLst/>
            </a:prstGeom>
          </p:spPr>
        </p:pic>
      </p:grpSp>
      <p:pic>
        <p:nvPicPr>
          <p:cNvPr id="3" name="Picture 2">
            <a:extLst>
              <a:ext uri="{FF2B5EF4-FFF2-40B4-BE49-F238E27FC236}">
                <a16:creationId xmlns:a16="http://schemas.microsoft.com/office/drawing/2014/main" id="{69A7AC24-25EA-A822-282F-33011E21844C}"/>
              </a:ext>
            </a:extLst>
          </p:cNvPr>
          <p:cNvPicPr>
            <a:picLocks noChangeAspect="1"/>
          </p:cNvPicPr>
          <p:nvPr/>
        </p:nvPicPr>
        <p:blipFill>
          <a:blip r:embed="rId5"/>
          <a:stretch>
            <a:fillRect/>
          </a:stretch>
        </p:blipFill>
        <p:spPr>
          <a:xfrm>
            <a:off x="2334627" y="211785"/>
            <a:ext cx="3255546" cy="1176630"/>
          </a:xfrm>
          <a:prstGeom prst="rect">
            <a:avLst/>
          </a:prstGeom>
        </p:spPr>
      </p:pic>
      <p:pic>
        <p:nvPicPr>
          <p:cNvPr id="9" name="Picture 8">
            <a:extLst>
              <a:ext uri="{FF2B5EF4-FFF2-40B4-BE49-F238E27FC236}">
                <a16:creationId xmlns:a16="http://schemas.microsoft.com/office/drawing/2014/main" id="{A03DD80F-88EE-1DC0-59F7-0766235A9CCA}"/>
              </a:ext>
            </a:extLst>
          </p:cNvPr>
          <p:cNvPicPr>
            <a:picLocks noChangeAspect="1"/>
          </p:cNvPicPr>
          <p:nvPr/>
        </p:nvPicPr>
        <p:blipFill>
          <a:blip r:embed="rId6"/>
          <a:stretch>
            <a:fillRect/>
          </a:stretch>
        </p:blipFill>
        <p:spPr>
          <a:xfrm rot="19714347">
            <a:off x="177442" y="915895"/>
            <a:ext cx="2426418" cy="682811"/>
          </a:xfrm>
          <a:prstGeom prst="rect">
            <a:avLst/>
          </a:prstGeom>
        </p:spPr>
      </p:pic>
      <p:pic>
        <p:nvPicPr>
          <p:cNvPr id="10" name="Picture 9">
            <a:extLst>
              <a:ext uri="{FF2B5EF4-FFF2-40B4-BE49-F238E27FC236}">
                <a16:creationId xmlns:a16="http://schemas.microsoft.com/office/drawing/2014/main" id="{AB3EE9D4-B0F1-F112-82DC-86B0D54B4848}"/>
              </a:ext>
            </a:extLst>
          </p:cNvPr>
          <p:cNvPicPr>
            <a:picLocks noChangeAspect="1"/>
          </p:cNvPicPr>
          <p:nvPr/>
        </p:nvPicPr>
        <p:blipFill>
          <a:blip r:embed="rId7"/>
          <a:stretch>
            <a:fillRect/>
          </a:stretch>
        </p:blipFill>
        <p:spPr>
          <a:xfrm>
            <a:off x="719794" y="1160417"/>
            <a:ext cx="6828112" cy="2517866"/>
          </a:xfrm>
          <a:prstGeom prst="rect">
            <a:avLst/>
          </a:prstGeom>
        </p:spPr>
      </p:pic>
    </p:spTree>
    <p:custDataLst>
      <p:tags r:id="rId1"/>
    </p:custDataLst>
    <p:extLst>
      <p:ext uri="{BB962C8B-B14F-4D97-AF65-F5344CB8AC3E}">
        <p14:creationId xmlns:p14="http://schemas.microsoft.com/office/powerpoint/2010/main" val="1096034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任意多边形: 形状 34">
            <a:extLst>
              <a:ext uri="{FF2B5EF4-FFF2-40B4-BE49-F238E27FC236}">
                <a16:creationId xmlns:a16="http://schemas.microsoft.com/office/drawing/2014/main" id="{50F483F7-90AD-48EE-8C76-A18EE68AD5B9}"/>
              </a:ext>
            </a:extLst>
          </p:cNvPr>
          <p:cNvSpPr/>
          <p:nvPr/>
        </p:nvSpPr>
        <p:spPr>
          <a:xfrm rot="458011">
            <a:off x="7858682" y="2010267"/>
            <a:ext cx="5532974" cy="5210173"/>
          </a:xfrm>
          <a:custGeom>
            <a:avLst/>
            <a:gdLst>
              <a:gd name="connsiteX0" fmla="*/ 24951 w 2297694"/>
              <a:gd name="connsiteY0" fmla="*/ 1930402 h 2163641"/>
              <a:gd name="connsiteX1" fmla="*/ 1142551 w 2297694"/>
              <a:gd name="connsiteY1" fmla="*/ 2 h 2163641"/>
              <a:gd name="connsiteX2" fmla="*/ 2274665 w 2297694"/>
              <a:gd name="connsiteY2" fmla="*/ 1915888 h 2163641"/>
              <a:gd name="connsiteX3" fmla="*/ 24951 w 2297694"/>
              <a:gd name="connsiteY3" fmla="*/ 1930402 h 2163641"/>
            </a:gdLst>
            <a:ahLst/>
            <a:cxnLst>
              <a:cxn ang="0">
                <a:pos x="connsiteX0" y="connsiteY0"/>
              </a:cxn>
              <a:cxn ang="0">
                <a:pos x="connsiteX1" y="connsiteY1"/>
              </a:cxn>
              <a:cxn ang="0">
                <a:pos x="connsiteX2" y="connsiteY2"/>
              </a:cxn>
              <a:cxn ang="0">
                <a:pos x="connsiteX3" y="connsiteY3"/>
              </a:cxn>
            </a:cxnLst>
            <a:rect l="l" t="t" r="r" b="b"/>
            <a:pathLst>
              <a:path w="2297694" h="2163641">
                <a:moveTo>
                  <a:pt x="24951" y="1930402"/>
                </a:moveTo>
                <a:cubicBezTo>
                  <a:pt x="-163735" y="1611088"/>
                  <a:pt x="767599" y="2421"/>
                  <a:pt x="1142551" y="2"/>
                </a:cubicBezTo>
                <a:cubicBezTo>
                  <a:pt x="1517503" y="-2417"/>
                  <a:pt x="2456094" y="1594155"/>
                  <a:pt x="2274665" y="1915888"/>
                </a:cubicBezTo>
                <a:cubicBezTo>
                  <a:pt x="2093236" y="2237621"/>
                  <a:pt x="213637" y="2249716"/>
                  <a:pt x="24951" y="1930402"/>
                </a:cubicBezTo>
                <a:close/>
              </a:path>
            </a:pathLst>
          </a:custGeom>
          <a:solidFill>
            <a:srgbClr val="0E3B8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pic>
        <p:nvPicPr>
          <p:cNvPr id="3" name="图片 2">
            <a:extLst>
              <a:ext uri="{FF2B5EF4-FFF2-40B4-BE49-F238E27FC236}">
                <a16:creationId xmlns:a16="http://schemas.microsoft.com/office/drawing/2014/main" id="{2C0727D3-8546-421E-839A-D7BD0F69B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850" y="1466850"/>
            <a:ext cx="5067300" cy="5067300"/>
          </a:xfrm>
          <a:prstGeom prst="rect">
            <a:avLst/>
          </a:prstGeom>
        </p:spPr>
      </p:pic>
      <p:sp>
        <p:nvSpPr>
          <p:cNvPr id="2" name="Rectangle: Rounded Corners 11">
            <a:extLst>
              <a:ext uri="{FF2B5EF4-FFF2-40B4-BE49-F238E27FC236}">
                <a16:creationId xmlns:a16="http://schemas.microsoft.com/office/drawing/2014/main" id="{58B8D3FB-1B7E-0B0B-712D-1EB6AFD8A7DB}"/>
              </a:ext>
            </a:extLst>
          </p:cNvPr>
          <p:cNvSpPr/>
          <p:nvPr/>
        </p:nvSpPr>
        <p:spPr>
          <a:xfrm>
            <a:off x="428625" y="2147914"/>
            <a:ext cx="7524750" cy="1985936"/>
          </a:xfrm>
          <a:custGeom>
            <a:avLst/>
            <a:gdLst>
              <a:gd name="connsiteX0" fmla="*/ 0 w 7524750"/>
              <a:gd name="connsiteY0" fmla="*/ 484985 h 1985936"/>
              <a:gd name="connsiteX1" fmla="*/ 484985 w 7524750"/>
              <a:gd name="connsiteY1" fmla="*/ 0 h 1985936"/>
              <a:gd name="connsiteX2" fmla="*/ 7039765 w 7524750"/>
              <a:gd name="connsiteY2" fmla="*/ 0 h 1985936"/>
              <a:gd name="connsiteX3" fmla="*/ 7524750 w 7524750"/>
              <a:gd name="connsiteY3" fmla="*/ 484985 h 1985936"/>
              <a:gd name="connsiteX4" fmla="*/ 7524750 w 7524750"/>
              <a:gd name="connsiteY4" fmla="*/ 1500951 h 1985936"/>
              <a:gd name="connsiteX5" fmla="*/ 7039765 w 7524750"/>
              <a:gd name="connsiteY5" fmla="*/ 1985936 h 1985936"/>
              <a:gd name="connsiteX6" fmla="*/ 484985 w 7524750"/>
              <a:gd name="connsiteY6" fmla="*/ 1985936 h 1985936"/>
              <a:gd name="connsiteX7" fmla="*/ 0 w 7524750"/>
              <a:gd name="connsiteY7" fmla="*/ 1500951 h 1985936"/>
              <a:gd name="connsiteX8" fmla="*/ 0 w 7524750"/>
              <a:gd name="connsiteY8" fmla="*/ 484985 h 19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750" h="1985936" fill="none" extrusionOk="0">
                <a:moveTo>
                  <a:pt x="0" y="484985"/>
                </a:moveTo>
                <a:cubicBezTo>
                  <a:pt x="-9326" y="249815"/>
                  <a:pt x="178620" y="-25883"/>
                  <a:pt x="484985" y="0"/>
                </a:cubicBezTo>
                <a:cubicBezTo>
                  <a:pt x="3059843" y="-35273"/>
                  <a:pt x="4468541" y="-144294"/>
                  <a:pt x="7039765" y="0"/>
                </a:cubicBezTo>
                <a:cubicBezTo>
                  <a:pt x="7355526" y="14583"/>
                  <a:pt x="7518363" y="211750"/>
                  <a:pt x="7524750" y="484985"/>
                </a:cubicBezTo>
                <a:cubicBezTo>
                  <a:pt x="7576320" y="943867"/>
                  <a:pt x="7533882" y="1075889"/>
                  <a:pt x="7524750" y="1500951"/>
                </a:cubicBezTo>
                <a:cubicBezTo>
                  <a:pt x="7557123" y="1744320"/>
                  <a:pt x="7337988" y="1953009"/>
                  <a:pt x="7039765" y="1985936"/>
                </a:cubicBezTo>
                <a:cubicBezTo>
                  <a:pt x="4993035" y="2063461"/>
                  <a:pt x="2971538" y="1942233"/>
                  <a:pt x="484985" y="1985936"/>
                </a:cubicBezTo>
                <a:cubicBezTo>
                  <a:pt x="185442" y="1977155"/>
                  <a:pt x="-26455" y="1768439"/>
                  <a:pt x="0" y="1500951"/>
                </a:cubicBezTo>
                <a:cubicBezTo>
                  <a:pt x="-80649" y="1221173"/>
                  <a:pt x="4150" y="724596"/>
                  <a:pt x="0" y="484985"/>
                </a:cubicBezTo>
                <a:close/>
              </a:path>
              <a:path w="7524750" h="1985936" stroke="0" extrusionOk="0">
                <a:moveTo>
                  <a:pt x="0" y="484985"/>
                </a:moveTo>
                <a:cubicBezTo>
                  <a:pt x="-14584" y="166743"/>
                  <a:pt x="198110" y="15409"/>
                  <a:pt x="484985" y="0"/>
                </a:cubicBezTo>
                <a:cubicBezTo>
                  <a:pt x="3488460" y="-95379"/>
                  <a:pt x="4128554" y="58096"/>
                  <a:pt x="7039765" y="0"/>
                </a:cubicBezTo>
                <a:cubicBezTo>
                  <a:pt x="7276224" y="-22097"/>
                  <a:pt x="7500158" y="199461"/>
                  <a:pt x="7524750" y="484985"/>
                </a:cubicBezTo>
                <a:cubicBezTo>
                  <a:pt x="7541072" y="764657"/>
                  <a:pt x="7577071" y="1387921"/>
                  <a:pt x="7524750" y="1500951"/>
                </a:cubicBezTo>
                <a:cubicBezTo>
                  <a:pt x="7530543" y="1761915"/>
                  <a:pt x="7280955" y="1959378"/>
                  <a:pt x="7039765" y="1985936"/>
                </a:cubicBezTo>
                <a:cubicBezTo>
                  <a:pt x="5262470" y="1926030"/>
                  <a:pt x="2320220" y="2068450"/>
                  <a:pt x="484985" y="1985936"/>
                </a:cubicBezTo>
                <a:cubicBezTo>
                  <a:pt x="174900" y="1996377"/>
                  <a:pt x="-10011" y="1778962"/>
                  <a:pt x="0" y="1500951"/>
                </a:cubicBezTo>
                <a:cubicBezTo>
                  <a:pt x="-65478" y="1173328"/>
                  <a:pt x="63487" y="751829"/>
                  <a:pt x="0" y="484985"/>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pic>
        <p:nvPicPr>
          <p:cNvPr id="9" name="Picture 8">
            <a:extLst>
              <a:ext uri="{FF2B5EF4-FFF2-40B4-BE49-F238E27FC236}">
                <a16:creationId xmlns:a16="http://schemas.microsoft.com/office/drawing/2014/main" id="{2EDC81DB-7B93-A407-9822-174AD1C0FC50}"/>
              </a:ext>
            </a:extLst>
          </p:cNvPr>
          <p:cNvPicPr>
            <a:picLocks noChangeAspect="1"/>
          </p:cNvPicPr>
          <p:nvPr/>
        </p:nvPicPr>
        <p:blipFill>
          <a:blip r:embed="rId5"/>
          <a:stretch>
            <a:fillRect/>
          </a:stretch>
        </p:blipFill>
        <p:spPr>
          <a:xfrm>
            <a:off x="196745" y="2708863"/>
            <a:ext cx="8090627" cy="948738"/>
          </a:xfrm>
          <a:prstGeom prst="rect">
            <a:avLst/>
          </a:prstGeom>
        </p:spPr>
      </p:pic>
    </p:spTree>
    <p:custDataLst>
      <p:tags r:id="rId1"/>
    </p:custDataLst>
    <p:extLst>
      <p:ext uri="{BB962C8B-B14F-4D97-AF65-F5344CB8AC3E}">
        <p14:creationId xmlns:p14="http://schemas.microsoft.com/office/powerpoint/2010/main" val="2484665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9164C-2A25-4F30-89B8-D0E6E299EBD7}"/>
              </a:ext>
            </a:extLst>
          </p:cNvPr>
          <p:cNvPicPr>
            <a:picLocks noChangeAspect="1"/>
          </p:cNvPicPr>
          <p:nvPr/>
        </p:nvPicPr>
        <p:blipFill rotWithShape="1">
          <a:blip r:embed="rId3">
            <a:extLst>
              <a:ext uri="{28A0092B-C50C-407E-A947-70E740481C1C}">
                <a14:useLocalDpi xmlns:a14="http://schemas.microsoft.com/office/drawing/2010/main" val="0"/>
              </a:ext>
            </a:extLst>
          </a:blip>
          <a:srcRect l="24971" t="26495" b="10200"/>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77311FE8-A93D-29CA-A01B-B99B6D77B9E8}"/>
              </a:ext>
            </a:extLst>
          </p:cNvPr>
          <p:cNvSpPr/>
          <p:nvPr/>
        </p:nvSpPr>
        <p:spPr>
          <a:xfrm>
            <a:off x="299803" y="339969"/>
            <a:ext cx="11602387" cy="6285683"/>
          </a:xfrm>
          <a:custGeom>
            <a:avLst/>
            <a:gdLst>
              <a:gd name="connsiteX0" fmla="*/ 0 w 11602387"/>
              <a:gd name="connsiteY0" fmla="*/ 787659 h 6285683"/>
              <a:gd name="connsiteX1" fmla="*/ 787659 w 11602387"/>
              <a:gd name="connsiteY1" fmla="*/ 0 h 6285683"/>
              <a:gd name="connsiteX2" fmla="*/ 1355860 w 11602387"/>
              <a:gd name="connsiteY2" fmla="*/ 0 h 6285683"/>
              <a:gd name="connsiteX3" fmla="*/ 2024331 w 11602387"/>
              <a:gd name="connsiteY3" fmla="*/ 0 h 6285683"/>
              <a:gd name="connsiteX4" fmla="*/ 2592531 w 11602387"/>
              <a:gd name="connsiteY4" fmla="*/ 0 h 6285683"/>
              <a:gd name="connsiteX5" fmla="*/ 2960191 w 11602387"/>
              <a:gd name="connsiteY5" fmla="*/ 0 h 6285683"/>
              <a:gd name="connsiteX6" fmla="*/ 3528391 w 11602387"/>
              <a:gd name="connsiteY6" fmla="*/ 0 h 6285683"/>
              <a:gd name="connsiteX7" fmla="*/ 4096592 w 11602387"/>
              <a:gd name="connsiteY7" fmla="*/ 0 h 6285683"/>
              <a:gd name="connsiteX8" fmla="*/ 4464251 w 11602387"/>
              <a:gd name="connsiteY8" fmla="*/ 0 h 6285683"/>
              <a:gd name="connsiteX9" fmla="*/ 4932181 w 11602387"/>
              <a:gd name="connsiteY9" fmla="*/ 0 h 6285683"/>
              <a:gd name="connsiteX10" fmla="*/ 5299840 w 11602387"/>
              <a:gd name="connsiteY10" fmla="*/ 0 h 6285683"/>
              <a:gd name="connsiteX11" fmla="*/ 6168853 w 11602387"/>
              <a:gd name="connsiteY11" fmla="*/ 0 h 6285683"/>
              <a:gd name="connsiteX12" fmla="*/ 6636783 w 11602387"/>
              <a:gd name="connsiteY12" fmla="*/ 0 h 6285683"/>
              <a:gd name="connsiteX13" fmla="*/ 7104712 w 11602387"/>
              <a:gd name="connsiteY13" fmla="*/ 0 h 6285683"/>
              <a:gd name="connsiteX14" fmla="*/ 7973725 w 11602387"/>
              <a:gd name="connsiteY14" fmla="*/ 0 h 6285683"/>
              <a:gd name="connsiteX15" fmla="*/ 8341384 w 11602387"/>
              <a:gd name="connsiteY15" fmla="*/ 0 h 6285683"/>
              <a:gd name="connsiteX16" fmla="*/ 9110126 w 11602387"/>
              <a:gd name="connsiteY16" fmla="*/ 0 h 6285683"/>
              <a:gd name="connsiteX17" fmla="*/ 9778598 w 11602387"/>
              <a:gd name="connsiteY17" fmla="*/ 0 h 6285683"/>
              <a:gd name="connsiteX18" fmla="*/ 10814728 w 11602387"/>
              <a:gd name="connsiteY18" fmla="*/ 0 h 6285683"/>
              <a:gd name="connsiteX19" fmla="*/ 11602387 w 11602387"/>
              <a:gd name="connsiteY19" fmla="*/ 787659 h 6285683"/>
              <a:gd name="connsiteX20" fmla="*/ 11602387 w 11602387"/>
              <a:gd name="connsiteY20" fmla="*/ 1319257 h 6285683"/>
              <a:gd name="connsiteX21" fmla="*/ 11602387 w 11602387"/>
              <a:gd name="connsiteY21" fmla="*/ 2086374 h 6285683"/>
              <a:gd name="connsiteX22" fmla="*/ 11602387 w 11602387"/>
              <a:gd name="connsiteY22" fmla="*/ 2712180 h 6285683"/>
              <a:gd name="connsiteX23" fmla="*/ 11602387 w 11602387"/>
              <a:gd name="connsiteY23" fmla="*/ 3337985 h 6285683"/>
              <a:gd name="connsiteX24" fmla="*/ 11602387 w 11602387"/>
              <a:gd name="connsiteY24" fmla="*/ 4010894 h 6285683"/>
              <a:gd name="connsiteX25" fmla="*/ 11602387 w 11602387"/>
              <a:gd name="connsiteY25" fmla="*/ 4778011 h 6285683"/>
              <a:gd name="connsiteX26" fmla="*/ 11602387 w 11602387"/>
              <a:gd name="connsiteY26" fmla="*/ 5498024 h 6285683"/>
              <a:gd name="connsiteX27" fmla="*/ 10814728 w 11602387"/>
              <a:gd name="connsiteY27" fmla="*/ 6285683 h 6285683"/>
              <a:gd name="connsiteX28" fmla="*/ 10447069 w 11602387"/>
              <a:gd name="connsiteY28" fmla="*/ 6285683 h 6285683"/>
              <a:gd name="connsiteX29" fmla="*/ 9678327 w 11602387"/>
              <a:gd name="connsiteY29" fmla="*/ 6285683 h 6285683"/>
              <a:gd name="connsiteX30" fmla="*/ 9110126 w 11602387"/>
              <a:gd name="connsiteY30" fmla="*/ 6285683 h 6285683"/>
              <a:gd name="connsiteX31" fmla="*/ 8241114 w 11602387"/>
              <a:gd name="connsiteY31" fmla="*/ 6285683 h 6285683"/>
              <a:gd name="connsiteX32" fmla="*/ 7572642 w 11602387"/>
              <a:gd name="connsiteY32" fmla="*/ 6285683 h 6285683"/>
              <a:gd name="connsiteX33" fmla="*/ 7104712 w 11602387"/>
              <a:gd name="connsiteY33" fmla="*/ 6285683 h 6285683"/>
              <a:gd name="connsiteX34" fmla="*/ 6235700 w 11602387"/>
              <a:gd name="connsiteY34" fmla="*/ 6285683 h 6285683"/>
              <a:gd name="connsiteX35" fmla="*/ 5366687 w 11602387"/>
              <a:gd name="connsiteY35" fmla="*/ 6285683 h 6285683"/>
              <a:gd name="connsiteX36" fmla="*/ 4898757 w 11602387"/>
              <a:gd name="connsiteY36" fmla="*/ 6285683 h 6285683"/>
              <a:gd name="connsiteX37" fmla="*/ 4330557 w 11602387"/>
              <a:gd name="connsiteY37" fmla="*/ 6285683 h 6285683"/>
              <a:gd name="connsiteX38" fmla="*/ 3561815 w 11602387"/>
              <a:gd name="connsiteY38" fmla="*/ 6285683 h 6285683"/>
              <a:gd name="connsiteX39" fmla="*/ 2793073 w 11602387"/>
              <a:gd name="connsiteY39" fmla="*/ 6285683 h 6285683"/>
              <a:gd name="connsiteX40" fmla="*/ 1924060 w 11602387"/>
              <a:gd name="connsiteY40" fmla="*/ 6285683 h 6285683"/>
              <a:gd name="connsiteX41" fmla="*/ 1556401 w 11602387"/>
              <a:gd name="connsiteY41" fmla="*/ 6285683 h 6285683"/>
              <a:gd name="connsiteX42" fmla="*/ 787659 w 11602387"/>
              <a:gd name="connsiteY42" fmla="*/ 6285683 h 6285683"/>
              <a:gd name="connsiteX43" fmla="*/ 0 w 11602387"/>
              <a:gd name="connsiteY43" fmla="*/ 5498024 h 6285683"/>
              <a:gd name="connsiteX44" fmla="*/ 0 w 11602387"/>
              <a:gd name="connsiteY44" fmla="*/ 4966426 h 6285683"/>
              <a:gd name="connsiteX45" fmla="*/ 0 w 11602387"/>
              <a:gd name="connsiteY45" fmla="*/ 4387724 h 6285683"/>
              <a:gd name="connsiteX46" fmla="*/ 0 w 11602387"/>
              <a:gd name="connsiteY46" fmla="*/ 3667711 h 6285683"/>
              <a:gd name="connsiteX47" fmla="*/ 0 w 11602387"/>
              <a:gd name="connsiteY47" fmla="*/ 2994801 h 6285683"/>
              <a:gd name="connsiteX48" fmla="*/ 0 w 11602387"/>
              <a:gd name="connsiteY48" fmla="*/ 2463203 h 6285683"/>
              <a:gd name="connsiteX49" fmla="*/ 0 w 11602387"/>
              <a:gd name="connsiteY49" fmla="*/ 1743190 h 6285683"/>
              <a:gd name="connsiteX50" fmla="*/ 0 w 11602387"/>
              <a:gd name="connsiteY50" fmla="*/ 787659 h 62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02387" h="6285683" fill="none" extrusionOk="0">
                <a:moveTo>
                  <a:pt x="0" y="787659"/>
                </a:moveTo>
                <a:cubicBezTo>
                  <a:pt x="-35069" y="355628"/>
                  <a:pt x="391208" y="8260"/>
                  <a:pt x="787659" y="0"/>
                </a:cubicBezTo>
                <a:cubicBezTo>
                  <a:pt x="923597" y="-20998"/>
                  <a:pt x="1144701" y="-20031"/>
                  <a:pt x="1355860" y="0"/>
                </a:cubicBezTo>
                <a:cubicBezTo>
                  <a:pt x="1567019" y="20031"/>
                  <a:pt x="1691517" y="-23551"/>
                  <a:pt x="2024331" y="0"/>
                </a:cubicBezTo>
                <a:cubicBezTo>
                  <a:pt x="2357145" y="23551"/>
                  <a:pt x="2354854" y="-1521"/>
                  <a:pt x="2592531" y="0"/>
                </a:cubicBezTo>
                <a:cubicBezTo>
                  <a:pt x="2830208" y="1521"/>
                  <a:pt x="2846666" y="11518"/>
                  <a:pt x="2960191" y="0"/>
                </a:cubicBezTo>
                <a:cubicBezTo>
                  <a:pt x="3073716" y="-11518"/>
                  <a:pt x="3290022" y="-14963"/>
                  <a:pt x="3528391" y="0"/>
                </a:cubicBezTo>
                <a:cubicBezTo>
                  <a:pt x="3766760" y="14963"/>
                  <a:pt x="3833827" y="1149"/>
                  <a:pt x="4096592" y="0"/>
                </a:cubicBezTo>
                <a:cubicBezTo>
                  <a:pt x="4359357" y="-1149"/>
                  <a:pt x="4383322" y="-13579"/>
                  <a:pt x="4464251" y="0"/>
                </a:cubicBezTo>
                <a:cubicBezTo>
                  <a:pt x="4545180" y="13579"/>
                  <a:pt x="4792038" y="23041"/>
                  <a:pt x="4932181" y="0"/>
                </a:cubicBezTo>
                <a:cubicBezTo>
                  <a:pt x="5072324" y="-23041"/>
                  <a:pt x="5187703" y="1017"/>
                  <a:pt x="5299840" y="0"/>
                </a:cubicBezTo>
                <a:cubicBezTo>
                  <a:pt x="5411977" y="-1017"/>
                  <a:pt x="5984669" y="3813"/>
                  <a:pt x="6168853" y="0"/>
                </a:cubicBezTo>
                <a:cubicBezTo>
                  <a:pt x="6353037" y="-3813"/>
                  <a:pt x="6542352" y="-18590"/>
                  <a:pt x="6636783" y="0"/>
                </a:cubicBezTo>
                <a:cubicBezTo>
                  <a:pt x="6731214" y="18590"/>
                  <a:pt x="6890773" y="-54"/>
                  <a:pt x="7104712" y="0"/>
                </a:cubicBezTo>
                <a:cubicBezTo>
                  <a:pt x="7318651" y="54"/>
                  <a:pt x="7670418" y="4392"/>
                  <a:pt x="7973725" y="0"/>
                </a:cubicBezTo>
                <a:cubicBezTo>
                  <a:pt x="8277032" y="-4392"/>
                  <a:pt x="8258838" y="-12487"/>
                  <a:pt x="8341384" y="0"/>
                </a:cubicBezTo>
                <a:cubicBezTo>
                  <a:pt x="8423930" y="12487"/>
                  <a:pt x="8951258" y="-2323"/>
                  <a:pt x="9110126" y="0"/>
                </a:cubicBezTo>
                <a:cubicBezTo>
                  <a:pt x="9268994" y="2323"/>
                  <a:pt x="9540060" y="15476"/>
                  <a:pt x="9778598" y="0"/>
                </a:cubicBezTo>
                <a:cubicBezTo>
                  <a:pt x="10017136" y="-15476"/>
                  <a:pt x="10331614" y="4743"/>
                  <a:pt x="10814728" y="0"/>
                </a:cubicBezTo>
                <a:cubicBezTo>
                  <a:pt x="11249365" y="11978"/>
                  <a:pt x="11590703" y="355479"/>
                  <a:pt x="11602387" y="787659"/>
                </a:cubicBezTo>
                <a:cubicBezTo>
                  <a:pt x="11620748" y="989054"/>
                  <a:pt x="11625105" y="1171521"/>
                  <a:pt x="11602387" y="1319257"/>
                </a:cubicBezTo>
                <a:cubicBezTo>
                  <a:pt x="11579669" y="1466993"/>
                  <a:pt x="11595746" y="1716966"/>
                  <a:pt x="11602387" y="2086374"/>
                </a:cubicBezTo>
                <a:cubicBezTo>
                  <a:pt x="11609028" y="2455782"/>
                  <a:pt x="11580509" y="2486199"/>
                  <a:pt x="11602387" y="2712180"/>
                </a:cubicBezTo>
                <a:cubicBezTo>
                  <a:pt x="11624265" y="2938161"/>
                  <a:pt x="11628678" y="3043608"/>
                  <a:pt x="11602387" y="3337985"/>
                </a:cubicBezTo>
                <a:cubicBezTo>
                  <a:pt x="11576096" y="3632362"/>
                  <a:pt x="11584426" y="3865752"/>
                  <a:pt x="11602387" y="4010894"/>
                </a:cubicBezTo>
                <a:cubicBezTo>
                  <a:pt x="11620348" y="4156036"/>
                  <a:pt x="11572253" y="4479791"/>
                  <a:pt x="11602387" y="4778011"/>
                </a:cubicBezTo>
                <a:cubicBezTo>
                  <a:pt x="11632521" y="5076231"/>
                  <a:pt x="11592345" y="5326783"/>
                  <a:pt x="11602387" y="5498024"/>
                </a:cubicBezTo>
                <a:cubicBezTo>
                  <a:pt x="11685945" y="5879007"/>
                  <a:pt x="11251659" y="6310943"/>
                  <a:pt x="10814728" y="6285683"/>
                </a:cubicBezTo>
                <a:cubicBezTo>
                  <a:pt x="10729651" y="6302005"/>
                  <a:pt x="10577665" y="6272706"/>
                  <a:pt x="10447069" y="6285683"/>
                </a:cubicBezTo>
                <a:cubicBezTo>
                  <a:pt x="10316473" y="6298660"/>
                  <a:pt x="9960997" y="6250429"/>
                  <a:pt x="9678327" y="6285683"/>
                </a:cubicBezTo>
                <a:cubicBezTo>
                  <a:pt x="9395657" y="6320937"/>
                  <a:pt x="9315733" y="6285151"/>
                  <a:pt x="9110126" y="6285683"/>
                </a:cubicBezTo>
                <a:cubicBezTo>
                  <a:pt x="8904519" y="6286215"/>
                  <a:pt x="8572707" y="6294331"/>
                  <a:pt x="8241114" y="6285683"/>
                </a:cubicBezTo>
                <a:cubicBezTo>
                  <a:pt x="7909521" y="6277035"/>
                  <a:pt x="7785216" y="6298954"/>
                  <a:pt x="7572642" y="6285683"/>
                </a:cubicBezTo>
                <a:cubicBezTo>
                  <a:pt x="7360068" y="6272412"/>
                  <a:pt x="7219181" y="6278084"/>
                  <a:pt x="7104712" y="6285683"/>
                </a:cubicBezTo>
                <a:cubicBezTo>
                  <a:pt x="6990243" y="6293283"/>
                  <a:pt x="6613648" y="6254010"/>
                  <a:pt x="6235700" y="6285683"/>
                </a:cubicBezTo>
                <a:cubicBezTo>
                  <a:pt x="5857752" y="6317356"/>
                  <a:pt x="5674612" y="6244398"/>
                  <a:pt x="5366687" y="6285683"/>
                </a:cubicBezTo>
                <a:cubicBezTo>
                  <a:pt x="5058762" y="6326968"/>
                  <a:pt x="5008121" y="6307195"/>
                  <a:pt x="4898757" y="6285683"/>
                </a:cubicBezTo>
                <a:cubicBezTo>
                  <a:pt x="4789393" y="6264172"/>
                  <a:pt x="4528002" y="6271957"/>
                  <a:pt x="4330557" y="6285683"/>
                </a:cubicBezTo>
                <a:cubicBezTo>
                  <a:pt x="4133112" y="6299409"/>
                  <a:pt x="3719276" y="6279892"/>
                  <a:pt x="3561815" y="6285683"/>
                </a:cubicBezTo>
                <a:cubicBezTo>
                  <a:pt x="3404354" y="6291474"/>
                  <a:pt x="3009680" y="6316331"/>
                  <a:pt x="2793073" y="6285683"/>
                </a:cubicBezTo>
                <a:cubicBezTo>
                  <a:pt x="2576466" y="6255035"/>
                  <a:pt x="2342103" y="6290480"/>
                  <a:pt x="1924060" y="6285683"/>
                </a:cubicBezTo>
                <a:cubicBezTo>
                  <a:pt x="1506017" y="6280886"/>
                  <a:pt x="1705318" y="6287453"/>
                  <a:pt x="1556401" y="6285683"/>
                </a:cubicBezTo>
                <a:cubicBezTo>
                  <a:pt x="1407484" y="6283913"/>
                  <a:pt x="965872" y="6260117"/>
                  <a:pt x="787659" y="6285683"/>
                </a:cubicBezTo>
                <a:cubicBezTo>
                  <a:pt x="357621" y="6381832"/>
                  <a:pt x="-39090" y="5985438"/>
                  <a:pt x="0" y="5498024"/>
                </a:cubicBezTo>
                <a:cubicBezTo>
                  <a:pt x="-23290" y="5330851"/>
                  <a:pt x="22817" y="5225157"/>
                  <a:pt x="0" y="4966426"/>
                </a:cubicBezTo>
                <a:cubicBezTo>
                  <a:pt x="-22817" y="4707695"/>
                  <a:pt x="-27955" y="4634136"/>
                  <a:pt x="0" y="4387724"/>
                </a:cubicBezTo>
                <a:cubicBezTo>
                  <a:pt x="27955" y="4141312"/>
                  <a:pt x="11489" y="3907240"/>
                  <a:pt x="0" y="3667711"/>
                </a:cubicBezTo>
                <a:cubicBezTo>
                  <a:pt x="-11489" y="3428182"/>
                  <a:pt x="-9621" y="3324362"/>
                  <a:pt x="0" y="2994801"/>
                </a:cubicBezTo>
                <a:cubicBezTo>
                  <a:pt x="9621" y="2665240"/>
                  <a:pt x="1177" y="2588457"/>
                  <a:pt x="0" y="2463203"/>
                </a:cubicBezTo>
                <a:cubicBezTo>
                  <a:pt x="-1177" y="2337949"/>
                  <a:pt x="-19728" y="1926516"/>
                  <a:pt x="0" y="1743190"/>
                </a:cubicBezTo>
                <a:cubicBezTo>
                  <a:pt x="19728" y="1559864"/>
                  <a:pt x="28154" y="1034934"/>
                  <a:pt x="0" y="787659"/>
                </a:cubicBezTo>
                <a:close/>
              </a:path>
              <a:path w="11602387" h="6285683" stroke="0" extrusionOk="0">
                <a:moveTo>
                  <a:pt x="0" y="787659"/>
                </a:moveTo>
                <a:cubicBezTo>
                  <a:pt x="1539" y="399713"/>
                  <a:pt x="383403" y="54957"/>
                  <a:pt x="787659" y="0"/>
                </a:cubicBezTo>
                <a:cubicBezTo>
                  <a:pt x="960268" y="-26973"/>
                  <a:pt x="1255441" y="-26820"/>
                  <a:pt x="1556401" y="0"/>
                </a:cubicBezTo>
                <a:cubicBezTo>
                  <a:pt x="1857361" y="26820"/>
                  <a:pt x="1879637" y="15932"/>
                  <a:pt x="2024331" y="0"/>
                </a:cubicBezTo>
                <a:cubicBezTo>
                  <a:pt x="2169025" y="-15932"/>
                  <a:pt x="2366623" y="-4105"/>
                  <a:pt x="2492261" y="0"/>
                </a:cubicBezTo>
                <a:cubicBezTo>
                  <a:pt x="2617899" y="4105"/>
                  <a:pt x="3089493" y="20008"/>
                  <a:pt x="3261003" y="0"/>
                </a:cubicBezTo>
                <a:cubicBezTo>
                  <a:pt x="3432513" y="-20008"/>
                  <a:pt x="3575137" y="6942"/>
                  <a:pt x="3829203" y="0"/>
                </a:cubicBezTo>
                <a:cubicBezTo>
                  <a:pt x="4083269" y="-6942"/>
                  <a:pt x="4339416" y="35746"/>
                  <a:pt x="4698216" y="0"/>
                </a:cubicBezTo>
                <a:cubicBezTo>
                  <a:pt x="5057016" y="-35746"/>
                  <a:pt x="5149472" y="-12176"/>
                  <a:pt x="5567229" y="0"/>
                </a:cubicBezTo>
                <a:cubicBezTo>
                  <a:pt x="5984986" y="12176"/>
                  <a:pt x="6084394" y="2359"/>
                  <a:pt x="6335971" y="0"/>
                </a:cubicBezTo>
                <a:cubicBezTo>
                  <a:pt x="6587548" y="-2359"/>
                  <a:pt x="6621001" y="-17679"/>
                  <a:pt x="6803900" y="0"/>
                </a:cubicBezTo>
                <a:cubicBezTo>
                  <a:pt x="6986799" y="17679"/>
                  <a:pt x="7052461" y="-17519"/>
                  <a:pt x="7171560" y="0"/>
                </a:cubicBezTo>
                <a:cubicBezTo>
                  <a:pt x="7290659" y="17519"/>
                  <a:pt x="7697624" y="-18981"/>
                  <a:pt x="8040572" y="0"/>
                </a:cubicBezTo>
                <a:cubicBezTo>
                  <a:pt x="8383520" y="18981"/>
                  <a:pt x="8455559" y="8722"/>
                  <a:pt x="8709044" y="0"/>
                </a:cubicBezTo>
                <a:cubicBezTo>
                  <a:pt x="8962529" y="-8722"/>
                  <a:pt x="9172818" y="-19747"/>
                  <a:pt x="9377515" y="0"/>
                </a:cubicBezTo>
                <a:cubicBezTo>
                  <a:pt x="9582212" y="19747"/>
                  <a:pt x="9629912" y="6154"/>
                  <a:pt x="9845445" y="0"/>
                </a:cubicBezTo>
                <a:cubicBezTo>
                  <a:pt x="10060978" y="-6154"/>
                  <a:pt x="10362586" y="42581"/>
                  <a:pt x="10814728" y="0"/>
                </a:cubicBezTo>
                <a:cubicBezTo>
                  <a:pt x="11288173" y="8722"/>
                  <a:pt x="11564793" y="340204"/>
                  <a:pt x="11602387" y="787659"/>
                </a:cubicBezTo>
                <a:cubicBezTo>
                  <a:pt x="11627672" y="983108"/>
                  <a:pt x="11607485" y="1151830"/>
                  <a:pt x="11602387" y="1366361"/>
                </a:cubicBezTo>
                <a:cubicBezTo>
                  <a:pt x="11597289" y="1580892"/>
                  <a:pt x="11607502" y="1824835"/>
                  <a:pt x="11602387" y="2133478"/>
                </a:cubicBezTo>
                <a:cubicBezTo>
                  <a:pt x="11597272" y="2442121"/>
                  <a:pt x="11573748" y="2707208"/>
                  <a:pt x="11602387" y="2853491"/>
                </a:cubicBezTo>
                <a:cubicBezTo>
                  <a:pt x="11631026" y="2999774"/>
                  <a:pt x="11623889" y="3295055"/>
                  <a:pt x="11602387" y="3479296"/>
                </a:cubicBezTo>
                <a:cubicBezTo>
                  <a:pt x="11580885" y="3663538"/>
                  <a:pt x="11618113" y="3870422"/>
                  <a:pt x="11602387" y="4057998"/>
                </a:cubicBezTo>
                <a:cubicBezTo>
                  <a:pt x="11586661" y="4245574"/>
                  <a:pt x="11575659" y="4438848"/>
                  <a:pt x="11602387" y="4636700"/>
                </a:cubicBezTo>
                <a:cubicBezTo>
                  <a:pt x="11629115" y="4834552"/>
                  <a:pt x="11607766" y="5144868"/>
                  <a:pt x="11602387" y="5498024"/>
                </a:cubicBezTo>
                <a:cubicBezTo>
                  <a:pt x="11641283" y="5988130"/>
                  <a:pt x="11176771" y="6352471"/>
                  <a:pt x="10814728" y="6285683"/>
                </a:cubicBezTo>
                <a:cubicBezTo>
                  <a:pt x="10618963" y="6284496"/>
                  <a:pt x="10388454" y="6265548"/>
                  <a:pt x="10246527" y="6285683"/>
                </a:cubicBezTo>
                <a:cubicBezTo>
                  <a:pt x="10104600" y="6305818"/>
                  <a:pt x="9901400" y="6290872"/>
                  <a:pt x="9678327" y="6285683"/>
                </a:cubicBezTo>
                <a:cubicBezTo>
                  <a:pt x="9455254" y="6280494"/>
                  <a:pt x="9388054" y="6295178"/>
                  <a:pt x="9310668" y="6285683"/>
                </a:cubicBezTo>
                <a:cubicBezTo>
                  <a:pt x="9233282" y="6276188"/>
                  <a:pt x="9042285" y="6298648"/>
                  <a:pt x="8842738" y="6285683"/>
                </a:cubicBezTo>
                <a:cubicBezTo>
                  <a:pt x="8643191" y="6272719"/>
                  <a:pt x="8541001" y="6307593"/>
                  <a:pt x="8374808" y="6285683"/>
                </a:cubicBezTo>
                <a:cubicBezTo>
                  <a:pt x="8208615" y="6263774"/>
                  <a:pt x="7774385" y="6263381"/>
                  <a:pt x="7606066" y="6285683"/>
                </a:cubicBezTo>
                <a:cubicBezTo>
                  <a:pt x="7437747" y="6307985"/>
                  <a:pt x="7389562" y="6293045"/>
                  <a:pt x="7238407" y="6285683"/>
                </a:cubicBezTo>
                <a:cubicBezTo>
                  <a:pt x="7087252" y="6278321"/>
                  <a:pt x="6886924" y="6293169"/>
                  <a:pt x="6770477" y="6285683"/>
                </a:cubicBezTo>
                <a:cubicBezTo>
                  <a:pt x="6654030" y="6278198"/>
                  <a:pt x="6319284" y="6263511"/>
                  <a:pt x="5901464" y="6285683"/>
                </a:cubicBezTo>
                <a:cubicBezTo>
                  <a:pt x="5483644" y="6307855"/>
                  <a:pt x="5633404" y="6302957"/>
                  <a:pt x="5533805" y="6285683"/>
                </a:cubicBezTo>
                <a:cubicBezTo>
                  <a:pt x="5434206" y="6268409"/>
                  <a:pt x="5259177" y="6302761"/>
                  <a:pt x="5166146" y="6285683"/>
                </a:cubicBezTo>
                <a:cubicBezTo>
                  <a:pt x="5073115" y="6268605"/>
                  <a:pt x="4920048" y="6273315"/>
                  <a:pt x="4798487" y="6285683"/>
                </a:cubicBezTo>
                <a:cubicBezTo>
                  <a:pt x="4676926" y="6298051"/>
                  <a:pt x="4294220" y="6288611"/>
                  <a:pt x="4130015" y="6285683"/>
                </a:cubicBezTo>
                <a:cubicBezTo>
                  <a:pt x="3965810" y="6282755"/>
                  <a:pt x="3656274" y="6263304"/>
                  <a:pt x="3461544" y="6285683"/>
                </a:cubicBezTo>
                <a:cubicBezTo>
                  <a:pt x="3266814" y="6308062"/>
                  <a:pt x="2985397" y="6265121"/>
                  <a:pt x="2793073" y="6285683"/>
                </a:cubicBezTo>
                <a:cubicBezTo>
                  <a:pt x="2600749" y="6306245"/>
                  <a:pt x="2131190" y="6264740"/>
                  <a:pt x="1924060" y="6285683"/>
                </a:cubicBezTo>
                <a:cubicBezTo>
                  <a:pt x="1716930" y="6306626"/>
                  <a:pt x="1059213" y="6314806"/>
                  <a:pt x="787659" y="6285683"/>
                </a:cubicBezTo>
                <a:cubicBezTo>
                  <a:pt x="409096" y="6288170"/>
                  <a:pt x="-41300" y="6004286"/>
                  <a:pt x="0" y="5498024"/>
                </a:cubicBezTo>
                <a:cubicBezTo>
                  <a:pt x="-15609" y="5278835"/>
                  <a:pt x="-11444" y="5143247"/>
                  <a:pt x="0" y="4919322"/>
                </a:cubicBezTo>
                <a:cubicBezTo>
                  <a:pt x="11444" y="4695397"/>
                  <a:pt x="16288" y="4461677"/>
                  <a:pt x="0" y="4293516"/>
                </a:cubicBezTo>
                <a:cubicBezTo>
                  <a:pt x="-16288" y="4125355"/>
                  <a:pt x="12729" y="3918926"/>
                  <a:pt x="0" y="3667711"/>
                </a:cubicBezTo>
                <a:cubicBezTo>
                  <a:pt x="-12729" y="3416497"/>
                  <a:pt x="-17799" y="3359114"/>
                  <a:pt x="0" y="3136112"/>
                </a:cubicBezTo>
                <a:cubicBezTo>
                  <a:pt x="17799" y="2913110"/>
                  <a:pt x="4772" y="2648139"/>
                  <a:pt x="0" y="2510307"/>
                </a:cubicBezTo>
                <a:cubicBezTo>
                  <a:pt x="-4772" y="2372475"/>
                  <a:pt x="23956" y="2066967"/>
                  <a:pt x="0" y="1931605"/>
                </a:cubicBezTo>
                <a:cubicBezTo>
                  <a:pt x="-23956" y="1796243"/>
                  <a:pt x="17778" y="1606926"/>
                  <a:pt x="0" y="1400006"/>
                </a:cubicBezTo>
                <a:cubicBezTo>
                  <a:pt x="-17778" y="1193086"/>
                  <a:pt x="27404" y="994666"/>
                  <a:pt x="0" y="7876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45720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3A22D70D-941F-DE2B-4446-22EDEB37C851}"/>
              </a:ext>
            </a:extLst>
          </p:cNvPr>
          <p:cNvSpPr/>
          <p:nvPr/>
        </p:nvSpPr>
        <p:spPr>
          <a:xfrm>
            <a:off x="726115" y="1131771"/>
            <a:ext cx="10877550" cy="5262979"/>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Tục lệ tổ chức Đại hội Thể thao Ô-lim-pích đã có từ gần 3 000 năm trước ở nước Hy Lạp cổ.</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 hội được tổ chức bốn năm một lần, vào tháng Bảy, thường kéo dài năm, sáu ngày. Trai tráng từ khắp nơi trên đất nước Hy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năm 1894, tục lệ tốt đẹp này được khôi phục và tổ chức trên phạm vi toàn thế giới. Trong các đại hội về sau, có thêm sự tham gia của các vận động viên nữ. Ngọn lửa mang từ thành phố Ô-lim-pi-a tới được thắp sáng trong giờ khai mạc, báo hiệu bắt đầu những cuộc đua tài theo tinh thần hòa bình và hữu nghị.</a:t>
            </a:r>
          </a:p>
          <a:p>
            <a:pPr marL="0" marR="0" lvl="0" indent="45720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Những mẩu chuyện lịch sử thế giới)</a:t>
            </a:r>
          </a:p>
        </p:txBody>
      </p:sp>
      <p:pic>
        <p:nvPicPr>
          <p:cNvPr id="5" name="Picture 4">
            <a:extLst>
              <a:ext uri="{FF2B5EF4-FFF2-40B4-BE49-F238E27FC236}">
                <a16:creationId xmlns:a16="http://schemas.microsoft.com/office/drawing/2014/main" id="{6175C3C8-98DC-4DAC-2335-93C8C5282DC2}"/>
              </a:ext>
            </a:extLst>
          </p:cNvPr>
          <p:cNvPicPr>
            <a:picLocks noChangeAspect="1"/>
          </p:cNvPicPr>
          <p:nvPr/>
        </p:nvPicPr>
        <p:blipFill>
          <a:blip r:embed="rId4"/>
          <a:stretch>
            <a:fillRect/>
          </a:stretch>
        </p:blipFill>
        <p:spPr>
          <a:xfrm>
            <a:off x="3077091" y="0"/>
            <a:ext cx="5675868" cy="1072989"/>
          </a:xfrm>
          <a:prstGeom prst="rect">
            <a:avLst/>
          </a:prstGeom>
        </p:spPr>
      </p:pic>
    </p:spTree>
    <p:custDataLst>
      <p:tags r:id="rId1"/>
    </p:custDataLst>
    <p:extLst>
      <p:ext uri="{BB962C8B-B14F-4D97-AF65-F5344CB8AC3E}">
        <p14:creationId xmlns:p14="http://schemas.microsoft.com/office/powerpoint/2010/main" val="103731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2" name="Google Shape;1910;p31">
            <a:extLst>
              <a:ext uri="{FF2B5EF4-FFF2-40B4-BE49-F238E27FC236}">
                <a16:creationId xmlns:a16="http://schemas.microsoft.com/office/drawing/2014/main" id="{E153ECAB-B1D3-717C-736E-03773CF303AD}"/>
              </a:ext>
            </a:extLst>
          </p:cNvPr>
          <p:cNvSpPr txBox="1">
            <a:spLocks/>
          </p:cNvSpPr>
          <p:nvPr/>
        </p:nvSpPr>
        <p:spPr>
          <a:xfrm>
            <a:off x="2144502" y="1353407"/>
            <a:ext cx="6826198" cy="724786"/>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defRPr/>
            </a:pPr>
            <a:endParaRPr lang="en-US" sz="3200" b="1" kern="0">
              <a:ln w="12700">
                <a:solidFill>
                  <a:srgbClr val="FFFFFF"/>
                </a:solidFill>
              </a:ln>
              <a:solidFill>
                <a:srgbClr val="CE2C8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3" name="Group 32">
            <a:extLst>
              <a:ext uri="{FF2B5EF4-FFF2-40B4-BE49-F238E27FC236}">
                <a16:creationId xmlns:a16="http://schemas.microsoft.com/office/drawing/2014/main" id="{C2AC2596-FF6E-7D03-286F-390FF217621C}"/>
              </a:ext>
            </a:extLst>
          </p:cNvPr>
          <p:cNvGrpSpPr/>
          <p:nvPr/>
        </p:nvGrpSpPr>
        <p:grpSpPr>
          <a:xfrm>
            <a:off x="7316914" y="4792308"/>
            <a:ext cx="2844430" cy="1254387"/>
            <a:chOff x="2120933" y="2221349"/>
            <a:chExt cx="3866191" cy="1860883"/>
          </a:xfrm>
        </p:grpSpPr>
        <p:sp>
          <p:nvSpPr>
            <p:cNvPr id="34" name="Freeform: Shape 33">
              <a:extLst>
                <a:ext uri="{FF2B5EF4-FFF2-40B4-BE49-F238E27FC236}">
                  <a16:creationId xmlns:a16="http://schemas.microsoft.com/office/drawing/2014/main" id="{984FE494-2C40-9467-5FE3-CC8613C63C1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w="25400" cap="flat" cmpd="sng" algn="ctr">
              <a:solidFill>
                <a:srgbClr val="00B0F0"/>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TextBox 34">
              <a:extLst>
                <a:ext uri="{FF2B5EF4-FFF2-40B4-BE49-F238E27FC236}">
                  <a16:creationId xmlns:a16="http://schemas.microsoft.com/office/drawing/2014/main" id="{A096F119-009F-4D52-AACC-01C57DBA044E}"/>
                </a:ext>
              </a:extLst>
            </p:cNvPr>
            <p:cNvSpPr txBox="1"/>
            <p:nvPr/>
          </p:nvSpPr>
          <p:spPr>
            <a:xfrm>
              <a:off x="2120933" y="2803618"/>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hữu</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6" name="Group 35">
            <a:extLst>
              <a:ext uri="{FF2B5EF4-FFF2-40B4-BE49-F238E27FC236}">
                <a16:creationId xmlns:a16="http://schemas.microsoft.com/office/drawing/2014/main" id="{3FC91045-1ED3-8273-55F1-C1B38A2E6B0C}"/>
              </a:ext>
            </a:extLst>
          </p:cNvPr>
          <p:cNvGrpSpPr/>
          <p:nvPr/>
        </p:nvGrpSpPr>
        <p:grpSpPr>
          <a:xfrm>
            <a:off x="5059752" y="3401585"/>
            <a:ext cx="2844430" cy="1254387"/>
            <a:chOff x="1925867" y="2221349"/>
            <a:chExt cx="3866191" cy="1860883"/>
          </a:xfrm>
        </p:grpSpPr>
        <p:sp>
          <p:nvSpPr>
            <p:cNvPr id="37" name="Freeform: Shape 36">
              <a:extLst>
                <a:ext uri="{FF2B5EF4-FFF2-40B4-BE49-F238E27FC236}">
                  <a16:creationId xmlns:a16="http://schemas.microsoft.com/office/drawing/2014/main" id="{424F977C-5584-66F1-C836-DCA98F7CE30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TextBox 37">
              <a:extLst>
                <a:ext uri="{FF2B5EF4-FFF2-40B4-BE49-F238E27FC236}">
                  <a16:creationId xmlns:a16="http://schemas.microsoft.com/office/drawing/2014/main" id="{7FCE4742-438B-4C0D-61FF-05F0255A1ABE}"/>
                </a:ext>
              </a:extLst>
            </p:cNvPr>
            <p:cNvSpPr txBox="1"/>
            <p:nvPr/>
          </p:nvSpPr>
          <p:spPr>
            <a:xfrm>
              <a:off x="1925867" y="2647699"/>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đoạt</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9" name="Group 38">
            <a:extLst>
              <a:ext uri="{FF2B5EF4-FFF2-40B4-BE49-F238E27FC236}">
                <a16:creationId xmlns:a16="http://schemas.microsoft.com/office/drawing/2014/main" id="{5C3D1702-B5E2-C4B6-B2ED-B069223EFD06}"/>
              </a:ext>
            </a:extLst>
          </p:cNvPr>
          <p:cNvGrpSpPr/>
          <p:nvPr/>
        </p:nvGrpSpPr>
        <p:grpSpPr>
          <a:xfrm>
            <a:off x="1518931" y="4919190"/>
            <a:ext cx="2844430" cy="1254387"/>
            <a:chOff x="2105101" y="2221349"/>
            <a:chExt cx="3866191" cy="1860883"/>
          </a:xfrm>
        </p:grpSpPr>
        <p:sp>
          <p:nvSpPr>
            <p:cNvPr id="40" name="Freeform: Shape 39">
              <a:extLst>
                <a:ext uri="{FF2B5EF4-FFF2-40B4-BE49-F238E27FC236}">
                  <a16:creationId xmlns:a16="http://schemas.microsoft.com/office/drawing/2014/main" id="{204044DD-8FB9-7CEE-4FC7-F364DCE2779A}"/>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TextBox 40">
              <a:extLst>
                <a:ext uri="{FF2B5EF4-FFF2-40B4-BE49-F238E27FC236}">
                  <a16:creationId xmlns:a16="http://schemas.microsoft.com/office/drawing/2014/main" id="{E39E74DC-1FDB-801A-35CF-E92EF8BFD4CA}"/>
                </a:ext>
              </a:extLst>
            </p:cNvPr>
            <p:cNvSpPr txBox="1"/>
            <p:nvPr/>
          </p:nvSpPr>
          <p:spPr>
            <a:xfrm>
              <a:off x="2105101" y="2608968"/>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xung</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42" name="Group 41">
            <a:extLst>
              <a:ext uri="{FF2B5EF4-FFF2-40B4-BE49-F238E27FC236}">
                <a16:creationId xmlns:a16="http://schemas.microsoft.com/office/drawing/2014/main" id="{5056A914-EC4C-BE4C-38A8-65CE6EADA9AC}"/>
              </a:ext>
            </a:extLst>
          </p:cNvPr>
          <p:cNvGrpSpPr/>
          <p:nvPr/>
        </p:nvGrpSpPr>
        <p:grpSpPr>
          <a:xfrm>
            <a:off x="8063670" y="3372134"/>
            <a:ext cx="2844430" cy="1254387"/>
            <a:chOff x="2095377" y="2221349"/>
            <a:chExt cx="3866191" cy="1860883"/>
          </a:xfrm>
        </p:grpSpPr>
        <p:sp>
          <p:nvSpPr>
            <p:cNvPr id="43" name="Freeform: Shape 42">
              <a:extLst>
                <a:ext uri="{FF2B5EF4-FFF2-40B4-BE49-F238E27FC236}">
                  <a16:creationId xmlns:a16="http://schemas.microsoft.com/office/drawing/2014/main" id="{3256BBF4-FBDE-ABAE-E5E3-39DA49E9FC5C}"/>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TextBox 43">
              <a:extLst>
                <a:ext uri="{FF2B5EF4-FFF2-40B4-BE49-F238E27FC236}">
                  <a16:creationId xmlns:a16="http://schemas.microsoft.com/office/drawing/2014/main" id="{9BB2093E-C534-FFF3-5846-6C95CE386E05}"/>
                </a:ext>
              </a:extLst>
            </p:cNvPr>
            <p:cNvSpPr txBox="1"/>
            <p:nvPr/>
          </p:nvSpPr>
          <p:spPr>
            <a:xfrm>
              <a:off x="2095377" y="2607689"/>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trưng</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45" name="Group 44">
            <a:extLst>
              <a:ext uri="{FF2B5EF4-FFF2-40B4-BE49-F238E27FC236}">
                <a16:creationId xmlns:a16="http://schemas.microsoft.com/office/drawing/2014/main" id="{025DB524-2DBE-86C1-56B6-06F6029E7C0F}"/>
              </a:ext>
            </a:extLst>
          </p:cNvPr>
          <p:cNvGrpSpPr/>
          <p:nvPr/>
        </p:nvGrpSpPr>
        <p:grpSpPr>
          <a:xfrm>
            <a:off x="4268787" y="4811220"/>
            <a:ext cx="2844430" cy="1254387"/>
            <a:chOff x="2118699" y="2221349"/>
            <a:chExt cx="3866191" cy="1860883"/>
          </a:xfrm>
        </p:grpSpPr>
        <p:sp>
          <p:nvSpPr>
            <p:cNvPr id="46" name="Freeform: Shape 45">
              <a:extLst>
                <a:ext uri="{FF2B5EF4-FFF2-40B4-BE49-F238E27FC236}">
                  <a16:creationId xmlns:a16="http://schemas.microsoft.com/office/drawing/2014/main" id="{7B93832E-BF8D-1B5C-C6BF-87C63D5586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FF"/>
            </a:solidFill>
            <a:ln w="25400" cap="flat" cmpd="sng" algn="ctr">
              <a:solidFill>
                <a:srgbClr val="CC427C">
                  <a:lumMod val="75000"/>
                </a:srgbClr>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TextBox 46">
              <a:extLst>
                <a:ext uri="{FF2B5EF4-FFF2-40B4-BE49-F238E27FC236}">
                  <a16:creationId xmlns:a16="http://schemas.microsoft.com/office/drawing/2014/main" id="{7A1ABD3F-EF5C-EEF7-0E37-7AF9BDA3C903}"/>
                </a:ext>
              </a:extLst>
            </p:cNvPr>
            <p:cNvSpPr txBox="1"/>
            <p:nvPr/>
          </p:nvSpPr>
          <p:spPr>
            <a:xfrm>
              <a:off x="2118699" y="2671312"/>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sáng</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48" name="Group 47">
            <a:extLst>
              <a:ext uri="{FF2B5EF4-FFF2-40B4-BE49-F238E27FC236}">
                <a16:creationId xmlns:a16="http://schemas.microsoft.com/office/drawing/2014/main" id="{CD8A30DD-839F-7FD8-B252-AFD24A8DCD38}"/>
              </a:ext>
            </a:extLst>
          </p:cNvPr>
          <p:cNvGrpSpPr/>
          <p:nvPr/>
        </p:nvGrpSpPr>
        <p:grpSpPr>
          <a:xfrm>
            <a:off x="2583798" y="3537921"/>
            <a:ext cx="2844430" cy="1254387"/>
            <a:chOff x="2035835" y="2221349"/>
            <a:chExt cx="3866191" cy="1860883"/>
          </a:xfrm>
        </p:grpSpPr>
        <p:sp>
          <p:nvSpPr>
            <p:cNvPr id="49" name="Freeform: Shape 48">
              <a:extLst>
                <a:ext uri="{FF2B5EF4-FFF2-40B4-BE49-F238E27FC236}">
                  <a16:creationId xmlns:a16="http://schemas.microsoft.com/office/drawing/2014/main" id="{3889BA4C-090B-83C2-DB74-A79B98AA8587}"/>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algn="ctr">
                <a:buClr>
                  <a:srgbClr val="000000"/>
                </a:buClr>
                <a:buFont typeface="Arial"/>
                <a:buNone/>
                <a:defRPr/>
              </a:pPr>
              <a:endParaRPr lang="id-ID" sz="32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0" name="TextBox 49">
              <a:extLst>
                <a:ext uri="{FF2B5EF4-FFF2-40B4-BE49-F238E27FC236}">
                  <a16:creationId xmlns:a16="http://schemas.microsoft.com/office/drawing/2014/main" id="{D620E657-579F-9F32-3158-9207572319A6}"/>
                </a:ext>
              </a:extLst>
            </p:cNvPr>
            <p:cNvSpPr txBox="1"/>
            <p:nvPr/>
          </p:nvSpPr>
          <p:spPr>
            <a:xfrm>
              <a:off x="2035835" y="2781425"/>
              <a:ext cx="3866191" cy="121988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trai</a:t>
              </a:r>
              <a:r>
                <a:rPr lang="en-US"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tráng</a:t>
              </a:r>
              <a:endParaRPr lang="vi-VN" sz="32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51" name="Picture 50">
            <a:extLst>
              <a:ext uri="{FF2B5EF4-FFF2-40B4-BE49-F238E27FC236}">
                <a16:creationId xmlns:a16="http://schemas.microsoft.com/office/drawing/2014/main" id="{845DCCA9-27A4-26E5-3311-3BA5099D802F}"/>
              </a:ext>
            </a:extLst>
          </p:cNvPr>
          <p:cNvPicPr>
            <a:picLocks noChangeAspect="1"/>
          </p:cNvPicPr>
          <p:nvPr/>
        </p:nvPicPr>
        <p:blipFill>
          <a:blip r:embed="rId3"/>
          <a:stretch>
            <a:fillRect/>
          </a:stretch>
        </p:blipFill>
        <p:spPr>
          <a:xfrm>
            <a:off x="1326360" y="1265497"/>
            <a:ext cx="9105288" cy="2921345"/>
          </a:xfrm>
          <a:prstGeom prst="rect">
            <a:avLst/>
          </a:prstGeom>
        </p:spPr>
      </p:pic>
    </p:spTree>
    <p:extLst>
      <p:ext uri="{BB962C8B-B14F-4D97-AF65-F5344CB8AC3E}">
        <p14:creationId xmlns:p14="http://schemas.microsoft.com/office/powerpoint/2010/main" val="931085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animEffect transition="in" filter="barn(outHorizontal)">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1000" fill="hold"/>
                                        <p:tgtEl>
                                          <p:spTgt spid="48"/>
                                        </p:tgtEl>
                                        <p:attrNameLst>
                                          <p:attrName>ppt_w</p:attrName>
                                        </p:attrNameLst>
                                      </p:cBhvr>
                                      <p:tavLst>
                                        <p:tav tm="0">
                                          <p:val>
                                            <p:strVal val="#ppt_w+.3"/>
                                          </p:val>
                                        </p:tav>
                                        <p:tav tm="100000">
                                          <p:val>
                                            <p:strVal val="#ppt_w"/>
                                          </p:val>
                                        </p:tav>
                                      </p:tavLst>
                                    </p:anim>
                                    <p:anim calcmode="lin" valueType="num">
                                      <p:cBhvr>
                                        <p:cTn id="13" dur="1000" fill="hold"/>
                                        <p:tgtEl>
                                          <p:spTgt spid="48"/>
                                        </p:tgtEl>
                                        <p:attrNameLst>
                                          <p:attrName>ppt_h</p:attrName>
                                        </p:attrNameLst>
                                      </p:cBhvr>
                                      <p:tavLst>
                                        <p:tav tm="0">
                                          <p:val>
                                            <p:strVal val="#ppt_h"/>
                                          </p:val>
                                        </p:tav>
                                        <p:tav tm="100000">
                                          <p:val>
                                            <p:strVal val="#ppt_h"/>
                                          </p:val>
                                        </p:tav>
                                      </p:tavLst>
                                    </p:anim>
                                    <p:animEffect transition="in" filter="fade">
                                      <p:cBhvr>
                                        <p:cTn id="14" dur="1000"/>
                                        <p:tgtEl>
                                          <p:spTgt spid="48"/>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strVal val="#ppt_w+.3"/>
                                          </p:val>
                                        </p:tav>
                                        <p:tav tm="100000">
                                          <p:val>
                                            <p:strVal val="#ppt_w"/>
                                          </p:val>
                                        </p:tav>
                                      </p:tavLst>
                                    </p:anim>
                                    <p:anim calcmode="lin" valueType="num">
                                      <p:cBhvr>
                                        <p:cTn id="18" dur="1000" fill="hold"/>
                                        <p:tgtEl>
                                          <p:spTgt spid="39"/>
                                        </p:tgtEl>
                                        <p:attrNameLst>
                                          <p:attrName>ppt_h</p:attrName>
                                        </p:attrNameLst>
                                      </p:cBhvr>
                                      <p:tavLst>
                                        <p:tav tm="0">
                                          <p:val>
                                            <p:strVal val="#ppt_h"/>
                                          </p:val>
                                        </p:tav>
                                        <p:tav tm="100000">
                                          <p:val>
                                            <p:strVal val="#ppt_h"/>
                                          </p:val>
                                        </p:tav>
                                      </p:tavLst>
                                    </p:anim>
                                    <p:animEffect transition="in" filter="fade">
                                      <p:cBhvr>
                                        <p:cTn id="19" dur="1000"/>
                                        <p:tgtEl>
                                          <p:spTgt spid="3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strVal val="#ppt_w+.3"/>
                                          </p:val>
                                        </p:tav>
                                        <p:tav tm="100000">
                                          <p:val>
                                            <p:strVal val="#ppt_w"/>
                                          </p:val>
                                        </p:tav>
                                      </p:tavLst>
                                    </p:anim>
                                    <p:anim calcmode="lin" valueType="num">
                                      <p:cBhvr>
                                        <p:cTn id="23" dur="1000" fill="hold"/>
                                        <p:tgtEl>
                                          <p:spTgt spid="36"/>
                                        </p:tgtEl>
                                        <p:attrNameLst>
                                          <p:attrName>ppt_h</p:attrName>
                                        </p:attrNameLst>
                                      </p:cBhvr>
                                      <p:tavLst>
                                        <p:tav tm="0">
                                          <p:val>
                                            <p:strVal val="#ppt_h"/>
                                          </p:val>
                                        </p:tav>
                                        <p:tav tm="100000">
                                          <p:val>
                                            <p:strVal val="#ppt_h"/>
                                          </p:val>
                                        </p:tav>
                                      </p:tavLst>
                                    </p:anim>
                                    <p:animEffect transition="in" filter="fade">
                                      <p:cBhvr>
                                        <p:cTn id="24" dur="1000"/>
                                        <p:tgtEl>
                                          <p:spTgt spid="3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strVal val="#ppt_w+.3"/>
                                          </p:val>
                                        </p:tav>
                                        <p:tav tm="100000">
                                          <p:val>
                                            <p:strVal val="#ppt_w"/>
                                          </p:val>
                                        </p:tav>
                                      </p:tavLst>
                                    </p:anim>
                                    <p:anim calcmode="lin" valueType="num">
                                      <p:cBhvr>
                                        <p:cTn id="28" dur="1000" fill="hold"/>
                                        <p:tgtEl>
                                          <p:spTgt spid="42"/>
                                        </p:tgtEl>
                                        <p:attrNameLst>
                                          <p:attrName>ppt_h</p:attrName>
                                        </p:attrNameLst>
                                      </p:cBhvr>
                                      <p:tavLst>
                                        <p:tav tm="0">
                                          <p:val>
                                            <p:strVal val="#ppt_h"/>
                                          </p:val>
                                        </p:tav>
                                        <p:tav tm="100000">
                                          <p:val>
                                            <p:strVal val="#ppt_h"/>
                                          </p:val>
                                        </p:tav>
                                      </p:tavLst>
                                    </p:anim>
                                    <p:animEffect transition="in" filter="fade">
                                      <p:cBhvr>
                                        <p:cTn id="29" dur="1000"/>
                                        <p:tgtEl>
                                          <p:spTgt spid="42"/>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1000" fill="hold"/>
                                        <p:tgtEl>
                                          <p:spTgt spid="45"/>
                                        </p:tgtEl>
                                        <p:attrNameLst>
                                          <p:attrName>ppt_w</p:attrName>
                                        </p:attrNameLst>
                                      </p:cBhvr>
                                      <p:tavLst>
                                        <p:tav tm="0">
                                          <p:val>
                                            <p:strVal val="#ppt_w+.3"/>
                                          </p:val>
                                        </p:tav>
                                        <p:tav tm="100000">
                                          <p:val>
                                            <p:strVal val="#ppt_w"/>
                                          </p:val>
                                        </p:tav>
                                      </p:tavLst>
                                    </p:anim>
                                    <p:anim calcmode="lin" valueType="num">
                                      <p:cBhvr>
                                        <p:cTn id="33" dur="1000" fill="hold"/>
                                        <p:tgtEl>
                                          <p:spTgt spid="45"/>
                                        </p:tgtEl>
                                        <p:attrNameLst>
                                          <p:attrName>ppt_h</p:attrName>
                                        </p:attrNameLst>
                                      </p:cBhvr>
                                      <p:tavLst>
                                        <p:tav tm="0">
                                          <p:val>
                                            <p:strVal val="#ppt_h"/>
                                          </p:val>
                                        </p:tav>
                                        <p:tav tm="100000">
                                          <p:val>
                                            <p:strVal val="#ppt_h"/>
                                          </p:val>
                                        </p:tav>
                                      </p:tavLst>
                                    </p:anim>
                                    <p:animEffect transition="in" filter="fade">
                                      <p:cBhvr>
                                        <p:cTn id="34" dur="1000"/>
                                        <p:tgtEl>
                                          <p:spTgt spid="45"/>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strVal val="#ppt_w+.3"/>
                                          </p:val>
                                        </p:tav>
                                        <p:tav tm="100000">
                                          <p:val>
                                            <p:strVal val="#ppt_w"/>
                                          </p:val>
                                        </p:tav>
                                      </p:tavLst>
                                    </p:anim>
                                    <p:anim calcmode="lin" valueType="num">
                                      <p:cBhvr>
                                        <p:cTn id="38" dur="1000" fill="hold"/>
                                        <p:tgtEl>
                                          <p:spTgt spid="33"/>
                                        </p:tgtEl>
                                        <p:attrNameLst>
                                          <p:attrName>ppt_h</p:attrName>
                                        </p:attrNameLst>
                                      </p:cBhvr>
                                      <p:tavLst>
                                        <p:tav tm="0">
                                          <p:val>
                                            <p:strVal val="#ppt_h"/>
                                          </p:val>
                                        </p:tav>
                                        <p:tav tm="100000">
                                          <p:val>
                                            <p:strVal val="#ppt_h"/>
                                          </p:val>
                                        </p:tav>
                                      </p:tavLst>
                                    </p:anim>
                                    <p:animEffect transition="in" filter="fade">
                                      <p:cBhvr>
                                        <p:cTn id="3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D6C25FB-B3A8-F67E-6B7C-D186A3C98D12}"/>
              </a:ext>
            </a:extLst>
          </p:cNvPr>
          <p:cNvGrpSpPr/>
          <p:nvPr/>
        </p:nvGrpSpPr>
        <p:grpSpPr>
          <a:xfrm>
            <a:off x="3476847" y="169791"/>
            <a:ext cx="5519477" cy="707886"/>
            <a:chOff x="1053394" y="206467"/>
            <a:chExt cx="2880723" cy="489398"/>
          </a:xfrm>
          <a:solidFill>
            <a:srgbClr val="FFFF00"/>
          </a:solidFill>
        </p:grpSpPr>
        <p:sp>
          <p:nvSpPr>
            <p:cNvPr id="9" name="Rectangle: Rounded Corners 43">
              <a:extLst>
                <a:ext uri="{FF2B5EF4-FFF2-40B4-BE49-F238E27FC236}">
                  <a16:creationId xmlns:a16="http://schemas.microsoft.com/office/drawing/2014/main" id="{C96C7081-2E50-24A2-AE07-485E95B5A7A5}"/>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grp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5" name="Rectangle 24">
              <a:extLst>
                <a:ext uri="{FF2B5EF4-FFF2-40B4-BE49-F238E27FC236}">
                  <a16:creationId xmlns:a16="http://schemas.microsoft.com/office/drawing/2014/main" id="{FF08CF1C-17F4-D9BE-4A38-9A6016340437}"/>
                </a:ext>
              </a:extLst>
            </p:cNvPr>
            <p:cNvSpPr/>
            <p:nvPr/>
          </p:nvSpPr>
          <p:spPr>
            <a:xfrm>
              <a:off x="1053394" y="206467"/>
              <a:ext cx="2880723" cy="48939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Luyện</a:t>
              </a:r>
              <a:r>
                <a:rPr lang="en-US" sz="40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40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40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dài</a:t>
              </a:r>
              <a:endParaRPr kumimoji="0" lang="en-US" sz="40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43" name="TextBox 42">
            <a:extLst>
              <a:ext uri="{FF2B5EF4-FFF2-40B4-BE49-F238E27FC236}">
                <a16:creationId xmlns:a16="http://schemas.microsoft.com/office/drawing/2014/main" id="{1510A76A-DEA1-0F10-11AF-0116863B8967}"/>
              </a:ext>
            </a:extLst>
          </p:cNvPr>
          <p:cNvSpPr txBox="1"/>
          <p:nvPr/>
        </p:nvSpPr>
        <p:spPr>
          <a:xfrm>
            <a:off x="467833" y="1241410"/>
            <a:ext cx="11238613" cy="4816511"/>
          </a:xfrm>
          <a:prstGeom prst="rect">
            <a:avLst/>
          </a:prstGeom>
          <a:noFill/>
        </p:spPr>
        <p:txBody>
          <a:bodyPr wrap="square">
            <a:spAutoFit/>
          </a:bodyPr>
          <a:lstStyle/>
          <a:p>
            <a:pPr algn="just">
              <a:lnSpc>
                <a:spcPct val="115000"/>
              </a:lnSpc>
            </a:pP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vi-VN" sz="3000" b="1" dirty="0">
                <a:latin typeface="Arial-Rounded" panose="020B0500000000000000" pitchFamily="34" charset="0"/>
                <a:ea typeface="Arial-Rounded" panose="020B0500000000000000" pitchFamily="34" charset="0"/>
                <a:cs typeface="Arial-Rounded" panose="020B0500000000000000" pitchFamily="34" charset="0"/>
              </a:rPr>
              <a:t>Trai tráng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từ khắp nơi trên đất nước Hy Lạp</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đổ về thành phố Ô-lim-pi-a/ thi chạy,</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nhảy,</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bắn cung,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đua ngựa,</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ném đĩa,</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ném lao,</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đấu vật,...</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a:t>
            </a:r>
          </a:p>
          <a:p>
            <a:pPr algn="just">
              <a:lnSpc>
                <a:spcPct val="115000"/>
              </a:lnSpc>
            </a:pPr>
            <a:r>
              <a:rPr lang="vi-VN" sz="3000" b="1" dirty="0">
                <a:latin typeface="Arial-Rounded" panose="020B0500000000000000" pitchFamily="34" charset="0"/>
                <a:ea typeface="Arial-Rounded" panose="020B0500000000000000" pitchFamily="34" charset="0"/>
                <a:cs typeface="Arial-Rounded" panose="020B0500000000000000" pitchFamily="34" charset="0"/>
              </a:rPr>
              <a:t>       Những người đoạt giải được tấu nhạc chúc mừng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và được đặt một vòng nguyệt quế lên đầu/tượng trưng cho vinh quang,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chiến thắng.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15000"/>
              </a:lnSpc>
            </a:pPr>
            <a:r>
              <a:rPr lang="vi-VN" sz="3000" b="1" dirty="0">
                <a:latin typeface="Arial-Rounded" panose="020B0500000000000000" pitchFamily="34" charset="0"/>
                <a:ea typeface="Arial-Rounded" panose="020B0500000000000000" pitchFamily="34" charset="0"/>
                <a:cs typeface="Arial-Rounded" panose="020B0500000000000000" pitchFamily="34" charset="0"/>
              </a:rPr>
              <a:t>       Ngọn lửa</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mang từ thành phố Ô-lim-pi-a tới</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được thắp sáng trong giờ khai mạc,</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báo hiệu bắt đầu những cuộc đua tài</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theo tinh thần hoà bình và hữu nghị</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a:t>
            </a:r>
          </a:p>
        </p:txBody>
      </p:sp>
    </p:spTree>
    <p:custDataLst>
      <p:tags r:id="rId1"/>
    </p:custDataLst>
    <p:extLst>
      <p:ext uri="{BB962C8B-B14F-4D97-AF65-F5344CB8AC3E}">
        <p14:creationId xmlns:p14="http://schemas.microsoft.com/office/powerpoint/2010/main" val="1768036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barn(inVertical)">
                                      <p:cBhvr>
                                        <p:cTn id="18" dur="500"/>
                                        <p:tgtEl>
                                          <p:spTgt spid="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3">
                                            <p:txEl>
                                              <p:pRg st="1" end="1"/>
                                            </p:txEl>
                                          </p:spTgt>
                                        </p:tgtEl>
                                        <p:attrNameLst>
                                          <p:attrName>style.visibility</p:attrName>
                                        </p:attrNameLst>
                                      </p:cBhvr>
                                      <p:to>
                                        <p:strVal val="visible"/>
                                      </p:to>
                                    </p:set>
                                    <p:animEffect transition="in" filter="barn(inVertical)">
                                      <p:cBhvr>
                                        <p:cTn id="23" dur="500"/>
                                        <p:tgtEl>
                                          <p:spTgt spid="4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3">
                                            <p:txEl>
                                              <p:pRg st="2" end="2"/>
                                            </p:txEl>
                                          </p:spTgt>
                                        </p:tgtEl>
                                        <p:attrNameLst>
                                          <p:attrName>style.visibility</p:attrName>
                                        </p:attrNameLst>
                                      </p:cBhvr>
                                      <p:to>
                                        <p:strVal val="visible"/>
                                      </p:to>
                                    </p:set>
                                    <p:animEffect transition="in" filter="barn(inVertical)">
                                      <p:cBhvr>
                                        <p:cTn id="28"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2" name="图片 11">
            <a:extLst>
              <a:ext uri="{FF2B5EF4-FFF2-40B4-BE49-F238E27FC236}">
                <a16:creationId xmlns:a16="http://schemas.microsoft.com/office/drawing/2014/main" id="{33230239-71A6-5A43-2BFA-249D47D66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0" y="4354800"/>
            <a:ext cx="1851215" cy="2503199"/>
          </a:xfrm>
          <a:prstGeom prst="rect">
            <a:avLst/>
          </a:prstGeom>
        </p:spPr>
      </p:pic>
      <p:pic>
        <p:nvPicPr>
          <p:cNvPr id="4" name="图片 13">
            <a:extLst>
              <a:ext uri="{FF2B5EF4-FFF2-40B4-BE49-F238E27FC236}">
                <a16:creationId xmlns:a16="http://schemas.microsoft.com/office/drawing/2014/main" id="{DFF32648-DB86-5BCF-70F4-4C6973D4DB2C}"/>
              </a:ext>
            </a:extLst>
          </p:cNvPr>
          <p:cNvPicPr>
            <a:picLocks noChangeAspect="1"/>
          </p:cNvPicPr>
          <p:nvPr/>
        </p:nvPicPr>
        <p:blipFill rotWithShape="1">
          <a:blip r:embed="rId5">
            <a:extLst>
              <a:ext uri="{28A0092B-C50C-407E-A947-70E740481C1C}">
                <a14:useLocalDpi xmlns:a14="http://schemas.microsoft.com/office/drawing/2010/main" val="0"/>
              </a:ext>
            </a:extLst>
          </a:blip>
          <a:srcRect t="32719" r="50000"/>
          <a:stretch/>
        </p:blipFill>
        <p:spPr>
          <a:xfrm>
            <a:off x="9360568" y="0"/>
            <a:ext cx="2831432" cy="1347537"/>
          </a:xfrm>
          <a:prstGeom prst="rect">
            <a:avLst/>
          </a:prstGeom>
        </p:spPr>
      </p:pic>
      <p:grpSp>
        <p:nvGrpSpPr>
          <p:cNvPr id="5" name="Group 4">
            <a:extLst>
              <a:ext uri="{FF2B5EF4-FFF2-40B4-BE49-F238E27FC236}">
                <a16:creationId xmlns:a16="http://schemas.microsoft.com/office/drawing/2014/main" id="{3C5A9AEC-D963-7A9C-2B84-D747B7D72AE5}"/>
              </a:ext>
            </a:extLst>
          </p:cNvPr>
          <p:cNvGrpSpPr/>
          <p:nvPr/>
        </p:nvGrpSpPr>
        <p:grpSpPr>
          <a:xfrm>
            <a:off x="3551389" y="1069469"/>
            <a:ext cx="3540234" cy="625703"/>
            <a:chOff x="1053394" y="206467"/>
            <a:chExt cx="2880723" cy="432581"/>
          </a:xfrm>
        </p:grpSpPr>
        <p:sp>
          <p:nvSpPr>
            <p:cNvPr id="15" name="Rectangle: Rounded Corners 43">
              <a:extLst>
                <a:ext uri="{FF2B5EF4-FFF2-40B4-BE49-F238E27FC236}">
                  <a16:creationId xmlns:a16="http://schemas.microsoft.com/office/drawing/2014/main" id="{FDA9F0AD-47E7-0566-AB95-6C5D744220DF}"/>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Rectangle 15">
              <a:extLst>
                <a:ext uri="{FF2B5EF4-FFF2-40B4-BE49-F238E27FC236}">
                  <a16:creationId xmlns:a16="http://schemas.microsoft.com/office/drawing/2014/main" id="{222B584E-A4D4-A3E7-BE9C-759C462F45D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Luyện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7" name="Picture 16">
            <a:extLst>
              <a:ext uri="{FF2B5EF4-FFF2-40B4-BE49-F238E27FC236}">
                <a16:creationId xmlns:a16="http://schemas.microsoft.com/office/drawing/2014/main" id="{8FBB122E-A523-B8F7-A98B-7C894D7727D7}"/>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735483" y="1017238"/>
            <a:ext cx="667016" cy="744576"/>
          </a:xfrm>
          <a:prstGeom prst="rect">
            <a:avLst/>
          </a:prstGeom>
        </p:spPr>
      </p:pic>
      <p:sp>
        <p:nvSpPr>
          <p:cNvPr id="18" name="Rectangle 17">
            <a:extLst>
              <a:ext uri="{FF2B5EF4-FFF2-40B4-BE49-F238E27FC236}">
                <a16:creationId xmlns:a16="http://schemas.microsoft.com/office/drawing/2014/main" id="{87DEA70A-A237-9A48-7E8E-90844DE64BEA}"/>
              </a:ext>
            </a:extLst>
          </p:cNvPr>
          <p:cNvSpPr/>
          <p:nvPr/>
        </p:nvSpPr>
        <p:spPr>
          <a:xfrm>
            <a:off x="1523114" y="2693179"/>
            <a:ext cx="4591936"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9" name="Picture 18">
            <a:extLst>
              <a:ext uri="{FF2B5EF4-FFF2-40B4-BE49-F238E27FC236}">
                <a16:creationId xmlns:a16="http://schemas.microsoft.com/office/drawing/2014/main" id="{1DCF59A7-A7C8-6855-C548-5736067ABF53}"/>
              </a:ext>
            </a:extLst>
          </p:cNvPr>
          <p:cNvPicPr>
            <a:picLocks noChangeAspect="1"/>
          </p:cNvPicPr>
          <p:nvPr/>
        </p:nvPicPr>
        <p:blipFill>
          <a:blip r:embed="rId8"/>
          <a:stretch>
            <a:fillRect/>
          </a:stretch>
        </p:blipFill>
        <p:spPr>
          <a:xfrm>
            <a:off x="6469028" y="2348939"/>
            <a:ext cx="5196943" cy="2160122"/>
          </a:xfrm>
          <a:prstGeom prst="rect">
            <a:avLst/>
          </a:prstGeom>
        </p:spPr>
      </p:pic>
      <p:grpSp>
        <p:nvGrpSpPr>
          <p:cNvPr id="20" name="Group 19">
            <a:extLst>
              <a:ext uri="{FF2B5EF4-FFF2-40B4-BE49-F238E27FC236}">
                <a16:creationId xmlns:a16="http://schemas.microsoft.com/office/drawing/2014/main" id="{638AB3C5-4065-D04C-F3BD-02C60C7E168C}"/>
              </a:ext>
            </a:extLst>
          </p:cNvPr>
          <p:cNvGrpSpPr/>
          <p:nvPr/>
        </p:nvGrpSpPr>
        <p:grpSpPr>
          <a:xfrm rot="260226">
            <a:off x="3563417" y="4760395"/>
            <a:ext cx="5283322" cy="2099654"/>
            <a:chOff x="561349" y="4544613"/>
            <a:chExt cx="4171068" cy="1648917"/>
          </a:xfrm>
        </p:grpSpPr>
        <p:pic>
          <p:nvPicPr>
            <p:cNvPr id="21" name="Picture 20">
              <a:extLst>
                <a:ext uri="{FF2B5EF4-FFF2-40B4-BE49-F238E27FC236}">
                  <a16:creationId xmlns:a16="http://schemas.microsoft.com/office/drawing/2014/main" id="{F6C01B4B-1658-3BEC-0CB7-D12DF1516C4D}"/>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2" name="Picture 21">
              <a:extLst>
                <a:ext uri="{FF2B5EF4-FFF2-40B4-BE49-F238E27FC236}">
                  <a16:creationId xmlns:a16="http://schemas.microsoft.com/office/drawing/2014/main" id="{C900136C-2D3F-1F06-2B02-3CE4D486EA7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3" name="Picture 22">
              <a:extLst>
                <a:ext uri="{FF2B5EF4-FFF2-40B4-BE49-F238E27FC236}">
                  <a16:creationId xmlns:a16="http://schemas.microsoft.com/office/drawing/2014/main" id="{9AA3B2AE-5C99-61CF-03DC-44749603FF9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4" name="Picture 23">
              <a:extLst>
                <a:ext uri="{FF2B5EF4-FFF2-40B4-BE49-F238E27FC236}">
                  <a16:creationId xmlns:a16="http://schemas.microsoft.com/office/drawing/2014/main" id="{22C0F312-A6C5-ACC8-494B-E1F3A0AA80C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5" name="Picture 24">
            <a:extLst>
              <a:ext uri="{FF2B5EF4-FFF2-40B4-BE49-F238E27FC236}">
                <a16:creationId xmlns:a16="http://schemas.microsoft.com/office/drawing/2014/main" id="{E50B8676-0862-AEFC-C79D-9C903146E3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72E37408-5A3F-7CD9-66B1-AAA207F7A35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custDataLst>
      <p:tags r:id="rId1"/>
    </p:custDataLst>
    <p:extLst>
      <p:ext uri="{BB962C8B-B14F-4D97-AF65-F5344CB8AC3E}">
        <p14:creationId xmlns:p14="http://schemas.microsoft.com/office/powerpoint/2010/main" val="3312860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D535E-1408-A4E7-7103-E3AB4BCC344A}"/>
              </a:ext>
            </a:extLst>
          </p:cNvPr>
          <p:cNvGrpSpPr/>
          <p:nvPr/>
        </p:nvGrpSpPr>
        <p:grpSpPr>
          <a:xfrm>
            <a:off x="3991312" y="1363194"/>
            <a:ext cx="3540234" cy="625703"/>
            <a:chOff x="1053394" y="206467"/>
            <a:chExt cx="2880723" cy="432581"/>
          </a:xfrm>
        </p:grpSpPr>
        <p:sp>
          <p:nvSpPr>
            <p:cNvPr id="6" name="Rectangle: Rounded Corners 43">
              <a:extLst>
                <a:ext uri="{FF2B5EF4-FFF2-40B4-BE49-F238E27FC236}">
                  <a16:creationId xmlns:a16="http://schemas.microsoft.com/office/drawing/2014/main" id="{720EC03E-FE95-2B9A-127C-13D9AD5E263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id="{B17C2708-15C3-743B-2C72-2EDBDB3BDAED}"/>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Luyện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toàn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8" name="Picture 7">
            <a:extLst>
              <a:ext uri="{FF2B5EF4-FFF2-40B4-BE49-F238E27FC236}">
                <a16:creationId xmlns:a16="http://schemas.microsoft.com/office/drawing/2014/main" id="{D3EAD7E1-A9E7-D613-4069-24EA25396BFF}"/>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3175406" y="1310963"/>
            <a:ext cx="667016" cy="744576"/>
          </a:xfrm>
          <a:prstGeom prst="rect">
            <a:avLst/>
          </a:prstGeom>
        </p:spPr>
      </p:pic>
      <p:pic>
        <p:nvPicPr>
          <p:cNvPr id="9" name="Picture 8">
            <a:extLst>
              <a:ext uri="{FF2B5EF4-FFF2-40B4-BE49-F238E27FC236}">
                <a16:creationId xmlns:a16="http://schemas.microsoft.com/office/drawing/2014/main" id="{D8E67B50-D8A5-35B5-21A0-F1AD3C50CC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866956" y="5330398"/>
            <a:ext cx="918316" cy="710199"/>
          </a:xfrm>
          <a:prstGeom prst="rect">
            <a:avLst/>
          </a:prstGeom>
        </p:spPr>
      </p:pic>
      <p:pic>
        <p:nvPicPr>
          <p:cNvPr id="10" name="Picture 9">
            <a:extLst>
              <a:ext uri="{FF2B5EF4-FFF2-40B4-BE49-F238E27FC236}">
                <a16:creationId xmlns:a16="http://schemas.microsoft.com/office/drawing/2014/main" id="{1E61BD2F-0BC4-A6B9-17E5-7356EA8066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604534" y="5405848"/>
            <a:ext cx="820756" cy="634749"/>
          </a:xfrm>
          <a:prstGeom prst="rect">
            <a:avLst/>
          </a:prstGeom>
        </p:spPr>
      </p:pic>
      <p:sp>
        <p:nvSpPr>
          <p:cNvPr id="11" name="Rounded Rectangle 31">
            <a:extLst>
              <a:ext uri="{FF2B5EF4-FFF2-40B4-BE49-F238E27FC236}">
                <a16:creationId xmlns:a16="http://schemas.microsoft.com/office/drawing/2014/main" id="{614177B4-0811-3ECB-EE8A-E10E392D912C}"/>
              </a:ext>
            </a:extLst>
          </p:cNvPr>
          <p:cNvSpPr/>
          <p:nvPr/>
        </p:nvSpPr>
        <p:spPr>
          <a:xfrm>
            <a:off x="1771768" y="3745285"/>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6CE9A388-D946-C340-ECFE-FD3653025276}"/>
              </a:ext>
            </a:extLst>
          </p:cNvPr>
          <p:cNvSpPr/>
          <p:nvPr/>
        </p:nvSpPr>
        <p:spPr>
          <a:xfrm>
            <a:off x="4828077" y="2600044"/>
            <a:ext cx="3462807"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Arial-Rounded" panose="020B0500000000000000" pitchFamily="34" charset="0"/>
                <a:ea typeface="Arial-Rounded" panose="020B0500000000000000" pitchFamily="34" charset="0"/>
                <a:cs typeface="Arial-Rounded" panose="020B0500000000000000" pitchFamily="34" charset="0"/>
                <a:sym typeface="Arial"/>
              </a:rPr>
              <a:t>Tiêu</a:t>
            </a:r>
            <a:r>
              <a:rPr lang="zh-CN" altLang="en-US" sz="3600" b="1" dirty="0">
                <a:solidFill>
                  <a:srgbClr val="FF153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600" b="1" dirty="0" err="1">
                <a:solidFill>
                  <a:srgbClr val="FF1531"/>
                </a:solidFill>
                <a:latin typeface="Arial-Rounded" panose="020B0500000000000000" pitchFamily="34" charset="0"/>
                <a:ea typeface="Arial-Rounded" panose="020B0500000000000000" pitchFamily="34" charset="0"/>
                <a:cs typeface="Arial-Rounded" panose="020B0500000000000000" pitchFamily="34" charset="0"/>
                <a:sym typeface="Arial"/>
              </a:rPr>
              <a:t>chí</a:t>
            </a:r>
            <a:r>
              <a:rPr lang="zh-CN" altLang="en-US" sz="3600" b="1" dirty="0">
                <a:solidFill>
                  <a:srgbClr val="FF153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600" b="1" dirty="0" err="1">
                <a:solidFill>
                  <a:srgbClr val="FF1531"/>
                </a:solidFill>
                <a:latin typeface="Arial-Rounded" panose="020B0500000000000000" pitchFamily="34" charset="0"/>
                <a:ea typeface="Arial-Rounded" panose="020B0500000000000000" pitchFamily="34" charset="0"/>
                <a:cs typeface="Arial-Rounded" panose="020B0500000000000000" pitchFamily="34" charset="0"/>
                <a:sym typeface="Arial"/>
              </a:rPr>
              <a:t>đánh</a:t>
            </a:r>
            <a:r>
              <a:rPr lang="zh-CN" altLang="en-US" sz="3600" b="1" dirty="0">
                <a:solidFill>
                  <a:srgbClr val="FF153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600" b="1" dirty="0" err="1">
                <a:solidFill>
                  <a:srgbClr val="FF1531"/>
                </a:solidFill>
                <a:latin typeface="Arial-Rounded" panose="020B0500000000000000" pitchFamily="34" charset="0"/>
                <a:ea typeface="Arial-Rounded" panose="020B0500000000000000" pitchFamily="34" charset="0"/>
                <a:cs typeface="Arial-Rounded" panose="020B0500000000000000" pitchFamily="34" charset="0"/>
                <a:sym typeface="Arial"/>
              </a:rPr>
              <a:t>giá</a:t>
            </a:r>
            <a:endParaRPr lang="zh-CN" altLang="en-US" sz="3600" b="1" dirty="0">
              <a:solidFill>
                <a:srgbClr val="FF153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Rectangle 12">
            <a:extLst>
              <a:ext uri="{FF2B5EF4-FFF2-40B4-BE49-F238E27FC236}">
                <a16:creationId xmlns:a16="http://schemas.microsoft.com/office/drawing/2014/main" id="{39682058-F69A-E341-5DB1-8D0782F5F88E}"/>
              </a:ext>
            </a:extLst>
          </p:cNvPr>
          <p:cNvSpPr/>
          <p:nvPr/>
        </p:nvSpPr>
        <p:spPr>
          <a:xfrm>
            <a:off x="2505834" y="3676893"/>
            <a:ext cx="1842171"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zh-CN" altLang="en-US" sz="320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endParaRPr lang="zh-CN" altLang="en-US" sz="320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Oval 13">
            <a:extLst>
              <a:ext uri="{FF2B5EF4-FFF2-40B4-BE49-F238E27FC236}">
                <a16:creationId xmlns:a16="http://schemas.microsoft.com/office/drawing/2014/main" id="{15FFF4C4-D455-0BD4-1B37-CD006E178077}"/>
              </a:ext>
            </a:extLst>
          </p:cNvPr>
          <p:cNvSpPr/>
          <p:nvPr/>
        </p:nvSpPr>
        <p:spPr>
          <a:xfrm>
            <a:off x="1864081" y="3791077"/>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1</a:t>
            </a:r>
            <a:endParaRPr lang="en-US" sz="2800"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7" name="Group 26">
            <a:extLst>
              <a:ext uri="{FF2B5EF4-FFF2-40B4-BE49-F238E27FC236}">
                <a16:creationId xmlns:a16="http://schemas.microsoft.com/office/drawing/2014/main" id="{B0DE77B0-21D2-EBE6-14EF-8C2B98A4E8B4}"/>
              </a:ext>
            </a:extLst>
          </p:cNvPr>
          <p:cNvGrpSpPr/>
          <p:nvPr/>
        </p:nvGrpSpPr>
        <p:grpSpPr>
          <a:xfrm>
            <a:off x="1771768" y="4366077"/>
            <a:ext cx="3645680" cy="607107"/>
            <a:chOff x="1717199" y="4363552"/>
            <a:chExt cx="3645680" cy="607107"/>
          </a:xfrm>
        </p:grpSpPr>
        <p:sp>
          <p:nvSpPr>
            <p:cNvPr id="28" name="Rounded Rectangle 36">
              <a:extLst>
                <a:ext uri="{FF2B5EF4-FFF2-40B4-BE49-F238E27FC236}">
                  <a16:creationId xmlns:a16="http://schemas.microsoft.com/office/drawing/2014/main" id="{AB444A66-9094-B009-2E64-2F8013C035F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9" name="Rectangle 28">
              <a:extLst>
                <a:ext uri="{FF2B5EF4-FFF2-40B4-BE49-F238E27FC236}">
                  <a16:creationId xmlns:a16="http://schemas.microsoft.com/office/drawing/2014/main" id="{61F3634F-C67F-DB92-C478-672501ECD2E5}"/>
                </a:ext>
              </a:extLst>
            </p:cNvPr>
            <p:cNvSpPr/>
            <p:nvPr/>
          </p:nvSpPr>
          <p:spPr>
            <a:xfrm>
              <a:off x="2451265" y="4363552"/>
              <a:ext cx="1810111" cy="589905"/>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to, </a:t>
              </a: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rõ</a:t>
              </a:r>
              <a:endPar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Oval 29">
              <a:extLst>
                <a:ext uri="{FF2B5EF4-FFF2-40B4-BE49-F238E27FC236}">
                  <a16:creationId xmlns:a16="http://schemas.microsoft.com/office/drawing/2014/main" id="{52D2B581-1BB6-0BBF-F149-80E811DA87B6}"/>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Arial"/>
                </a:rPr>
                <a:t>2</a:t>
              </a:r>
              <a:endPar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1" name="Group 30">
            <a:extLst>
              <a:ext uri="{FF2B5EF4-FFF2-40B4-BE49-F238E27FC236}">
                <a16:creationId xmlns:a16="http://schemas.microsoft.com/office/drawing/2014/main" id="{15081965-6EFB-A03A-F95A-646DA9C12D79}"/>
              </a:ext>
            </a:extLst>
          </p:cNvPr>
          <p:cNvGrpSpPr/>
          <p:nvPr/>
        </p:nvGrpSpPr>
        <p:grpSpPr>
          <a:xfrm>
            <a:off x="1771768" y="5104545"/>
            <a:ext cx="5119273" cy="591785"/>
            <a:chOff x="1717199" y="5199333"/>
            <a:chExt cx="5119273" cy="591785"/>
          </a:xfrm>
        </p:grpSpPr>
        <p:sp>
          <p:nvSpPr>
            <p:cNvPr id="32" name="Rounded Rectangle 40">
              <a:extLst>
                <a:ext uri="{FF2B5EF4-FFF2-40B4-BE49-F238E27FC236}">
                  <a16:creationId xmlns:a16="http://schemas.microsoft.com/office/drawing/2014/main" id="{F6401DDF-D5BD-1F31-BD07-730044643BB2}"/>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3" name="Rectangle 32">
              <a:extLst>
                <a:ext uri="{FF2B5EF4-FFF2-40B4-BE49-F238E27FC236}">
                  <a16:creationId xmlns:a16="http://schemas.microsoft.com/office/drawing/2014/main" id="{10C1E73C-4BEF-C253-E7C6-74B1EA0DBD39}"/>
                </a:ext>
              </a:extLst>
            </p:cNvPr>
            <p:cNvSpPr/>
            <p:nvPr/>
          </p:nvSpPr>
          <p:spPr>
            <a:xfrm>
              <a:off x="2451265" y="5199333"/>
              <a:ext cx="3584636" cy="589905"/>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Ngắt</a:t>
              </a:r>
              <a:r>
                <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nghỉ</a:t>
              </a:r>
              <a:r>
                <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chỗ</a:t>
              </a:r>
              <a:endPar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Oval 33">
              <a:extLst>
                <a:ext uri="{FF2B5EF4-FFF2-40B4-BE49-F238E27FC236}">
                  <a16:creationId xmlns:a16="http://schemas.microsoft.com/office/drawing/2014/main" id="{2546C003-193D-7312-F591-A3E719AEDA9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Arial"/>
                </a:rPr>
                <a:t>3</a:t>
              </a:r>
              <a:endPar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35" name="Picture 2" descr="Star Cartoon Images, Stock Photos &amp;amp; Vectors | Shutterstock">
            <a:extLst>
              <a:ext uri="{FF2B5EF4-FFF2-40B4-BE49-F238E27FC236}">
                <a16:creationId xmlns:a16="http://schemas.microsoft.com/office/drawing/2014/main" id="{CA142891-0291-5346-FB4A-6E94A361F664}"/>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509761" y="3745285"/>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3B36C1C9-90B3-C726-2747-5EE11A0C8A3A}"/>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563022" y="439416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ar Cartoon Images, Stock Photos &amp;amp; Vectors | Shutterstock">
            <a:extLst>
              <a:ext uri="{FF2B5EF4-FFF2-40B4-BE49-F238E27FC236}">
                <a16:creationId xmlns:a16="http://schemas.microsoft.com/office/drawing/2014/main" id="{8AE871F1-704B-3B13-395E-ED808F6DE137}"/>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891041" y="5141537"/>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DF1F6F9F-7836-93CD-091A-50B16F4E5BB4}"/>
              </a:ext>
            </a:extLst>
          </p:cNvPr>
          <p:cNvGrpSpPr/>
          <p:nvPr/>
        </p:nvGrpSpPr>
        <p:grpSpPr>
          <a:xfrm>
            <a:off x="1771768" y="5792317"/>
            <a:ext cx="8097635" cy="591785"/>
            <a:chOff x="1717199" y="5199333"/>
            <a:chExt cx="8097635" cy="591785"/>
          </a:xfrm>
        </p:grpSpPr>
        <p:sp>
          <p:nvSpPr>
            <p:cNvPr id="39" name="Rounded Rectangle 47">
              <a:extLst>
                <a:ext uri="{FF2B5EF4-FFF2-40B4-BE49-F238E27FC236}">
                  <a16:creationId xmlns:a16="http://schemas.microsoft.com/office/drawing/2014/main" id="{0DCCC2B8-B739-326F-60FF-64CB2A1A8504}"/>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Rectangle 39">
              <a:extLst>
                <a:ext uri="{FF2B5EF4-FFF2-40B4-BE49-F238E27FC236}">
                  <a16:creationId xmlns:a16="http://schemas.microsoft.com/office/drawing/2014/main" id="{79FBFA1D-79BF-ABA5-387D-2EC21DC6902F}"/>
                </a:ext>
              </a:extLst>
            </p:cNvPr>
            <p:cNvSpPr/>
            <p:nvPr/>
          </p:nvSpPr>
          <p:spPr>
            <a:xfrm>
              <a:off x="2414689" y="5199333"/>
              <a:ext cx="6046848" cy="589905"/>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Giọng</a:t>
              </a:r>
              <a:r>
                <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nhấn</a:t>
              </a:r>
              <a:r>
                <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giọng</a:t>
              </a:r>
              <a:r>
                <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phù</a:t>
              </a:r>
              <a:r>
                <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hợp</a:t>
              </a:r>
              <a:endParaRPr lang="zh-CN" alt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Oval 40">
              <a:extLst>
                <a:ext uri="{FF2B5EF4-FFF2-40B4-BE49-F238E27FC236}">
                  <a16:creationId xmlns:a16="http://schemas.microsoft.com/office/drawing/2014/main" id="{795A14E9-48EC-240D-3ECE-C02770674221}"/>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Arial"/>
                </a:rPr>
                <a:t>4</a:t>
              </a:r>
              <a:endPar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42" name="Picture 2" descr="Star Cartoon Images, Stock Photos &amp;amp; Vectors | Shutterstock">
            <a:extLst>
              <a:ext uri="{FF2B5EF4-FFF2-40B4-BE49-F238E27FC236}">
                <a16:creationId xmlns:a16="http://schemas.microsoft.com/office/drawing/2014/main" id="{3DA9FEF3-0D0A-54E3-2302-BEC60EC08E0A}"/>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10012168" y="5829309"/>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21084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4"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par>
                                <p:cTn id="35" presetID="22" presetClass="entr" presetSubtype="4"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par>
                                <p:cTn id="38" presetID="22" presetClass="entr" presetSubtype="4"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par>
                                <p:cTn id="41" presetID="2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ĐỌC NGỌN LỬA Ô-LIM-PÍCH (1.5T)[20240502104253283].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944</Words>
  <Application>Microsoft Office PowerPoint</Application>
  <PresentationFormat>Widescreen</PresentationFormat>
  <Paragraphs>81</Paragraphs>
  <Slides>24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等线</vt:lpstr>
      <vt:lpstr>Arial</vt:lpstr>
      <vt:lpstr>Arial-Rounded</vt:lpstr>
      <vt:lpstr>Calibri</vt:lpstr>
      <vt:lpstr>Times New Roman</vt:lpstr>
      <vt:lpstr>UTM Duepuntozero</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40</cp:revision>
  <dcterms:created xsi:type="dcterms:W3CDTF">2023-02-01T11:38:04Z</dcterms:created>
  <dcterms:modified xsi:type="dcterms:W3CDTF">2024-05-02T03:44:29Z</dcterms:modified>
</cp:coreProperties>
</file>