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3"/>
  </p:notesMasterIdLst>
  <p:sldIdLst>
    <p:sldId id="314" r:id="rId3"/>
    <p:sldId id="1137" r:id="rId4"/>
    <p:sldId id="8342" r:id="rId5"/>
    <p:sldId id="8356" r:id="rId6"/>
    <p:sldId id="8357" r:id="rId7"/>
    <p:sldId id="8350" r:id="rId8"/>
    <p:sldId id="8358" r:id="rId9"/>
    <p:sldId id="8359" r:id="rId10"/>
    <p:sldId id="8360" r:id="rId11"/>
    <p:sldId id="836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82A77-B11F-4225-ABCF-8453A998627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93A32-4E24-4925-A030-F6091BC6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99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17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29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12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146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12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4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70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A5627-C86C-47E3-B0EF-6B8D04AD67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4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5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ABB0E-E507-461D-9FBE-418CD39E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E25DA-369A-4F54-AB4D-53C15EFB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3B668C-BEF6-4913-95D8-65FB7C8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9AE9E-9013-412B-80BC-00192BC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FE5F07-2A36-4385-B78A-CDC0FAC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19DC03-B41C-46AC-B3EB-CFD78CD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5095C-EBEF-4FBE-8C8C-67588FB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503236-B1D0-4EB8-B1A0-A142E2D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560A35-BBD9-49C4-B48B-9C45D873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94C30-FA4B-4028-B712-1001104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B40B5-9E88-49D5-8E63-861686B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90166-696C-44A0-8D39-A8A95B2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D0D20-BBEA-45A7-8D52-81A55F6E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0461A-3AEF-4583-8EA0-CEEE684B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21525-C261-45C4-9DB2-67DD93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07AB2-CF86-49D7-ADD9-9CA827F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9E4BE-DDE4-4050-9C56-4E48F2B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13-May-24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44FEE-ABEE-4983-8216-AF388042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8D79E7-743A-48B0-B2B8-4F0ABCF6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7CE80-9B0A-4DD2-BFBE-6A5786F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C88B6-F0B9-4CB0-A7B2-7E0087AD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ABDE3-68E5-4049-A9C0-F2D225D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A7336-2146-4F40-877F-4AABE230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DF3EE-07F0-4C29-998B-9A9363DB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D0710-F4F2-4D3B-B2C4-D680A8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1F0D6-7C0F-4803-8DE0-A8E4C9B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5936B-8EDC-4F6D-AFF4-3BCAA78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5C984-3ABF-4BA9-9B01-C04A82F3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633E6-C3A9-4F48-AD67-28D8C11D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438D4-CE1D-4E0D-B79D-56630AE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7A3F1-6210-4316-A302-3EA258D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DBBBDD-FBB7-4738-803D-DE1E8A6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F9A64-FEE3-4A07-BFF7-B071EA3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FD87D-F155-4276-9553-348F71F0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1C445-382B-47E1-B134-E1CF50C9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3AB9D7-3002-4A14-901E-A6D72B8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B3B62E-3682-4A78-9A0F-B1C9D6F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7B7A6-9E17-4ABE-83BE-C561D9D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4F50-7105-4559-A316-B5CA6BC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010D5-55D4-4590-9FC8-209FA477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859CA3-6608-4C3F-9419-7CD4C109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D4AAA9-B7F9-4C49-ACEF-20373FEA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242E-32DD-4289-B788-F18A35348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A9A79B-0BD2-49C0-A0F6-9E88A79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0A9198-F512-484C-AC86-CE4EE3C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CE3812-E972-4673-917E-B0DE7B0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29930-5AAF-44AB-B332-25E64C55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62DAF0-E722-43A2-BC3C-19CEDD15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CF8DEB-306D-449C-A5F5-CD1CF03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F02CA3-C3B1-47ED-9BCF-D66A94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0F557-9D8E-467B-ABBC-A552646F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C342C-1E77-4E2A-95A3-08794E0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1C3EF-3600-4722-8095-1107CB9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31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9Slide.vn - 2019">
            <a:extLst>
              <a:ext uri="{FF2B5EF4-FFF2-40B4-BE49-F238E27FC236}">
                <a16:creationId xmlns:a16="http://schemas.microsoft.com/office/drawing/2014/main" id="{C81E3B90-E6DB-4391-A415-7F45980F54F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4F399E-3EF0-4A31-A0E5-52D7CBEC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53AA2E-5D2D-4642-8B49-EB02D60D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E7682A-E445-49A8-AA61-39EBDF5D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E014CC-3DC2-41AE-AC5D-708AF3D1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A6249-7BD6-406B-98C5-5C2E6CC9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2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audio" Target="../media/media1.mp3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405192" y="281031"/>
            <a:ext cx="755979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10827" y="477455"/>
            <a:ext cx="100235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Quan sát biểu đồ tranh sau: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8F75AA-2985-3131-4023-FE17110AD1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3275" y="938213"/>
            <a:ext cx="5734049" cy="3419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8096FF-D6E8-DED8-C2B6-3A5319AEC818}"/>
              </a:ext>
            </a:extLst>
          </p:cNvPr>
          <p:cNvSpPr txBox="1"/>
          <p:nvPr/>
        </p:nvSpPr>
        <p:spPr>
          <a:xfrm>
            <a:off x="1581150" y="4410075"/>
            <a:ext cx="1153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Cửa hàng đã bán được tất cả bao nhiêu thùng sơn?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73D05-61FD-D595-979E-856440E1C770}"/>
              </a:ext>
            </a:extLst>
          </p:cNvPr>
          <p:cNvSpPr txBox="1"/>
          <p:nvPr/>
        </p:nvSpPr>
        <p:spPr>
          <a:xfrm>
            <a:off x="1400175" y="5229225"/>
            <a:ext cx="9610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đã bán được số lượng thùng sơn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+ 12 + 12 + 9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51 (thùng)</a:t>
            </a:r>
          </a:p>
          <a:p>
            <a:pPr lvl="0" algn="ctr"/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85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形 19">
            <a:extLst>
              <a:ext uri="{FF2B5EF4-FFF2-40B4-BE49-F238E27FC236}">
                <a16:creationId xmlns:a16="http://schemas.microsoft.com/office/drawing/2014/main" id="{8631B3AA-592C-45BD-B9FC-53582DA20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D783EFA1-BB26-4079-A870-CECB524A8F23}"/>
              </a:ext>
            </a:extLst>
          </p:cNvPr>
          <p:cNvSpPr/>
          <p:nvPr/>
        </p:nvSpPr>
        <p:spPr>
          <a:xfrm>
            <a:off x="432125" y="410620"/>
            <a:ext cx="11362255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33894"/>
              <a:gd name="connsiteY0" fmla="*/ 10281887 h 10594476"/>
              <a:gd name="connsiteX1" fmla="*/ 93319 w 14833894"/>
              <a:gd name="connsiteY1" fmla="*/ 6926129 h 10594476"/>
              <a:gd name="connsiteX2" fmla="*/ 129076 w 14833894"/>
              <a:gd name="connsiteY2" fmla="*/ 1401394 h 10594476"/>
              <a:gd name="connsiteX3" fmla="*/ 1537665 w 14833894"/>
              <a:gd name="connsiteY3" fmla="*/ 26244 h 10594476"/>
              <a:gd name="connsiteX4" fmla="*/ 6055057 w 14833894"/>
              <a:gd name="connsiteY4" fmla="*/ 33764 h 10594476"/>
              <a:gd name="connsiteX5" fmla="*/ 13683339 w 14833894"/>
              <a:gd name="connsiteY5" fmla="*/ 26636 h 10594476"/>
              <a:gd name="connsiteX6" fmla="*/ 14709351 w 14833894"/>
              <a:gd name="connsiteY6" fmla="*/ 4166210 h 10594476"/>
              <a:gd name="connsiteX7" fmla="*/ 14525744 w 14833894"/>
              <a:gd name="connsiteY7" fmla="*/ 9700653 h 10594476"/>
              <a:gd name="connsiteX8" fmla="*/ 11431312 w 14833894"/>
              <a:gd name="connsiteY8" fmla="*/ 10339281 h 10594476"/>
              <a:gd name="connsiteX9" fmla="*/ 2751769 w 14833894"/>
              <a:gd name="connsiteY9" fmla="*/ 10455395 h 10594476"/>
              <a:gd name="connsiteX10" fmla="*/ 389061 w 14833894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525744 w 14757426"/>
              <a:gd name="connsiteY7" fmla="*/ 9700653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67183"/>
              <a:gd name="connsiteY0" fmla="*/ 10281887 h 10594476"/>
              <a:gd name="connsiteX1" fmla="*/ 93319 w 14867183"/>
              <a:gd name="connsiteY1" fmla="*/ 6926129 h 10594476"/>
              <a:gd name="connsiteX2" fmla="*/ 129076 w 14867183"/>
              <a:gd name="connsiteY2" fmla="*/ 1401394 h 10594476"/>
              <a:gd name="connsiteX3" fmla="*/ 1537665 w 14867183"/>
              <a:gd name="connsiteY3" fmla="*/ 26244 h 10594476"/>
              <a:gd name="connsiteX4" fmla="*/ 6055057 w 14867183"/>
              <a:gd name="connsiteY4" fmla="*/ 33764 h 10594476"/>
              <a:gd name="connsiteX5" fmla="*/ 13683339 w 14867183"/>
              <a:gd name="connsiteY5" fmla="*/ 26636 h 10594476"/>
              <a:gd name="connsiteX6" fmla="*/ 14709351 w 14867183"/>
              <a:gd name="connsiteY6" fmla="*/ 4166210 h 10594476"/>
              <a:gd name="connsiteX7" fmla="*/ 14808032 w 14867183"/>
              <a:gd name="connsiteY7" fmla="*/ 9676185 h 10594476"/>
              <a:gd name="connsiteX8" fmla="*/ 11431312 w 14867183"/>
              <a:gd name="connsiteY8" fmla="*/ 10339281 h 10594476"/>
              <a:gd name="connsiteX9" fmla="*/ 2751769 w 14867183"/>
              <a:gd name="connsiteY9" fmla="*/ 10455395 h 10594476"/>
              <a:gd name="connsiteX10" fmla="*/ 389061 w 14867183"/>
              <a:gd name="connsiteY10" fmla="*/ 10281887 h 10594476"/>
              <a:gd name="connsiteX0" fmla="*/ 389061 w 14779683"/>
              <a:gd name="connsiteY0" fmla="*/ 10281887 h 10594476"/>
              <a:gd name="connsiteX1" fmla="*/ 93319 w 14779683"/>
              <a:gd name="connsiteY1" fmla="*/ 6926129 h 10594476"/>
              <a:gd name="connsiteX2" fmla="*/ 129076 w 14779683"/>
              <a:gd name="connsiteY2" fmla="*/ 1401394 h 10594476"/>
              <a:gd name="connsiteX3" fmla="*/ 1537665 w 14779683"/>
              <a:gd name="connsiteY3" fmla="*/ 26244 h 10594476"/>
              <a:gd name="connsiteX4" fmla="*/ 6055057 w 14779683"/>
              <a:gd name="connsiteY4" fmla="*/ 33764 h 10594476"/>
              <a:gd name="connsiteX5" fmla="*/ 13683339 w 14779683"/>
              <a:gd name="connsiteY5" fmla="*/ 26636 h 10594476"/>
              <a:gd name="connsiteX6" fmla="*/ 14709351 w 14779683"/>
              <a:gd name="connsiteY6" fmla="*/ 4166210 h 10594476"/>
              <a:gd name="connsiteX7" fmla="*/ 14695116 w 14779683"/>
              <a:gd name="connsiteY7" fmla="*/ 9627248 h 10594476"/>
              <a:gd name="connsiteX8" fmla="*/ 11431312 w 14779683"/>
              <a:gd name="connsiteY8" fmla="*/ 10339281 h 10594476"/>
              <a:gd name="connsiteX9" fmla="*/ 2751769 w 14779683"/>
              <a:gd name="connsiteY9" fmla="*/ 10455395 h 10594476"/>
              <a:gd name="connsiteX10" fmla="*/ 389061 w 14779683"/>
              <a:gd name="connsiteY10" fmla="*/ 10281887 h 10594476"/>
              <a:gd name="connsiteX0" fmla="*/ 389061 w 14767246"/>
              <a:gd name="connsiteY0" fmla="*/ 10281887 h 10594476"/>
              <a:gd name="connsiteX1" fmla="*/ 93319 w 14767246"/>
              <a:gd name="connsiteY1" fmla="*/ 6926129 h 10594476"/>
              <a:gd name="connsiteX2" fmla="*/ 129076 w 14767246"/>
              <a:gd name="connsiteY2" fmla="*/ 1401394 h 10594476"/>
              <a:gd name="connsiteX3" fmla="*/ 1537665 w 14767246"/>
              <a:gd name="connsiteY3" fmla="*/ 26244 h 10594476"/>
              <a:gd name="connsiteX4" fmla="*/ 6055057 w 14767246"/>
              <a:gd name="connsiteY4" fmla="*/ 33764 h 10594476"/>
              <a:gd name="connsiteX5" fmla="*/ 13683339 w 14767246"/>
              <a:gd name="connsiteY5" fmla="*/ 26636 h 10594476"/>
              <a:gd name="connsiteX6" fmla="*/ 14709351 w 14767246"/>
              <a:gd name="connsiteY6" fmla="*/ 4166210 h 10594476"/>
              <a:gd name="connsiteX7" fmla="*/ 14676297 w 14767246"/>
              <a:gd name="connsiteY7" fmla="*/ 9602780 h 10594476"/>
              <a:gd name="connsiteX8" fmla="*/ 11431312 w 14767246"/>
              <a:gd name="connsiteY8" fmla="*/ 10339281 h 10594476"/>
              <a:gd name="connsiteX9" fmla="*/ 2751769 w 14767246"/>
              <a:gd name="connsiteY9" fmla="*/ 10455395 h 10594476"/>
              <a:gd name="connsiteX10" fmla="*/ 389061 w 14767246"/>
              <a:gd name="connsiteY10" fmla="*/ 10281887 h 10594476"/>
              <a:gd name="connsiteX0" fmla="*/ 308302 w 14686487"/>
              <a:gd name="connsiteY0" fmla="*/ 10281887 h 10594476"/>
              <a:gd name="connsiteX1" fmla="*/ 12560 w 14686487"/>
              <a:gd name="connsiteY1" fmla="*/ 6926129 h 10594476"/>
              <a:gd name="connsiteX2" fmla="*/ 48317 w 14686487"/>
              <a:gd name="connsiteY2" fmla="*/ 1401394 h 10594476"/>
              <a:gd name="connsiteX3" fmla="*/ 1456906 w 14686487"/>
              <a:gd name="connsiteY3" fmla="*/ 26244 h 10594476"/>
              <a:gd name="connsiteX4" fmla="*/ 5974298 w 14686487"/>
              <a:gd name="connsiteY4" fmla="*/ 33764 h 10594476"/>
              <a:gd name="connsiteX5" fmla="*/ 13602580 w 14686487"/>
              <a:gd name="connsiteY5" fmla="*/ 26636 h 10594476"/>
              <a:gd name="connsiteX6" fmla="*/ 14628592 w 14686487"/>
              <a:gd name="connsiteY6" fmla="*/ 4166210 h 10594476"/>
              <a:gd name="connsiteX7" fmla="*/ 14595538 w 14686487"/>
              <a:gd name="connsiteY7" fmla="*/ 9602780 h 10594476"/>
              <a:gd name="connsiteX8" fmla="*/ 11350553 w 14686487"/>
              <a:gd name="connsiteY8" fmla="*/ 10339281 h 10594476"/>
              <a:gd name="connsiteX9" fmla="*/ 2671010 w 14686487"/>
              <a:gd name="connsiteY9" fmla="*/ 10455395 h 10594476"/>
              <a:gd name="connsiteX10" fmla="*/ 308302 w 14686487"/>
              <a:gd name="connsiteY10" fmla="*/ 10281887 h 10594476"/>
              <a:gd name="connsiteX0" fmla="*/ 354141 w 14732326"/>
              <a:gd name="connsiteY0" fmla="*/ 10281887 h 10594476"/>
              <a:gd name="connsiteX1" fmla="*/ 58399 w 14732326"/>
              <a:gd name="connsiteY1" fmla="*/ 6926129 h 10594476"/>
              <a:gd name="connsiteX2" fmla="*/ 60 w 14732326"/>
              <a:gd name="connsiteY2" fmla="*/ 1401394 h 10594476"/>
              <a:gd name="connsiteX3" fmla="*/ 1502745 w 14732326"/>
              <a:gd name="connsiteY3" fmla="*/ 26244 h 10594476"/>
              <a:gd name="connsiteX4" fmla="*/ 6020137 w 14732326"/>
              <a:gd name="connsiteY4" fmla="*/ 33764 h 10594476"/>
              <a:gd name="connsiteX5" fmla="*/ 13648419 w 14732326"/>
              <a:gd name="connsiteY5" fmla="*/ 26636 h 10594476"/>
              <a:gd name="connsiteX6" fmla="*/ 14674431 w 14732326"/>
              <a:gd name="connsiteY6" fmla="*/ 4166210 h 10594476"/>
              <a:gd name="connsiteX7" fmla="*/ 14641377 w 14732326"/>
              <a:gd name="connsiteY7" fmla="*/ 9602780 h 10594476"/>
              <a:gd name="connsiteX8" fmla="*/ 11396392 w 14732326"/>
              <a:gd name="connsiteY8" fmla="*/ 10339281 h 10594476"/>
              <a:gd name="connsiteX9" fmla="*/ 2716849 w 14732326"/>
              <a:gd name="connsiteY9" fmla="*/ 10455395 h 10594476"/>
              <a:gd name="connsiteX10" fmla="*/ 354141 w 147323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2326" h="10594476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350CE12-5912-457C-A10B-12872DBD6B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13" y="-92576"/>
            <a:ext cx="2108787" cy="210878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6C97283-A4E7-448D-9CC5-E190DCA106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" y="604144"/>
            <a:ext cx="1606073" cy="117440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320EABE-E577-4EF4-B850-94C74C526E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25" y="1904723"/>
            <a:ext cx="1758969" cy="454265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7AB32F3E-E13B-44A3-88C3-7B9E6511B242}"/>
              </a:ext>
            </a:extLst>
          </p:cNvPr>
          <p:cNvGrpSpPr/>
          <p:nvPr/>
        </p:nvGrpSpPr>
        <p:grpSpPr>
          <a:xfrm>
            <a:off x="0" y="5730589"/>
            <a:ext cx="12192000" cy="1338317"/>
            <a:chOff x="0" y="5656716"/>
            <a:chExt cx="12926997" cy="1418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34729E9-7CE8-4057-99C1-E4A6438FF986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DCA4BBE9-1D8D-42DC-8794-EDD8404D7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5008664-8743-4A1C-A699-BBD7F1CAC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596CF62-5F23-4628-888D-E93DE862A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9" name="图形 18">
            <a:extLst>
              <a:ext uri="{FF2B5EF4-FFF2-40B4-BE49-F238E27FC236}">
                <a16:creationId xmlns:a16="http://schemas.microsoft.com/office/drawing/2014/main" id="{3D5B71A8-3FB3-4D98-93D8-97CE6AF737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3325" y="4643840"/>
            <a:ext cx="3774383" cy="21493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C926FEEB-23D1-4C28-8402-5CBE3B00A3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58" y="5650841"/>
            <a:ext cx="7043655" cy="1191820"/>
          </a:xfrm>
          <a:prstGeom prst="rect">
            <a:avLst/>
          </a:prstGeom>
        </p:spPr>
      </p:pic>
      <p:pic>
        <p:nvPicPr>
          <p:cNvPr id="29" name="5c40741ee2086">
            <a:hlinkClick r:id="" action="ppaction://media"/>
            <a:extLst>
              <a:ext uri="{FF2B5EF4-FFF2-40B4-BE49-F238E27FC236}">
                <a16:creationId xmlns:a16="http://schemas.microsoft.com/office/drawing/2014/main" id="{EC17F7B3-CB59-49FF-9405-40D88A10E6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3375" y="-97772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5656" y="1281491"/>
            <a:ext cx="2475191" cy="1774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5DA422-3FC2-150D-6D95-6DF7DEDAB653}"/>
              </a:ext>
            </a:extLst>
          </p:cNvPr>
          <p:cNvSpPr txBox="1"/>
          <p:nvPr/>
        </p:nvSpPr>
        <p:spPr>
          <a:xfrm>
            <a:off x="2000250" y="2743200"/>
            <a:ext cx="8515350" cy="150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lnSpc>
                <a:spcPct val="120000"/>
              </a:lnSpc>
            </a:pPr>
            <a:r>
              <a:rPr lang="nl-NL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105: ÔN TẬP VỀ MỘT SỐ YẾU TỐ THỐNG KÊ VÀ XÁC SUẤT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6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D0642D-E4DE-402B-9267-C7B7987FA5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6" t="31600" r="23113" b="33166"/>
          <a:stretch/>
        </p:blipFill>
        <p:spPr bwMode="auto">
          <a:xfrm>
            <a:off x="2828926" y="525742"/>
            <a:ext cx="6838950" cy="310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E157BC-7B36-D3EA-BBD3-60ED7DCB05BA}"/>
              </a:ext>
            </a:extLst>
          </p:cNvPr>
          <p:cNvSpPr txBox="1"/>
          <p:nvPr/>
        </p:nvSpPr>
        <p:spPr>
          <a:xfrm>
            <a:off x="1809750" y="3752850"/>
            <a:ext cx="9505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 sát bảng ghi chép trên và trả lời các câu hỏi: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Cửa hàng đã bán được bao nhiêu cốc nước mía?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Đồ uống loại nào cửa hàng đã bán được 11 cốc?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005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D0642D-E4DE-402B-9267-C7B7987FA5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6" t="31600" r="23113" b="33166"/>
          <a:stretch/>
        </p:blipFill>
        <p:spPr bwMode="auto">
          <a:xfrm>
            <a:off x="2828926" y="525742"/>
            <a:ext cx="6838950" cy="310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E157BC-7B36-D3EA-BBD3-60ED7DCB05BA}"/>
              </a:ext>
            </a:extLst>
          </p:cNvPr>
          <p:cNvSpPr txBox="1"/>
          <p:nvPr/>
        </p:nvSpPr>
        <p:spPr>
          <a:xfrm>
            <a:off x="1809750" y="3752850"/>
            <a:ext cx="950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 sát bảng ghi chép trên và 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Cửa hàng đã bán được bao nhiêu cốc nước mía?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D2455F-D511-D418-8449-97BAD39D3789}"/>
              </a:ext>
            </a:extLst>
          </p:cNvPr>
          <p:cNvSpPr/>
          <p:nvPr/>
        </p:nvSpPr>
        <p:spPr>
          <a:xfrm>
            <a:off x="3067050" y="1143000"/>
            <a:ext cx="6543675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D960ED-5F17-9F74-6D3A-48A876E62D5B}"/>
              </a:ext>
            </a:extLst>
          </p:cNvPr>
          <p:cNvSpPr txBox="1"/>
          <p:nvPr/>
        </p:nvSpPr>
        <p:spPr>
          <a:xfrm>
            <a:off x="1352550" y="4905375"/>
            <a:ext cx="921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đã bán được 19 cốc nước mía.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06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D0642D-E4DE-402B-9267-C7B7987FA57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6" t="31600" r="23113" b="33166"/>
          <a:stretch/>
        </p:blipFill>
        <p:spPr bwMode="auto">
          <a:xfrm>
            <a:off x="2828926" y="525742"/>
            <a:ext cx="6838950" cy="3109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E157BC-7B36-D3EA-BBD3-60ED7DCB05BA}"/>
              </a:ext>
            </a:extLst>
          </p:cNvPr>
          <p:cNvSpPr txBox="1"/>
          <p:nvPr/>
        </p:nvSpPr>
        <p:spPr>
          <a:xfrm>
            <a:off x="1809750" y="3752850"/>
            <a:ext cx="950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 sát bảng ghi chép trên và trả lời các câu hỏi:</a:t>
            </a:r>
          </a:p>
          <a:p>
            <a:pPr lvl="0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Đồ uống loại nào cửa hàng đã bán được 11 cốc?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D960ED-5F17-9F74-6D3A-48A876E62D5B}"/>
              </a:ext>
            </a:extLst>
          </p:cNvPr>
          <p:cNvSpPr txBox="1"/>
          <p:nvPr/>
        </p:nvSpPr>
        <p:spPr>
          <a:xfrm>
            <a:off x="1352550" y="4905375"/>
            <a:ext cx="921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 uống cửa hàng đã bán được 11 cốc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là: nước cam.</a:t>
            </a:r>
          </a:p>
        </p:txBody>
      </p:sp>
    </p:spTree>
    <p:extLst>
      <p:ext uri="{BB962C8B-B14F-4D97-AF65-F5344CB8AC3E}">
        <p14:creationId xmlns:p14="http://schemas.microsoft.com/office/powerpoint/2010/main" val="2911269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405192" y="281031"/>
            <a:ext cx="755979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10827" y="477455"/>
            <a:ext cx="100235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3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Quan sát biểu đồ tranh sau: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8F75AA-2985-3131-4023-FE17110AD1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3275" y="938213"/>
            <a:ext cx="5734049" cy="3419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8096FF-D6E8-DED8-C2B6-3A5319AEC818}"/>
              </a:ext>
            </a:extLst>
          </p:cNvPr>
          <p:cNvSpPr txBox="1"/>
          <p:nvPr/>
        </p:nvSpPr>
        <p:spPr>
          <a:xfrm>
            <a:off x="1457326" y="4352925"/>
            <a:ext cx="10563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Đọc biểu đồ trên và trả lời các câu hỏi: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Cửa hàng đã bán được bao nhiêu thùng sơn màu trắng?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Cửa hàng đã bán được 9 thùng sơn màu nào?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Cửa hàng đã bán được số lượng thùng sơn bằng nhau ở những màu nào?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Cửa hàng đã bán được tất cả bao nhiêu thùng sơn?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85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405192" y="281031"/>
            <a:ext cx="755979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10827" y="477455"/>
            <a:ext cx="100235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Quan sát biểu đồ tranh sau: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8F75AA-2985-3131-4023-FE17110AD1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3275" y="938213"/>
            <a:ext cx="5734049" cy="3419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8096FF-D6E8-DED8-C2B6-3A5319AEC818}"/>
              </a:ext>
            </a:extLst>
          </p:cNvPr>
          <p:cNvSpPr txBox="1"/>
          <p:nvPr/>
        </p:nvSpPr>
        <p:spPr>
          <a:xfrm>
            <a:off x="1419226" y="4362450"/>
            <a:ext cx="10563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Đọc biểu đồ trên và trả lời các câu hỏi: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Cửa hàng đã bán được bao nhiêu thùng sơn màu trắng?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35A7A-9B25-22C4-5F88-6407EDCE0DC3}"/>
              </a:ext>
            </a:extLst>
          </p:cNvPr>
          <p:cNvSpPr/>
          <p:nvPr/>
        </p:nvSpPr>
        <p:spPr>
          <a:xfrm>
            <a:off x="3705226" y="1323975"/>
            <a:ext cx="5048250" cy="666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73D05-61FD-D595-979E-856440E1C770}"/>
              </a:ext>
            </a:extLst>
          </p:cNvPr>
          <p:cNvSpPr txBox="1"/>
          <p:nvPr/>
        </p:nvSpPr>
        <p:spPr>
          <a:xfrm>
            <a:off x="1409700" y="5286375"/>
            <a:ext cx="9610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đã bán được số thùng sơn màu trắng là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x 6 = 18 (thùng)</a:t>
            </a:r>
          </a:p>
          <a:p>
            <a:pPr algn="ctr"/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83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405192" y="281031"/>
            <a:ext cx="755979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10827" y="477455"/>
            <a:ext cx="100235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Quan sát biểu đồ tranh sau: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8F75AA-2985-3131-4023-FE17110AD1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3275" y="938213"/>
            <a:ext cx="5734049" cy="3419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8096FF-D6E8-DED8-C2B6-3A5319AEC818}"/>
              </a:ext>
            </a:extLst>
          </p:cNvPr>
          <p:cNvSpPr txBox="1"/>
          <p:nvPr/>
        </p:nvSpPr>
        <p:spPr>
          <a:xfrm>
            <a:off x="1933576" y="4457700"/>
            <a:ext cx="1056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đã bán được 9 thùng sơn màu nào?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35A7A-9B25-22C4-5F88-6407EDCE0DC3}"/>
              </a:ext>
            </a:extLst>
          </p:cNvPr>
          <p:cNvSpPr/>
          <p:nvPr/>
        </p:nvSpPr>
        <p:spPr>
          <a:xfrm>
            <a:off x="3752851" y="3143250"/>
            <a:ext cx="3162299" cy="504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73D05-61FD-D595-979E-856440E1C770}"/>
              </a:ext>
            </a:extLst>
          </p:cNvPr>
          <p:cNvSpPr txBox="1"/>
          <p:nvPr/>
        </p:nvSpPr>
        <p:spPr>
          <a:xfrm>
            <a:off x="1409700" y="5286375"/>
            <a:ext cx="961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đã bán được 9 thùng sơn màu đỏ.</a:t>
            </a:r>
          </a:p>
        </p:txBody>
      </p:sp>
    </p:spTree>
    <p:extLst>
      <p:ext uri="{BB962C8B-B14F-4D97-AF65-F5344CB8AC3E}">
        <p14:creationId xmlns:p14="http://schemas.microsoft.com/office/powerpoint/2010/main" val="276495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405192" y="281031"/>
            <a:ext cx="755979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10827" y="477455"/>
            <a:ext cx="100235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Quan sát biểu đồ tranh sau: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8F75AA-2985-3131-4023-FE17110AD1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3275" y="938213"/>
            <a:ext cx="5734049" cy="3419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8096FF-D6E8-DED8-C2B6-3A5319AEC818}"/>
              </a:ext>
            </a:extLst>
          </p:cNvPr>
          <p:cNvSpPr txBox="1"/>
          <p:nvPr/>
        </p:nvSpPr>
        <p:spPr>
          <a:xfrm>
            <a:off x="952500" y="4286250"/>
            <a:ext cx="11534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đã bán được số lượng thùng sơn bằng nhau ở những màu nào?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735A7A-9B25-22C4-5F88-6407EDCE0DC3}"/>
              </a:ext>
            </a:extLst>
          </p:cNvPr>
          <p:cNvSpPr/>
          <p:nvPr/>
        </p:nvSpPr>
        <p:spPr>
          <a:xfrm>
            <a:off x="3829051" y="1971675"/>
            <a:ext cx="3657599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73D05-61FD-D595-979E-856440E1C770}"/>
              </a:ext>
            </a:extLst>
          </p:cNvPr>
          <p:cNvSpPr txBox="1"/>
          <p:nvPr/>
        </p:nvSpPr>
        <p:spPr>
          <a:xfrm>
            <a:off x="1400175" y="5229225"/>
            <a:ext cx="9610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đã bán được số lượng thùng sơn màu xanh bằng số thùng sơn màu vàng (12 thùng)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2565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5-Toán-Ôn tập một số yếu tố thống kê và xác suất (Tiết 1)[20240513220517151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420</Words>
  <Application>Microsoft Office PowerPoint</Application>
  <PresentationFormat>Widescreen</PresentationFormat>
  <Paragraphs>50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Arial</vt:lpstr>
      <vt:lpstr>Calibri</vt:lpstr>
      <vt:lpstr>Cambria</vt:lpstr>
      <vt:lpstr>Times New Roman</vt:lpstr>
      <vt:lpstr>回顾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15</cp:revision>
  <dcterms:created xsi:type="dcterms:W3CDTF">2023-04-20T08:49:26Z</dcterms:created>
  <dcterms:modified xsi:type="dcterms:W3CDTF">2024-05-13T15:06:27Z</dcterms:modified>
</cp:coreProperties>
</file>