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Lst>
  <p:notesMasterIdLst>
    <p:notesMasterId r:id="rId21"/>
  </p:notesMasterIdLst>
  <p:sldIdLst>
    <p:sldId id="375" r:id="rId4"/>
    <p:sldId id="2686" r:id="rId5"/>
    <p:sldId id="2858" r:id="rId6"/>
    <p:sldId id="362" r:id="rId7"/>
    <p:sldId id="355" r:id="rId8"/>
    <p:sldId id="356" r:id="rId9"/>
    <p:sldId id="357" r:id="rId10"/>
    <p:sldId id="358" r:id="rId11"/>
    <p:sldId id="359" r:id="rId12"/>
    <p:sldId id="361" r:id="rId13"/>
    <p:sldId id="2882" r:id="rId14"/>
    <p:sldId id="2855" r:id="rId15"/>
    <p:sldId id="2884" r:id="rId16"/>
    <p:sldId id="2883" r:id="rId17"/>
    <p:sldId id="270" r:id="rId18"/>
    <p:sldId id="293" r:id="rId19"/>
    <p:sldId id="28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345" autoAdjust="0"/>
  </p:normalViewPr>
  <p:slideViewPr>
    <p:cSldViewPr snapToGrid="0">
      <p:cViewPr varScale="1">
        <p:scale>
          <a:sx n="50" d="100"/>
          <a:sy n="50" d="100"/>
        </p:scale>
        <p:origin x="12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3C970-4469-4398-8B52-6DC381BDEA78}"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AEA09-8F94-4447-BFD7-718AA1BE8F9C}" type="slidenum">
              <a:rPr lang="en-US" smtClean="0"/>
              <a:t>‹#›</a:t>
            </a:fld>
            <a:endParaRPr lang="en-US"/>
          </a:p>
        </p:txBody>
      </p:sp>
    </p:spTree>
    <p:extLst>
      <p:ext uri="{BB962C8B-B14F-4D97-AF65-F5344CB8AC3E}">
        <p14:creationId xmlns:p14="http://schemas.microsoft.com/office/powerpoint/2010/main" val="158760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F0484-0F60-4837-8BE2-4414FF4B5C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839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5D768-FE41-43FD-AE61-807F5F1E1F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5163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水中的倒影&#10;&#10;描述已自动生成">
            <a:extLst>
              <a:ext uri="{FF2B5EF4-FFF2-40B4-BE49-F238E27FC236}">
                <a16:creationId xmlns:a16="http://schemas.microsoft.com/office/drawing/2014/main" id="{E84C4BCD-A035-47CA-9313-31B95FFE14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55780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923D-2550-D6D1-303E-D87BF6867C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6DA93CC-927D-7344-980A-2EF446C8AD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D25B8DA-591F-889C-7D5B-CC5411BE1B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9C84EFC-C6F8-B93C-46B5-D85658721FA7}"/>
              </a:ext>
            </a:extLst>
          </p:cNvPr>
          <p:cNvSpPr>
            <a:spLocks noGrp="1"/>
          </p:cNvSpPr>
          <p:nvPr>
            <p:ph type="dt" sz="half" idx="10"/>
          </p:nvPr>
        </p:nvSpPr>
        <p:spPr/>
        <p:txBody>
          <a:bodyPr/>
          <a:lstStyle/>
          <a:p>
            <a:fld id="{DBBDD3EA-CB73-40DD-9A7B-F8BAFF783DDD}" type="datetimeFigureOut">
              <a:rPr lang="vi-VN" smtClean="0"/>
              <a:t>09/05/2023</a:t>
            </a:fld>
            <a:endParaRPr lang="vi-VN"/>
          </a:p>
        </p:txBody>
      </p:sp>
      <p:sp>
        <p:nvSpPr>
          <p:cNvPr id="6" name="Footer Placeholder 5">
            <a:extLst>
              <a:ext uri="{FF2B5EF4-FFF2-40B4-BE49-F238E27FC236}">
                <a16:creationId xmlns:a16="http://schemas.microsoft.com/office/drawing/2014/main" id="{5BFF5B4C-D367-9F70-2045-0529E24487E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9503C3D-0C7F-79CF-E347-7840FB373675}"/>
              </a:ext>
            </a:extLst>
          </p:cNvPr>
          <p:cNvSpPr>
            <a:spLocks noGrp="1"/>
          </p:cNvSpPr>
          <p:nvPr>
            <p:ph type="sldNum" sz="quarter" idx="12"/>
          </p:nvPr>
        </p:nvSpPr>
        <p:spPr/>
        <p:txBody>
          <a:bodyPr/>
          <a:lstStyle/>
          <a:p>
            <a:fld id="{62F02092-BAF6-4F4B-8D21-91AABD4CD3BA}" type="slidenum">
              <a:rPr lang="vi-VN" smtClean="0"/>
              <a:t>‹#›</a:t>
            </a:fld>
            <a:endParaRPr lang="vi-VN"/>
          </a:p>
        </p:txBody>
      </p:sp>
    </p:spTree>
    <p:extLst>
      <p:ext uri="{BB962C8B-B14F-4D97-AF65-F5344CB8AC3E}">
        <p14:creationId xmlns:p14="http://schemas.microsoft.com/office/powerpoint/2010/main" val="115316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A949-A305-1496-44D5-C0146044A03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FCB8315-F9EF-F8B1-1B36-C51418737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86F0C9-59BB-A175-A409-8BF7AFDD2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7257252-C346-6F55-7E1C-A005F11B65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D1618E-110F-5A98-F539-EACF3620C9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D8E33C2-B464-19E5-EE60-5F764254F0BB}"/>
              </a:ext>
            </a:extLst>
          </p:cNvPr>
          <p:cNvSpPr>
            <a:spLocks noGrp="1"/>
          </p:cNvSpPr>
          <p:nvPr>
            <p:ph type="dt" sz="half" idx="10"/>
          </p:nvPr>
        </p:nvSpPr>
        <p:spPr/>
        <p:txBody>
          <a:bodyPr/>
          <a:lstStyle/>
          <a:p>
            <a:fld id="{DBBDD3EA-CB73-40DD-9A7B-F8BAFF783DDD}" type="datetimeFigureOut">
              <a:rPr lang="vi-VN" smtClean="0"/>
              <a:t>09/05/2023</a:t>
            </a:fld>
            <a:endParaRPr lang="vi-VN"/>
          </a:p>
        </p:txBody>
      </p:sp>
      <p:sp>
        <p:nvSpPr>
          <p:cNvPr id="8" name="Footer Placeholder 7">
            <a:extLst>
              <a:ext uri="{FF2B5EF4-FFF2-40B4-BE49-F238E27FC236}">
                <a16:creationId xmlns:a16="http://schemas.microsoft.com/office/drawing/2014/main" id="{4E008DE3-68A8-42F7-AB11-D31B1A3A079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2DF209C-5193-C337-4FE8-BAFF6CE77DB5}"/>
              </a:ext>
            </a:extLst>
          </p:cNvPr>
          <p:cNvSpPr>
            <a:spLocks noGrp="1"/>
          </p:cNvSpPr>
          <p:nvPr>
            <p:ph type="sldNum" sz="quarter" idx="12"/>
          </p:nvPr>
        </p:nvSpPr>
        <p:spPr/>
        <p:txBody>
          <a:bodyPr/>
          <a:lstStyle/>
          <a:p>
            <a:fld id="{62F02092-BAF6-4F4B-8D21-91AABD4CD3BA}" type="slidenum">
              <a:rPr lang="vi-VN" smtClean="0"/>
              <a:t>‹#›</a:t>
            </a:fld>
            <a:endParaRPr lang="vi-VN"/>
          </a:p>
        </p:txBody>
      </p:sp>
    </p:spTree>
    <p:extLst>
      <p:ext uri="{BB962C8B-B14F-4D97-AF65-F5344CB8AC3E}">
        <p14:creationId xmlns:p14="http://schemas.microsoft.com/office/powerpoint/2010/main" val="1815260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5CF1-45FD-3A9C-A125-818BF0F364C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2DE31A7-16F6-5DA8-796D-6687DE140398}"/>
              </a:ext>
            </a:extLst>
          </p:cNvPr>
          <p:cNvSpPr>
            <a:spLocks noGrp="1"/>
          </p:cNvSpPr>
          <p:nvPr>
            <p:ph type="dt" sz="half" idx="10"/>
          </p:nvPr>
        </p:nvSpPr>
        <p:spPr/>
        <p:txBody>
          <a:bodyPr/>
          <a:lstStyle/>
          <a:p>
            <a:fld id="{DBBDD3EA-CB73-40DD-9A7B-F8BAFF783DDD}" type="datetimeFigureOut">
              <a:rPr lang="vi-VN" smtClean="0"/>
              <a:t>09/05/2023</a:t>
            </a:fld>
            <a:endParaRPr lang="vi-VN"/>
          </a:p>
        </p:txBody>
      </p:sp>
      <p:sp>
        <p:nvSpPr>
          <p:cNvPr id="4" name="Footer Placeholder 3">
            <a:extLst>
              <a:ext uri="{FF2B5EF4-FFF2-40B4-BE49-F238E27FC236}">
                <a16:creationId xmlns:a16="http://schemas.microsoft.com/office/drawing/2014/main" id="{EBD7A81D-E237-3381-000E-D61B4CC5DAA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E3A8D36-3932-4173-3B85-4D7233A1127C}"/>
              </a:ext>
            </a:extLst>
          </p:cNvPr>
          <p:cNvSpPr>
            <a:spLocks noGrp="1"/>
          </p:cNvSpPr>
          <p:nvPr>
            <p:ph type="sldNum" sz="quarter" idx="12"/>
          </p:nvPr>
        </p:nvSpPr>
        <p:spPr/>
        <p:txBody>
          <a:bodyPr/>
          <a:lstStyle/>
          <a:p>
            <a:fld id="{62F02092-BAF6-4F4B-8D21-91AABD4CD3BA}" type="slidenum">
              <a:rPr lang="vi-VN" smtClean="0"/>
              <a:t>‹#›</a:t>
            </a:fld>
            <a:endParaRPr lang="vi-VN"/>
          </a:p>
        </p:txBody>
      </p:sp>
    </p:spTree>
    <p:extLst>
      <p:ext uri="{BB962C8B-B14F-4D97-AF65-F5344CB8AC3E}">
        <p14:creationId xmlns:p14="http://schemas.microsoft.com/office/powerpoint/2010/main" val="806809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BC2E3B-DB48-DC04-B26F-D647DCBC9C15}"/>
              </a:ext>
            </a:extLst>
          </p:cNvPr>
          <p:cNvSpPr>
            <a:spLocks noGrp="1"/>
          </p:cNvSpPr>
          <p:nvPr>
            <p:ph type="dt" sz="half" idx="10"/>
          </p:nvPr>
        </p:nvSpPr>
        <p:spPr/>
        <p:txBody>
          <a:bodyPr/>
          <a:lstStyle/>
          <a:p>
            <a:fld id="{DBBDD3EA-CB73-40DD-9A7B-F8BAFF783DDD}" type="datetimeFigureOut">
              <a:rPr lang="vi-VN" smtClean="0"/>
              <a:t>09/05/2023</a:t>
            </a:fld>
            <a:endParaRPr lang="vi-VN"/>
          </a:p>
        </p:txBody>
      </p:sp>
      <p:sp>
        <p:nvSpPr>
          <p:cNvPr id="3" name="Footer Placeholder 2">
            <a:extLst>
              <a:ext uri="{FF2B5EF4-FFF2-40B4-BE49-F238E27FC236}">
                <a16:creationId xmlns:a16="http://schemas.microsoft.com/office/drawing/2014/main" id="{8477DADC-8AAA-1523-E62D-18B558AEB50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AE23FD84-52BE-6C64-7CD9-51AC167FA54D}"/>
              </a:ext>
            </a:extLst>
          </p:cNvPr>
          <p:cNvSpPr>
            <a:spLocks noGrp="1"/>
          </p:cNvSpPr>
          <p:nvPr>
            <p:ph type="sldNum" sz="quarter" idx="12"/>
          </p:nvPr>
        </p:nvSpPr>
        <p:spPr/>
        <p:txBody>
          <a:bodyPr/>
          <a:lstStyle/>
          <a:p>
            <a:fld id="{62F02092-BAF6-4F4B-8D21-91AABD4CD3BA}" type="slidenum">
              <a:rPr lang="vi-VN" smtClean="0"/>
              <a:t>‹#›</a:t>
            </a:fld>
            <a:endParaRPr lang="vi-VN"/>
          </a:p>
        </p:txBody>
      </p:sp>
    </p:spTree>
    <p:extLst>
      <p:ext uri="{BB962C8B-B14F-4D97-AF65-F5344CB8AC3E}">
        <p14:creationId xmlns:p14="http://schemas.microsoft.com/office/powerpoint/2010/main" val="3069105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0635-38C8-7036-CD2C-CCA74FAC0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CAB9B12-2435-3BA3-3595-C7CBDA9848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88C56E4-2EEE-09DB-DEA0-8F1F646D1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8E666-6ED0-0C07-062F-4C38140BA777}"/>
              </a:ext>
            </a:extLst>
          </p:cNvPr>
          <p:cNvSpPr>
            <a:spLocks noGrp="1"/>
          </p:cNvSpPr>
          <p:nvPr>
            <p:ph type="dt" sz="half" idx="10"/>
          </p:nvPr>
        </p:nvSpPr>
        <p:spPr/>
        <p:txBody>
          <a:bodyPr/>
          <a:lstStyle/>
          <a:p>
            <a:fld id="{DBBDD3EA-CB73-40DD-9A7B-F8BAFF783DDD}" type="datetimeFigureOut">
              <a:rPr lang="vi-VN" smtClean="0"/>
              <a:t>09/05/2023</a:t>
            </a:fld>
            <a:endParaRPr lang="vi-VN"/>
          </a:p>
        </p:txBody>
      </p:sp>
      <p:sp>
        <p:nvSpPr>
          <p:cNvPr id="6" name="Footer Placeholder 5">
            <a:extLst>
              <a:ext uri="{FF2B5EF4-FFF2-40B4-BE49-F238E27FC236}">
                <a16:creationId xmlns:a16="http://schemas.microsoft.com/office/drawing/2014/main" id="{7B42B6D1-8C96-A666-0FD6-F2E61AC3A84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BB72615-1700-738F-7B6B-CC059572F44B}"/>
              </a:ext>
            </a:extLst>
          </p:cNvPr>
          <p:cNvSpPr>
            <a:spLocks noGrp="1"/>
          </p:cNvSpPr>
          <p:nvPr>
            <p:ph type="sldNum" sz="quarter" idx="12"/>
          </p:nvPr>
        </p:nvSpPr>
        <p:spPr/>
        <p:txBody>
          <a:bodyPr/>
          <a:lstStyle/>
          <a:p>
            <a:fld id="{62F02092-BAF6-4F4B-8D21-91AABD4CD3BA}" type="slidenum">
              <a:rPr lang="vi-VN" smtClean="0"/>
              <a:t>‹#›</a:t>
            </a:fld>
            <a:endParaRPr lang="vi-VN"/>
          </a:p>
        </p:txBody>
      </p:sp>
    </p:spTree>
    <p:extLst>
      <p:ext uri="{BB962C8B-B14F-4D97-AF65-F5344CB8AC3E}">
        <p14:creationId xmlns:p14="http://schemas.microsoft.com/office/powerpoint/2010/main" val="1693064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0673-529C-91A6-2F95-3A2DE9619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619F653-C782-84B2-639C-E5D8C5266C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4D8721A-9F9D-3D76-7ADD-A3EA17D92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1E298-5572-6AAA-1504-E5F550F03EF7}"/>
              </a:ext>
            </a:extLst>
          </p:cNvPr>
          <p:cNvSpPr>
            <a:spLocks noGrp="1"/>
          </p:cNvSpPr>
          <p:nvPr>
            <p:ph type="dt" sz="half" idx="10"/>
          </p:nvPr>
        </p:nvSpPr>
        <p:spPr/>
        <p:txBody>
          <a:bodyPr/>
          <a:lstStyle/>
          <a:p>
            <a:fld id="{DBBDD3EA-CB73-40DD-9A7B-F8BAFF783DDD}" type="datetimeFigureOut">
              <a:rPr lang="vi-VN" smtClean="0"/>
              <a:t>09/05/2023</a:t>
            </a:fld>
            <a:endParaRPr lang="vi-VN"/>
          </a:p>
        </p:txBody>
      </p:sp>
      <p:sp>
        <p:nvSpPr>
          <p:cNvPr id="6" name="Footer Placeholder 5">
            <a:extLst>
              <a:ext uri="{FF2B5EF4-FFF2-40B4-BE49-F238E27FC236}">
                <a16:creationId xmlns:a16="http://schemas.microsoft.com/office/drawing/2014/main" id="{740F03B0-D075-0E5D-7F82-780A835E18F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8ED1AE9-1374-DF00-9E60-62E9C26FB262}"/>
              </a:ext>
            </a:extLst>
          </p:cNvPr>
          <p:cNvSpPr>
            <a:spLocks noGrp="1"/>
          </p:cNvSpPr>
          <p:nvPr>
            <p:ph type="sldNum" sz="quarter" idx="12"/>
          </p:nvPr>
        </p:nvSpPr>
        <p:spPr/>
        <p:txBody>
          <a:bodyPr/>
          <a:lstStyle/>
          <a:p>
            <a:fld id="{62F02092-BAF6-4F4B-8D21-91AABD4CD3BA}" type="slidenum">
              <a:rPr lang="vi-VN" smtClean="0"/>
              <a:t>‹#›</a:t>
            </a:fld>
            <a:endParaRPr lang="vi-VN"/>
          </a:p>
        </p:txBody>
      </p:sp>
    </p:spTree>
    <p:extLst>
      <p:ext uri="{BB962C8B-B14F-4D97-AF65-F5344CB8AC3E}">
        <p14:creationId xmlns:p14="http://schemas.microsoft.com/office/powerpoint/2010/main" val="142116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EF1-698F-3246-3202-3A877FF08C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D8A99A9-03A4-7293-D382-4FDAF20A4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C8111E6-8832-1F87-BD2A-48A8072ADEDA}"/>
              </a:ext>
            </a:extLst>
          </p:cNvPr>
          <p:cNvSpPr>
            <a:spLocks noGrp="1"/>
          </p:cNvSpPr>
          <p:nvPr>
            <p:ph type="dt" sz="half" idx="10"/>
          </p:nvPr>
        </p:nvSpPr>
        <p:spPr/>
        <p:txBody>
          <a:bodyPr/>
          <a:lstStyle/>
          <a:p>
            <a:fld id="{DBBDD3EA-CB73-40DD-9A7B-F8BAFF783DDD}" type="datetimeFigureOut">
              <a:rPr lang="vi-VN" smtClean="0"/>
              <a:t>09/05/2023</a:t>
            </a:fld>
            <a:endParaRPr lang="vi-VN"/>
          </a:p>
        </p:txBody>
      </p:sp>
      <p:sp>
        <p:nvSpPr>
          <p:cNvPr id="5" name="Footer Placeholder 4">
            <a:extLst>
              <a:ext uri="{FF2B5EF4-FFF2-40B4-BE49-F238E27FC236}">
                <a16:creationId xmlns:a16="http://schemas.microsoft.com/office/drawing/2014/main" id="{878EBEA5-54B1-FC84-FE69-42BF5EF5608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09EA2D7-D577-408D-E3BD-7BB40EC5AF1C}"/>
              </a:ext>
            </a:extLst>
          </p:cNvPr>
          <p:cNvSpPr>
            <a:spLocks noGrp="1"/>
          </p:cNvSpPr>
          <p:nvPr>
            <p:ph type="sldNum" sz="quarter" idx="12"/>
          </p:nvPr>
        </p:nvSpPr>
        <p:spPr/>
        <p:txBody>
          <a:bodyPr/>
          <a:lstStyle/>
          <a:p>
            <a:fld id="{62F02092-BAF6-4F4B-8D21-91AABD4CD3BA}" type="slidenum">
              <a:rPr lang="vi-VN" smtClean="0"/>
              <a:t>‹#›</a:t>
            </a:fld>
            <a:endParaRPr lang="vi-VN"/>
          </a:p>
        </p:txBody>
      </p:sp>
    </p:spTree>
    <p:extLst>
      <p:ext uri="{BB962C8B-B14F-4D97-AF65-F5344CB8AC3E}">
        <p14:creationId xmlns:p14="http://schemas.microsoft.com/office/powerpoint/2010/main" val="2733599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84E232-9036-0388-BC76-833999A368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92CC5E9-E0B4-7E5F-8602-E35BEAC9DF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64C1DE3-2163-8459-4D0A-7B48E6E1ABD3}"/>
              </a:ext>
            </a:extLst>
          </p:cNvPr>
          <p:cNvSpPr>
            <a:spLocks noGrp="1"/>
          </p:cNvSpPr>
          <p:nvPr>
            <p:ph type="dt" sz="half" idx="10"/>
          </p:nvPr>
        </p:nvSpPr>
        <p:spPr/>
        <p:txBody>
          <a:bodyPr/>
          <a:lstStyle/>
          <a:p>
            <a:fld id="{DBBDD3EA-CB73-40DD-9A7B-F8BAFF783DDD}" type="datetimeFigureOut">
              <a:rPr lang="vi-VN" smtClean="0"/>
              <a:t>09/05/2023</a:t>
            </a:fld>
            <a:endParaRPr lang="vi-VN"/>
          </a:p>
        </p:txBody>
      </p:sp>
      <p:sp>
        <p:nvSpPr>
          <p:cNvPr id="5" name="Footer Placeholder 4">
            <a:extLst>
              <a:ext uri="{FF2B5EF4-FFF2-40B4-BE49-F238E27FC236}">
                <a16:creationId xmlns:a16="http://schemas.microsoft.com/office/drawing/2014/main" id="{DA22BF04-1F14-20D8-EB8A-85BC688AB4D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A57F261-9B4F-3BDA-4DF3-67358BA66F54}"/>
              </a:ext>
            </a:extLst>
          </p:cNvPr>
          <p:cNvSpPr>
            <a:spLocks noGrp="1"/>
          </p:cNvSpPr>
          <p:nvPr>
            <p:ph type="sldNum" sz="quarter" idx="12"/>
          </p:nvPr>
        </p:nvSpPr>
        <p:spPr/>
        <p:txBody>
          <a:bodyPr/>
          <a:lstStyle/>
          <a:p>
            <a:fld id="{62F02092-BAF6-4F4B-8D21-91AABD4CD3BA}" type="slidenum">
              <a:rPr lang="vi-VN" smtClean="0"/>
              <a:t>‹#›</a:t>
            </a:fld>
            <a:endParaRPr lang="vi-VN"/>
          </a:p>
        </p:txBody>
      </p:sp>
    </p:spTree>
    <p:extLst>
      <p:ext uri="{BB962C8B-B14F-4D97-AF65-F5344CB8AC3E}">
        <p14:creationId xmlns:p14="http://schemas.microsoft.com/office/powerpoint/2010/main" val="657844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5/9/2023</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89834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5/9/2023</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5252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海上的夕阳&#10;&#10;中度可信度描述已自动生成">
            <a:extLst>
              <a:ext uri="{FF2B5EF4-FFF2-40B4-BE49-F238E27FC236}">
                <a16:creationId xmlns:a16="http://schemas.microsoft.com/office/drawing/2014/main" id="{E2A482BC-08BF-4E12-B522-C7EE7D3DDD1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4413979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5/9/2023</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59194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5/9/2023</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57476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5/9/2023</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8122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5/9/2023</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70736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5/9/2023</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73322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5/9/2023</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437657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5/9/2023</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312275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5/9/2023</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5939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5/9/2023</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78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descr="背景图案&#10;&#10;描述已自动生成">
            <a:extLst>
              <a:ext uri="{FF2B5EF4-FFF2-40B4-BE49-F238E27FC236}">
                <a16:creationId xmlns:a16="http://schemas.microsoft.com/office/drawing/2014/main" id="{6242BEB6-94BE-421B-8334-6C2D305EEE4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5033159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7" name="图片 6" descr="背景图案&#10;&#10;描述已自动生成">
            <a:extLst>
              <a:ext uri="{FF2B5EF4-FFF2-40B4-BE49-F238E27FC236}">
                <a16:creationId xmlns:a16="http://schemas.microsoft.com/office/drawing/2014/main" id="{14D5F47C-F3BA-4603-B023-CC774CC4DB7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任意多边形: 形状 5">
            <a:extLst>
              <a:ext uri="{FF2B5EF4-FFF2-40B4-BE49-F238E27FC236}">
                <a16:creationId xmlns:a16="http://schemas.microsoft.com/office/drawing/2014/main" id="{7EB96C71-627A-474C-85FB-036627DAEAD4}"/>
              </a:ext>
            </a:extLst>
          </p:cNvPr>
          <p:cNvSpPr>
            <a:spLocks noGrp="1"/>
          </p:cNvSpPr>
          <p:nvPr>
            <p:ph type="pic" sz="quarter" idx="10"/>
          </p:nvPr>
        </p:nvSpPr>
        <p:spPr>
          <a:xfrm>
            <a:off x="1202778" y="2144753"/>
            <a:ext cx="3216275" cy="2070100"/>
          </a:xfrm>
          <a:custGeom>
            <a:avLst/>
            <a:gdLst>
              <a:gd name="connsiteX0" fmla="*/ 0 w 3216275"/>
              <a:gd name="connsiteY0" fmla="*/ 0 h 2070100"/>
              <a:gd name="connsiteX1" fmla="*/ 3216275 w 3216275"/>
              <a:gd name="connsiteY1" fmla="*/ 0 h 2070100"/>
              <a:gd name="connsiteX2" fmla="*/ 3216275 w 3216275"/>
              <a:gd name="connsiteY2" fmla="*/ 2070100 h 2070100"/>
              <a:gd name="connsiteX3" fmla="*/ 0 w 3216275"/>
              <a:gd name="connsiteY3" fmla="*/ 2070100 h 2070100"/>
            </a:gdLst>
            <a:ahLst/>
            <a:cxnLst>
              <a:cxn ang="0">
                <a:pos x="connsiteX0" y="connsiteY0"/>
              </a:cxn>
              <a:cxn ang="0">
                <a:pos x="connsiteX1" y="connsiteY1"/>
              </a:cxn>
              <a:cxn ang="0">
                <a:pos x="connsiteX2" y="connsiteY2"/>
              </a:cxn>
              <a:cxn ang="0">
                <a:pos x="connsiteX3" y="connsiteY3"/>
              </a:cxn>
            </a:cxnLst>
            <a:rect l="l" t="t" r="r" b="b"/>
            <a:pathLst>
              <a:path w="3216275" h="2070100">
                <a:moveTo>
                  <a:pt x="0" y="0"/>
                </a:moveTo>
                <a:lnTo>
                  <a:pt x="3216275" y="0"/>
                </a:lnTo>
                <a:lnTo>
                  <a:pt x="3216275" y="2070100"/>
                </a:lnTo>
                <a:lnTo>
                  <a:pt x="0" y="20701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255717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4" name="图片 3" descr="背景图案&#10;&#10;描述已自动生成">
            <a:extLst>
              <a:ext uri="{FF2B5EF4-FFF2-40B4-BE49-F238E27FC236}">
                <a16:creationId xmlns:a16="http://schemas.microsoft.com/office/drawing/2014/main" id="{F576439D-3E0F-4C78-B884-63E3B398D8C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1822982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3420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6176-51DF-6EEF-C423-698CB26A09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A018E3E-E37F-6BB7-39CB-32B06FA13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241C017-5114-5E0E-BDEB-5372181579E0}"/>
              </a:ext>
            </a:extLst>
          </p:cNvPr>
          <p:cNvSpPr>
            <a:spLocks noGrp="1"/>
          </p:cNvSpPr>
          <p:nvPr>
            <p:ph type="dt" sz="half" idx="10"/>
          </p:nvPr>
        </p:nvSpPr>
        <p:spPr/>
        <p:txBody>
          <a:bodyPr/>
          <a:lstStyle/>
          <a:p>
            <a:fld id="{DBBDD3EA-CB73-40DD-9A7B-F8BAFF783DDD}" type="datetimeFigureOut">
              <a:rPr lang="vi-VN" smtClean="0"/>
              <a:t>09/05/2023</a:t>
            </a:fld>
            <a:endParaRPr lang="vi-VN"/>
          </a:p>
        </p:txBody>
      </p:sp>
      <p:sp>
        <p:nvSpPr>
          <p:cNvPr id="5" name="Footer Placeholder 4">
            <a:extLst>
              <a:ext uri="{FF2B5EF4-FFF2-40B4-BE49-F238E27FC236}">
                <a16:creationId xmlns:a16="http://schemas.microsoft.com/office/drawing/2014/main" id="{C40FBB30-8169-5C73-B093-50CA1388E3B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74B3F4-AB62-C935-C2FE-587E38B06878}"/>
              </a:ext>
            </a:extLst>
          </p:cNvPr>
          <p:cNvSpPr>
            <a:spLocks noGrp="1"/>
          </p:cNvSpPr>
          <p:nvPr>
            <p:ph type="sldNum" sz="quarter" idx="12"/>
          </p:nvPr>
        </p:nvSpPr>
        <p:spPr/>
        <p:txBody>
          <a:bodyPr/>
          <a:lstStyle/>
          <a:p>
            <a:fld id="{62F02092-BAF6-4F4B-8D21-91AABD4CD3BA}" type="slidenum">
              <a:rPr lang="vi-VN" smtClean="0"/>
              <a:t>‹#›</a:t>
            </a:fld>
            <a:endParaRPr lang="vi-VN"/>
          </a:p>
        </p:txBody>
      </p:sp>
    </p:spTree>
    <p:extLst>
      <p:ext uri="{BB962C8B-B14F-4D97-AF65-F5344CB8AC3E}">
        <p14:creationId xmlns:p14="http://schemas.microsoft.com/office/powerpoint/2010/main" val="364042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BC26-B1E0-A01B-1558-A0E5C53D61E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C347A69-BB71-5814-47C3-E42C5691A9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AF3BBBD-ADA6-A845-CEB7-7258BC3A7477}"/>
              </a:ext>
            </a:extLst>
          </p:cNvPr>
          <p:cNvSpPr>
            <a:spLocks noGrp="1"/>
          </p:cNvSpPr>
          <p:nvPr>
            <p:ph type="dt" sz="half" idx="10"/>
          </p:nvPr>
        </p:nvSpPr>
        <p:spPr/>
        <p:txBody>
          <a:bodyPr/>
          <a:lstStyle/>
          <a:p>
            <a:fld id="{DBBDD3EA-CB73-40DD-9A7B-F8BAFF783DDD}" type="datetimeFigureOut">
              <a:rPr lang="vi-VN" smtClean="0"/>
              <a:t>09/05/2023</a:t>
            </a:fld>
            <a:endParaRPr lang="vi-VN"/>
          </a:p>
        </p:txBody>
      </p:sp>
      <p:sp>
        <p:nvSpPr>
          <p:cNvPr id="5" name="Footer Placeholder 4">
            <a:extLst>
              <a:ext uri="{FF2B5EF4-FFF2-40B4-BE49-F238E27FC236}">
                <a16:creationId xmlns:a16="http://schemas.microsoft.com/office/drawing/2014/main" id="{B17ACE69-CC2B-230A-5130-6E37586EB4F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6084D11-3F1C-CD78-2463-3454305CF96C}"/>
              </a:ext>
            </a:extLst>
          </p:cNvPr>
          <p:cNvSpPr>
            <a:spLocks noGrp="1"/>
          </p:cNvSpPr>
          <p:nvPr>
            <p:ph type="sldNum" sz="quarter" idx="12"/>
          </p:nvPr>
        </p:nvSpPr>
        <p:spPr/>
        <p:txBody>
          <a:bodyPr/>
          <a:lstStyle/>
          <a:p>
            <a:fld id="{62F02092-BAF6-4F4B-8D21-91AABD4CD3BA}" type="slidenum">
              <a:rPr lang="vi-VN" smtClean="0"/>
              <a:t>‹#›</a:t>
            </a:fld>
            <a:endParaRPr lang="vi-VN"/>
          </a:p>
        </p:txBody>
      </p:sp>
    </p:spTree>
    <p:extLst>
      <p:ext uri="{BB962C8B-B14F-4D97-AF65-F5344CB8AC3E}">
        <p14:creationId xmlns:p14="http://schemas.microsoft.com/office/powerpoint/2010/main" val="112483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E015-A021-B8CF-86C6-CA7BB726BB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52F1860-2E29-0BD1-72C8-938EBD5CD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1759B6-F6ED-6496-50E2-02190B4A7B55}"/>
              </a:ext>
            </a:extLst>
          </p:cNvPr>
          <p:cNvSpPr>
            <a:spLocks noGrp="1"/>
          </p:cNvSpPr>
          <p:nvPr>
            <p:ph type="dt" sz="half" idx="10"/>
          </p:nvPr>
        </p:nvSpPr>
        <p:spPr/>
        <p:txBody>
          <a:bodyPr/>
          <a:lstStyle/>
          <a:p>
            <a:fld id="{DBBDD3EA-CB73-40DD-9A7B-F8BAFF783DDD}" type="datetimeFigureOut">
              <a:rPr lang="vi-VN" smtClean="0"/>
              <a:t>09/05/2023</a:t>
            </a:fld>
            <a:endParaRPr lang="vi-VN"/>
          </a:p>
        </p:txBody>
      </p:sp>
      <p:sp>
        <p:nvSpPr>
          <p:cNvPr id="5" name="Footer Placeholder 4">
            <a:extLst>
              <a:ext uri="{FF2B5EF4-FFF2-40B4-BE49-F238E27FC236}">
                <a16:creationId xmlns:a16="http://schemas.microsoft.com/office/drawing/2014/main" id="{8B381EF6-9CA1-F7C8-6840-423D9D33B28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A993FA6-BE7E-6258-A775-35EA75CCB615}"/>
              </a:ext>
            </a:extLst>
          </p:cNvPr>
          <p:cNvSpPr>
            <a:spLocks noGrp="1"/>
          </p:cNvSpPr>
          <p:nvPr>
            <p:ph type="sldNum" sz="quarter" idx="12"/>
          </p:nvPr>
        </p:nvSpPr>
        <p:spPr/>
        <p:txBody>
          <a:bodyPr/>
          <a:lstStyle/>
          <a:p>
            <a:fld id="{62F02092-BAF6-4F4B-8D21-91AABD4CD3BA}" type="slidenum">
              <a:rPr lang="vi-VN" smtClean="0"/>
              <a:t>‹#›</a:t>
            </a:fld>
            <a:endParaRPr lang="vi-VN"/>
          </a:p>
        </p:txBody>
      </p:sp>
    </p:spTree>
    <p:extLst>
      <p:ext uri="{BB962C8B-B14F-4D97-AF65-F5344CB8AC3E}">
        <p14:creationId xmlns:p14="http://schemas.microsoft.com/office/powerpoint/2010/main" val="1995381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456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9BA255-8E21-30DB-CEEB-48117860B2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C8F247E-4BAB-A19B-C0CC-219709218D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DD3B8E8-83EA-D2BA-1DD5-FC2C0724F2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DD3EA-CB73-40DD-9A7B-F8BAFF783DDD}" type="datetimeFigureOut">
              <a:rPr lang="vi-VN" smtClean="0"/>
              <a:t>09/05/2023</a:t>
            </a:fld>
            <a:endParaRPr lang="vi-VN"/>
          </a:p>
        </p:txBody>
      </p:sp>
      <p:sp>
        <p:nvSpPr>
          <p:cNvPr id="5" name="Footer Placeholder 4">
            <a:extLst>
              <a:ext uri="{FF2B5EF4-FFF2-40B4-BE49-F238E27FC236}">
                <a16:creationId xmlns:a16="http://schemas.microsoft.com/office/drawing/2014/main" id="{8D8ACB33-91AF-C5E0-9C59-01CF07C52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D6AC710-B61B-8484-E078-528D1C97B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02092-BAF6-4F4B-8D21-91AABD4CD3BA}" type="slidenum">
              <a:rPr lang="vi-VN" smtClean="0"/>
              <a:t>‹#›</a:t>
            </a:fld>
            <a:endParaRPr lang="vi-VN"/>
          </a:p>
        </p:txBody>
      </p:sp>
    </p:spTree>
    <p:extLst>
      <p:ext uri="{BB962C8B-B14F-4D97-AF65-F5344CB8AC3E}">
        <p14:creationId xmlns:p14="http://schemas.microsoft.com/office/powerpoint/2010/main" val="3459679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935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audio" Target="NULL"/><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0.png"/><Relationship Id="rId4" Type="http://schemas.microsoft.com/office/2007/relationships/hdphoto" Target="../media/hdphoto9.wdp"/></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14.jpe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9.png"/><Relationship Id="rId3" Type="http://schemas.openxmlformats.org/officeDocument/2006/relationships/image" Target="../media/image14.jpeg"/><Relationship Id="rId7" Type="http://schemas.openxmlformats.org/officeDocument/2006/relationships/image" Target="../media/image26.png"/><Relationship Id="rId12" Type="http://schemas.microsoft.com/office/2007/relationships/hdphoto" Target="../media/hdphoto7.wdp"/><Relationship Id="rId2" Type="http://schemas.openxmlformats.org/officeDocument/2006/relationships/audio" Target="../media/audio1.wav"/><Relationship Id="rId1" Type="http://schemas.openxmlformats.org/officeDocument/2006/relationships/slideLayout" Target="../slideLayouts/slideLayout8.xml"/><Relationship Id="rId6" Type="http://schemas.microsoft.com/office/2007/relationships/hdphoto" Target="../media/hdphoto4.wdp"/><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audio" Target="NULL"/><Relationship Id="rId10" Type="http://schemas.microsoft.com/office/2007/relationships/hdphoto" Target="../media/hdphoto6.wdp"/><Relationship Id="rId4" Type="http://schemas.openxmlformats.org/officeDocument/2006/relationships/image" Target="../media/image24.png"/><Relationship Id="rId9" Type="http://schemas.openxmlformats.org/officeDocument/2006/relationships/image" Target="../media/image27.png"/><Relationship Id="rId14"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audio" Target="NUL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NULL"/><Relationship Id="rId5" Type="http://schemas.openxmlformats.org/officeDocument/2006/relationships/image" Target="../media/image30.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189992" y="4636709"/>
            <a:ext cx="4059055"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TNXH</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F6774A-98BC-0068-005F-37943AAF4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A544A186-D757-AA87-D548-935B57333AD4}"/>
              </a:ext>
            </a:extLst>
          </p:cNvPr>
          <p:cNvGrpSpPr/>
          <p:nvPr/>
        </p:nvGrpSpPr>
        <p:grpSpPr>
          <a:xfrm>
            <a:off x="1554481" y="2440317"/>
            <a:ext cx="9225280" cy="3981727"/>
            <a:chOff x="3038622" y="4422893"/>
            <a:chExt cx="5899824" cy="2442616"/>
          </a:xfrm>
        </p:grpSpPr>
        <p:pic>
          <p:nvPicPr>
            <p:cNvPr id="14" name="Picture 13" descr="A picture containing vector graphics&#10;&#10;Description automatically generated">
              <a:extLst>
                <a:ext uri="{FF2B5EF4-FFF2-40B4-BE49-F238E27FC236}">
                  <a16:creationId xmlns:a16="http://schemas.microsoft.com/office/drawing/2014/main" id="{C120B248-FD14-2C91-76AD-903A1300C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622" y="4530442"/>
              <a:ext cx="2348607" cy="2335067"/>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DE7BD2C8-E084-E0EC-0DC2-41A6EDD7B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0197" y="4422893"/>
              <a:ext cx="2808249" cy="233506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B2AFEBAC-5047-5137-C19E-93098109B4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6423" y="4499572"/>
              <a:ext cx="1618111" cy="2335066"/>
            </a:xfrm>
            <a:prstGeom prst="rect">
              <a:avLst/>
            </a:prstGeom>
          </p:spPr>
        </p:pic>
      </p:grpSp>
      <p:pic>
        <p:nvPicPr>
          <p:cNvPr id="2" name="Picture 1">
            <a:extLst>
              <a:ext uri="{FF2B5EF4-FFF2-40B4-BE49-F238E27FC236}">
                <a16:creationId xmlns:a16="http://schemas.microsoft.com/office/drawing/2014/main" id="{AE880204-ACE6-3D47-00CA-744A86F89E71}"/>
              </a:ext>
            </a:extLst>
          </p:cNvPr>
          <p:cNvPicPr>
            <a:picLocks noChangeAspect="1"/>
          </p:cNvPicPr>
          <p:nvPr/>
        </p:nvPicPr>
        <p:blipFill>
          <a:blip r:embed="rId6"/>
          <a:stretch>
            <a:fillRect/>
          </a:stretch>
        </p:blipFill>
        <p:spPr>
          <a:xfrm>
            <a:off x="1980056" y="332155"/>
            <a:ext cx="8803387" cy="1774090"/>
          </a:xfrm>
          <a:prstGeom prst="rect">
            <a:avLst/>
          </a:prstGeom>
        </p:spPr>
      </p:pic>
    </p:spTree>
    <p:extLst>
      <p:ext uri="{BB962C8B-B14F-4D97-AF65-F5344CB8AC3E}">
        <p14:creationId xmlns:p14="http://schemas.microsoft.com/office/powerpoint/2010/main" val="4245883933"/>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7" name="laser.wav"/>
                                            </p:tgtEl>
                                          </p:cMediaNode>
                                        </p:audio>
                                      </p:subTnLst>
                                    </p:cTn>
                                  </p:par>
                                </p:childTnLst>
                              </p:cTn>
                            </p:par>
                            <p:par>
                              <p:cTn id="9" fill="hold">
                                <p:stCondLst>
                                  <p:cond delay="1000"/>
                                </p:stCondLst>
                                <p:childTnLst>
                                  <p:par>
                                    <p:cTn id="10" presetID="32" presetClass="emph" presetSubtype="0" fill="hold" nodeType="after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artoon clouds collection">
            <a:extLst>
              <a:ext uri="{FF2B5EF4-FFF2-40B4-BE49-F238E27FC236}">
                <a16:creationId xmlns:a16="http://schemas.microsoft.com/office/drawing/2014/main" id="{3863A9FF-9872-6AE3-661A-7BABF724EC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5389" t="27536" b="29825"/>
          <a:stretch/>
        </p:blipFill>
        <p:spPr bwMode="auto">
          <a:xfrm>
            <a:off x="5075353" y="1062678"/>
            <a:ext cx="325626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clouds collection">
            <a:extLst>
              <a:ext uri="{FF2B5EF4-FFF2-40B4-BE49-F238E27FC236}">
                <a16:creationId xmlns:a16="http://schemas.microsoft.com/office/drawing/2014/main" id="{F0EA8416-A7FF-523F-3C77-4312AB5AF77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2960" t="32472" b="36384"/>
          <a:stretch/>
        </p:blipFill>
        <p:spPr bwMode="auto">
          <a:xfrm>
            <a:off x="8521831" y="-53215"/>
            <a:ext cx="3401088" cy="1857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acher talking with her students on white background">
            <a:extLst>
              <a:ext uri="{FF2B5EF4-FFF2-40B4-BE49-F238E27FC236}">
                <a16:creationId xmlns:a16="http://schemas.microsoft.com/office/drawing/2014/main" id="{5D1DE741-21CF-A32E-2999-4673CE1E828B}"/>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320" b="94981" l="4633" r="96965">
                        <a14:foregroundMark x1="30831" y1="6320" x2="33067" y2="8922"/>
                        <a14:foregroundMark x1="34505" y1="31041" x2="36741" y2="40892"/>
                        <a14:foregroundMark x1="36741" y1="40892" x2="36741" y2="40892"/>
                        <a14:foregroundMark x1="50160" y1="23048" x2="51278" y2="6506"/>
                        <a14:foregroundMark x1="9585" y1="48885" x2="7508" y2="57435"/>
                        <a14:foregroundMark x1="4952" y1="55019" x2="6550" y2="59851"/>
                        <a14:foregroundMark x1="6230" y1="66914" x2="6230" y2="66914"/>
                        <a14:foregroundMark x1="24056" y1="69006" x2="24121" y2="69145"/>
                        <a14:foregroundMark x1="22045" y1="62082" x2="22082" y2="63465"/>
                        <a14:foregroundMark x1="8786" y1="92937" x2="8946" y2="92007"/>
                        <a14:foregroundMark x1="7029" y1="94238" x2="10863" y2="87175"/>
                        <a14:foregroundMark x1="19329" y1="88476" x2="22684" y2="94796"/>
                        <a14:foregroundMark x1="31789" y1="95539" x2="31789" y2="95539"/>
                        <a14:foregroundMark x1="57188" y1="49071" x2="61182" y2="76394"/>
                        <a14:foregroundMark x1="61182" y1="76394" x2="61022" y2="77881"/>
                        <a14:foregroundMark x1="60703" y1="47212" x2="63259" y2="50372"/>
                        <a14:foregroundMark x1="61821" y1="83086" x2="62620" y2="93123"/>
                        <a14:foregroundMark x1="55591" y1="88662" x2="54153" y2="91450"/>
                        <a14:foregroundMark x1="86741" y1="47584" x2="88339" y2="75465"/>
                        <a14:foregroundMark x1="86262" y1="43494" x2="86262" y2="43494"/>
                        <a14:foregroundMark x1="89297" y1="40706" x2="89297" y2="40706"/>
                        <a14:foregroundMark x1="90735" y1="40520" x2="90735" y2="40520"/>
                        <a14:foregroundMark x1="93930" y1="54275" x2="91693" y2="61524"/>
                        <a14:foregroundMark x1="96965" y1="75093" x2="96965" y2="75093"/>
                        <a14:foregroundMark x1="73802" y1="73420" x2="78275" y2="70632"/>
                        <a14:foregroundMark x1="83387" y1="68216" x2="84345" y2="75279"/>
                        <a14:foregroundMark x1="86262" y1="68773" x2="84185" y2="75836"/>
                        <a14:foregroundMark x1="80511" y1="69888" x2="81150" y2="76580"/>
                        <a14:foregroundMark x1="87084" y1="90335" x2="87859" y2="93123"/>
                        <a14:foregroundMark x1="86722" y1="89033" x2="87084" y2="90335"/>
                        <a14:foregroundMark x1="86464" y1="88104" x2="86671" y2="88848"/>
                        <a14:foregroundMark x1="86102" y1="86803" x2="86464" y2="88104"/>
                        <a14:foregroundMark x1="83661" y1="88104" x2="84345" y2="87361"/>
                        <a14:foregroundMark x1="82976" y1="88848" x2="83661" y2="88104"/>
                        <a14:foregroundMark x1="79553" y1="92565" x2="82806" y2="89033"/>
                        <a14:foregroundMark x1="81470" y1="43494" x2="81470" y2="43494"/>
                        <a14:foregroundMark x1="90895" y1="42751" x2="90895" y2="42751"/>
                        <a14:foregroundMark x1="55112" y1="83643" x2="55431" y2="86059"/>
                        <a14:foregroundMark x1="21725" y1="66729" x2="21725" y2="66729"/>
                        <a14:backgroundMark x1="84026" y1="44610" x2="84026" y2="44610"/>
                        <a14:backgroundMark x1="82109" y1="45353" x2="82109" y2="45353"/>
                        <a14:backgroundMark x1="88179" y1="46097" x2="88179" y2="46097"/>
                        <a14:backgroundMark x1="90575" y1="46097" x2="90575" y2="46097"/>
                        <a14:backgroundMark x1="88978" y1="46097" x2="88978" y2="46097"/>
                        <a14:backgroundMark x1="53035" y1="64312" x2="53035" y2="64312"/>
                        <a14:backgroundMark x1="85942" y1="88104" x2="85942" y2="88104"/>
                        <a14:backgroundMark x1="85783" y1="88848" x2="85783" y2="89033"/>
                        <a14:backgroundMark x1="85304" y1="90335" x2="85304" y2="90335"/>
                        <a14:backgroundMark x1="22684" y1="64498" x2="23962" y2="65985"/>
                        <a14:backgroundMark x1="21086" y1="64684" x2="22204" y2="65428"/>
                        <a14:backgroundMark x1="23195" y1="66729" x2="23642" y2="67472"/>
                        <a14:backgroundMark x1="22524" y1="65613" x2="23195" y2="66729"/>
                        <a14:backgroundMark x1="23802" y1="67472" x2="24441" y2="68773"/>
                        <a14:backgroundMark x1="22364" y1="63383" x2="22364" y2="63383"/>
                      </a14:backgroundRemoval>
                    </a14:imgEffect>
                  </a14:imgLayer>
                </a14:imgProps>
              </a:ext>
              <a:ext uri="{28A0092B-C50C-407E-A947-70E740481C1C}">
                <a14:useLocalDpi xmlns:a14="http://schemas.microsoft.com/office/drawing/2010/main" val="0"/>
              </a:ext>
            </a:extLst>
          </a:blip>
          <a:srcRect/>
          <a:stretch>
            <a:fillRect/>
          </a:stretch>
        </p:blipFill>
        <p:spPr bwMode="auto">
          <a:xfrm>
            <a:off x="206738" y="2573920"/>
            <a:ext cx="5167902" cy="44414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a Mai Ngay Tet Viet Nam">
            <a:extLst>
              <a:ext uri="{FF2B5EF4-FFF2-40B4-BE49-F238E27FC236}">
                <a16:creationId xmlns:a16="http://schemas.microsoft.com/office/drawing/2014/main" id="{57A7B633-C8E4-9F0A-43FF-F2B150FA93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350" y="-89606"/>
            <a:ext cx="5962650" cy="4663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C67D3240-7ADF-D031-6074-4504EDEFFB3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1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208387">
            <a:off x="5430116" y="3450894"/>
            <a:ext cx="6780738" cy="4131730"/>
          </a:xfrm>
          <a:prstGeom prst="rect">
            <a:avLst/>
          </a:prstGeom>
        </p:spPr>
      </p:pic>
      <p:pic>
        <p:nvPicPr>
          <p:cNvPr id="6" name="Picture 5">
            <a:extLst>
              <a:ext uri="{FF2B5EF4-FFF2-40B4-BE49-F238E27FC236}">
                <a16:creationId xmlns:a16="http://schemas.microsoft.com/office/drawing/2014/main" id="{3C1708EA-13DB-9595-B700-C28DB22D8CCD}"/>
              </a:ext>
            </a:extLst>
          </p:cNvPr>
          <p:cNvPicPr>
            <a:picLocks noChangeAspect="1"/>
          </p:cNvPicPr>
          <p:nvPr/>
        </p:nvPicPr>
        <p:blipFill>
          <a:blip r:embed="rId9"/>
          <a:stretch>
            <a:fillRect/>
          </a:stretch>
        </p:blipFill>
        <p:spPr>
          <a:xfrm>
            <a:off x="696869" y="490245"/>
            <a:ext cx="8321761" cy="2353260"/>
          </a:xfrm>
          <a:prstGeom prst="rect">
            <a:avLst/>
          </a:prstGeom>
        </p:spPr>
      </p:pic>
    </p:spTree>
    <p:extLst>
      <p:ext uri="{BB962C8B-B14F-4D97-AF65-F5344CB8AC3E}">
        <p14:creationId xmlns:p14="http://schemas.microsoft.com/office/powerpoint/2010/main" val="6651323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247650"/>
            <a:ext cx="11072191" cy="638175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 name="Rectangle 7">
            <a:extLst>
              <a:ext uri="{FF2B5EF4-FFF2-40B4-BE49-F238E27FC236}">
                <a16:creationId xmlns:a16="http://schemas.microsoft.com/office/drawing/2014/main" id="{2660D964-7267-4235-B924-D80A18583158}"/>
              </a:ext>
            </a:extLst>
          </p:cNvPr>
          <p:cNvSpPr/>
          <p:nvPr/>
        </p:nvSpPr>
        <p:spPr>
          <a:xfrm>
            <a:off x="1292733" y="434404"/>
            <a:ext cx="9377934" cy="1077218"/>
          </a:xfrm>
          <a:prstGeom prst="rect">
            <a:avLst/>
          </a:prstGeom>
        </p:spPr>
        <p:txBody>
          <a:bodyPr wrap="square">
            <a:spAutoFit/>
          </a:bodyPr>
          <a:lstStyle/>
          <a:p>
            <a:pPr lvl="0" algn="just" defTabSz="911744">
              <a:spcBef>
                <a:spcPts val="600"/>
              </a:spcBef>
              <a:spcAft>
                <a:spcPts val="600"/>
              </a:spcAf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Vẽ sơ đồ hoặc làm mô hình Mặt Trời và các hành tinh trong hệ Mặt Trời.</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456EE94-8735-4A13-53B6-951AB2BE7C5C}"/>
              </a:ext>
            </a:extLst>
          </p:cNvPr>
          <p:cNvPicPr>
            <a:picLocks noChangeAspect="1"/>
          </p:cNvPicPr>
          <p:nvPr/>
        </p:nvPicPr>
        <p:blipFill>
          <a:blip r:embed="rId2"/>
          <a:stretch>
            <a:fillRect/>
          </a:stretch>
        </p:blipFill>
        <p:spPr>
          <a:xfrm>
            <a:off x="3563408" y="1438275"/>
            <a:ext cx="5318653" cy="5038724"/>
          </a:xfrm>
          <a:prstGeom prst="rect">
            <a:avLst/>
          </a:prstGeom>
        </p:spPr>
      </p:pic>
    </p:spTree>
    <p:extLst>
      <p:ext uri="{BB962C8B-B14F-4D97-AF65-F5344CB8AC3E}">
        <p14:creationId xmlns:p14="http://schemas.microsoft.com/office/powerpoint/2010/main" val="2545455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artoon clouds collection">
            <a:extLst>
              <a:ext uri="{FF2B5EF4-FFF2-40B4-BE49-F238E27FC236}">
                <a16:creationId xmlns:a16="http://schemas.microsoft.com/office/drawing/2014/main" id="{3863A9FF-9872-6AE3-661A-7BABF724EC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5389" t="27536" b="29825"/>
          <a:stretch/>
        </p:blipFill>
        <p:spPr bwMode="auto">
          <a:xfrm>
            <a:off x="5075353" y="1062678"/>
            <a:ext cx="325626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clouds collection">
            <a:extLst>
              <a:ext uri="{FF2B5EF4-FFF2-40B4-BE49-F238E27FC236}">
                <a16:creationId xmlns:a16="http://schemas.microsoft.com/office/drawing/2014/main" id="{F0EA8416-A7FF-523F-3C77-4312AB5AF77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2960" t="32472" b="36384"/>
          <a:stretch/>
        </p:blipFill>
        <p:spPr bwMode="auto">
          <a:xfrm>
            <a:off x="8521831" y="-53215"/>
            <a:ext cx="3401088" cy="1857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acher talking with her students on white background">
            <a:extLst>
              <a:ext uri="{FF2B5EF4-FFF2-40B4-BE49-F238E27FC236}">
                <a16:creationId xmlns:a16="http://schemas.microsoft.com/office/drawing/2014/main" id="{5D1DE741-21CF-A32E-2999-4673CE1E828B}"/>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320" b="94981" l="4633" r="96965">
                        <a14:foregroundMark x1="30831" y1="6320" x2="33067" y2="8922"/>
                        <a14:foregroundMark x1="34505" y1="31041" x2="36741" y2="40892"/>
                        <a14:foregroundMark x1="36741" y1="40892" x2="36741" y2="40892"/>
                        <a14:foregroundMark x1="50160" y1="23048" x2="51278" y2="6506"/>
                        <a14:foregroundMark x1="9585" y1="48885" x2="7508" y2="57435"/>
                        <a14:foregroundMark x1="4952" y1="55019" x2="6550" y2="59851"/>
                        <a14:foregroundMark x1="6230" y1="66914" x2="6230" y2="66914"/>
                        <a14:foregroundMark x1="24056" y1="69006" x2="24121" y2="69145"/>
                        <a14:foregroundMark x1="22045" y1="62082" x2="22082" y2="63465"/>
                        <a14:foregroundMark x1="8786" y1="92937" x2="8946" y2="92007"/>
                        <a14:foregroundMark x1="7029" y1="94238" x2="10863" y2="87175"/>
                        <a14:foregroundMark x1="19329" y1="88476" x2="22684" y2="94796"/>
                        <a14:foregroundMark x1="31789" y1="95539" x2="31789" y2="95539"/>
                        <a14:foregroundMark x1="57188" y1="49071" x2="61182" y2="76394"/>
                        <a14:foregroundMark x1="61182" y1="76394" x2="61022" y2="77881"/>
                        <a14:foregroundMark x1="60703" y1="47212" x2="63259" y2="50372"/>
                        <a14:foregroundMark x1="61821" y1="83086" x2="62620" y2="93123"/>
                        <a14:foregroundMark x1="55591" y1="88662" x2="54153" y2="91450"/>
                        <a14:foregroundMark x1="86741" y1="47584" x2="88339" y2="75465"/>
                        <a14:foregroundMark x1="86262" y1="43494" x2="86262" y2="43494"/>
                        <a14:foregroundMark x1="89297" y1="40706" x2="89297" y2="40706"/>
                        <a14:foregroundMark x1="90735" y1="40520" x2="90735" y2="40520"/>
                        <a14:foregroundMark x1="93930" y1="54275" x2="91693" y2="61524"/>
                        <a14:foregroundMark x1="96965" y1="75093" x2="96965" y2="75093"/>
                        <a14:foregroundMark x1="73802" y1="73420" x2="78275" y2="70632"/>
                        <a14:foregroundMark x1="83387" y1="68216" x2="84345" y2="75279"/>
                        <a14:foregroundMark x1="86262" y1="68773" x2="84185" y2="75836"/>
                        <a14:foregroundMark x1="80511" y1="69888" x2="81150" y2="76580"/>
                        <a14:foregroundMark x1="87084" y1="90335" x2="87859" y2="93123"/>
                        <a14:foregroundMark x1="86722" y1="89033" x2="87084" y2="90335"/>
                        <a14:foregroundMark x1="86464" y1="88104" x2="86671" y2="88848"/>
                        <a14:foregroundMark x1="86102" y1="86803" x2="86464" y2="88104"/>
                        <a14:foregroundMark x1="83661" y1="88104" x2="84345" y2="87361"/>
                        <a14:foregroundMark x1="82976" y1="88848" x2="83661" y2="88104"/>
                        <a14:foregroundMark x1="79553" y1="92565" x2="82806" y2="89033"/>
                        <a14:foregroundMark x1="81470" y1="43494" x2="81470" y2="43494"/>
                        <a14:foregroundMark x1="90895" y1="42751" x2="90895" y2="42751"/>
                        <a14:foregroundMark x1="55112" y1="83643" x2="55431" y2="86059"/>
                        <a14:foregroundMark x1="21725" y1="66729" x2="21725" y2="66729"/>
                        <a14:backgroundMark x1="84026" y1="44610" x2="84026" y2="44610"/>
                        <a14:backgroundMark x1="82109" y1="45353" x2="82109" y2="45353"/>
                        <a14:backgroundMark x1="88179" y1="46097" x2="88179" y2="46097"/>
                        <a14:backgroundMark x1="90575" y1="46097" x2="90575" y2="46097"/>
                        <a14:backgroundMark x1="88978" y1="46097" x2="88978" y2="46097"/>
                        <a14:backgroundMark x1="53035" y1="64312" x2="53035" y2="64312"/>
                        <a14:backgroundMark x1="85942" y1="88104" x2="85942" y2="88104"/>
                        <a14:backgroundMark x1="85783" y1="88848" x2="85783" y2="89033"/>
                        <a14:backgroundMark x1="85304" y1="90335" x2="85304" y2="90335"/>
                        <a14:backgroundMark x1="22684" y1="64498" x2="23962" y2="65985"/>
                        <a14:backgroundMark x1="21086" y1="64684" x2="22204" y2="65428"/>
                        <a14:backgroundMark x1="23195" y1="66729" x2="23642" y2="67472"/>
                        <a14:backgroundMark x1="22524" y1="65613" x2="23195" y2="66729"/>
                        <a14:backgroundMark x1="23802" y1="67472" x2="24441" y2="68773"/>
                        <a14:backgroundMark x1="22364" y1="63383" x2="22364" y2="63383"/>
                      </a14:backgroundRemoval>
                    </a14:imgEffect>
                  </a14:imgLayer>
                </a14:imgProps>
              </a:ext>
              <a:ext uri="{28A0092B-C50C-407E-A947-70E740481C1C}">
                <a14:useLocalDpi xmlns:a14="http://schemas.microsoft.com/office/drawing/2010/main" val="0"/>
              </a:ext>
            </a:extLst>
          </a:blip>
          <a:srcRect/>
          <a:stretch>
            <a:fillRect/>
          </a:stretch>
        </p:blipFill>
        <p:spPr bwMode="auto">
          <a:xfrm>
            <a:off x="206738" y="2573920"/>
            <a:ext cx="5167902" cy="44414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a Mai Ngay Tet Viet Nam">
            <a:extLst>
              <a:ext uri="{FF2B5EF4-FFF2-40B4-BE49-F238E27FC236}">
                <a16:creationId xmlns:a16="http://schemas.microsoft.com/office/drawing/2014/main" id="{57A7B633-C8E4-9F0A-43FF-F2B150FA93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350" y="-89606"/>
            <a:ext cx="5962650" cy="4663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C67D3240-7ADF-D031-6074-4504EDEFFB3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1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208387">
            <a:off x="5430116" y="3450894"/>
            <a:ext cx="6780738" cy="4131730"/>
          </a:xfrm>
          <a:prstGeom prst="rect">
            <a:avLst/>
          </a:prstGeom>
        </p:spPr>
      </p:pic>
      <p:pic>
        <p:nvPicPr>
          <p:cNvPr id="5" name="Picture 4">
            <a:extLst>
              <a:ext uri="{FF2B5EF4-FFF2-40B4-BE49-F238E27FC236}">
                <a16:creationId xmlns:a16="http://schemas.microsoft.com/office/drawing/2014/main" id="{1E687BD5-F190-D140-D637-B4C3E2A27131}"/>
              </a:ext>
            </a:extLst>
          </p:cNvPr>
          <p:cNvPicPr>
            <a:picLocks noChangeAspect="1"/>
          </p:cNvPicPr>
          <p:nvPr/>
        </p:nvPicPr>
        <p:blipFill>
          <a:blip r:embed="rId9"/>
          <a:stretch>
            <a:fillRect/>
          </a:stretch>
        </p:blipFill>
        <p:spPr>
          <a:xfrm>
            <a:off x="3637578" y="1163485"/>
            <a:ext cx="4840644" cy="2054530"/>
          </a:xfrm>
          <a:prstGeom prst="rect">
            <a:avLst/>
          </a:prstGeom>
        </p:spPr>
      </p:pic>
    </p:spTree>
    <p:extLst>
      <p:ext uri="{BB962C8B-B14F-4D97-AF65-F5344CB8AC3E}">
        <p14:creationId xmlns:p14="http://schemas.microsoft.com/office/powerpoint/2010/main" val="22863946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247650"/>
            <a:ext cx="11072191" cy="638175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 name="Rectangle 7">
            <a:extLst>
              <a:ext uri="{FF2B5EF4-FFF2-40B4-BE49-F238E27FC236}">
                <a16:creationId xmlns:a16="http://schemas.microsoft.com/office/drawing/2014/main" id="{2660D964-7267-4235-B924-D80A18583158}"/>
              </a:ext>
            </a:extLst>
          </p:cNvPr>
          <p:cNvSpPr/>
          <p:nvPr/>
        </p:nvSpPr>
        <p:spPr>
          <a:xfrm>
            <a:off x="1292733" y="434404"/>
            <a:ext cx="9377934" cy="1077218"/>
          </a:xfrm>
          <a:prstGeom prst="rect">
            <a:avLst/>
          </a:prstGeom>
        </p:spPr>
        <p:txBody>
          <a:bodyPr wrap="square">
            <a:spAutoFit/>
          </a:bodyPr>
          <a:lstStyle/>
          <a:p>
            <a:pPr lvl="0" algn="just" defTabSz="911744">
              <a:spcBef>
                <a:spcPts val="600"/>
              </a:spcBef>
              <a:spcAft>
                <a:spcPts val="600"/>
              </a:spcAf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Giới thiệu một số dạng địa hình qua các hình đã sưu tầm.</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CCC28FD-EE11-551A-F477-259301E26EAD}"/>
              </a:ext>
            </a:extLst>
          </p:cNvPr>
          <p:cNvPicPr>
            <a:picLocks noChangeAspect="1"/>
          </p:cNvPicPr>
          <p:nvPr/>
        </p:nvPicPr>
        <p:blipFill>
          <a:blip r:embed="rId2"/>
          <a:stretch>
            <a:fillRect/>
          </a:stretch>
        </p:blipFill>
        <p:spPr>
          <a:xfrm>
            <a:off x="895350" y="1633537"/>
            <a:ext cx="5248275" cy="3067325"/>
          </a:xfrm>
          <a:prstGeom prst="rect">
            <a:avLst/>
          </a:prstGeom>
        </p:spPr>
      </p:pic>
      <p:pic>
        <p:nvPicPr>
          <p:cNvPr id="6" name="Picture 5">
            <a:extLst>
              <a:ext uri="{FF2B5EF4-FFF2-40B4-BE49-F238E27FC236}">
                <a16:creationId xmlns:a16="http://schemas.microsoft.com/office/drawing/2014/main" id="{C6D3A5B6-7207-2DB3-F8C4-CCE19EED2956}"/>
              </a:ext>
            </a:extLst>
          </p:cNvPr>
          <p:cNvPicPr>
            <a:picLocks noChangeAspect="1"/>
          </p:cNvPicPr>
          <p:nvPr/>
        </p:nvPicPr>
        <p:blipFill>
          <a:blip r:embed="rId3"/>
          <a:stretch>
            <a:fillRect/>
          </a:stretch>
        </p:blipFill>
        <p:spPr>
          <a:xfrm>
            <a:off x="6172199" y="1647824"/>
            <a:ext cx="5305426" cy="3059873"/>
          </a:xfrm>
          <a:prstGeom prst="rect">
            <a:avLst/>
          </a:prstGeom>
        </p:spPr>
      </p:pic>
    </p:spTree>
    <p:extLst>
      <p:ext uri="{BB962C8B-B14F-4D97-AF65-F5344CB8AC3E}">
        <p14:creationId xmlns:p14="http://schemas.microsoft.com/office/powerpoint/2010/main" val="3493032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181725" y="552045"/>
            <a:ext cx="5448300" cy="2308324"/>
          </a:xfrm>
          <a:prstGeom prst="rect">
            <a:avLst/>
          </a:prstGeom>
          <a:noFill/>
        </p:spPr>
        <p:txBody>
          <a:bodyPr wrap="square" rtlCol="0">
            <a:spAutoFit/>
          </a:bodyPr>
          <a:lstStyle/>
          <a:p>
            <a:pPr lvl="0" algn="ctr">
              <a:defRPr/>
            </a:pPr>
            <a:r>
              <a:rPr lang="vi-VN" sz="3600" b="1" dirty="0">
                <a:solidFill>
                  <a:srgbClr val="FF0000"/>
                </a:solidFill>
                <a:latin typeface="Calibri" panose="020F0502020204030204"/>
              </a:rPr>
              <a:t>Đại diện các nhóm giới thiệu những bức tranh, hình vẽ nhóm mình đã sưu tầm được</a:t>
            </a:r>
            <a:endParaRPr kumimoji="0" lang="en-US" sz="3600" b="1" i="0" u="none" strike="noStrike" kern="1200" cap="none" spc="0" normalizeH="0" baseline="0" noProof="0" dirty="0">
              <a:ln>
                <a:noFill/>
              </a:ln>
              <a:solidFill>
                <a:srgbClr val="FF0000"/>
              </a:solidFill>
              <a:effectLst/>
              <a:uLnTx/>
              <a:uFillTx/>
              <a:latin typeface="Calibri" panose="020F0502020204030204"/>
            </a:endParaRPr>
          </a:p>
        </p:txBody>
      </p:sp>
      <p:sp>
        <p:nvSpPr>
          <p:cNvPr id="3" name="Rectangle: Rounded Corners 2">
            <a:extLst>
              <a:ext uri="{FF2B5EF4-FFF2-40B4-BE49-F238E27FC236}">
                <a16:creationId xmlns:a16="http://schemas.microsoft.com/office/drawing/2014/main" id="{D19F3DBC-244F-0502-C6B5-F107309D96B7}"/>
              </a:ext>
            </a:extLst>
          </p:cNvPr>
          <p:cNvSpPr/>
          <p:nvPr/>
        </p:nvSpPr>
        <p:spPr>
          <a:xfrm>
            <a:off x="1038225" y="5953125"/>
            <a:ext cx="3190875" cy="59055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nhóm</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ietnamese boy and girl in traditional costume&quot; Sticker for Sale by binhlum  | Redbubble">
            <a:extLst>
              <a:ext uri="{FF2B5EF4-FFF2-40B4-BE49-F238E27FC236}">
                <a16:creationId xmlns:a16="http://schemas.microsoft.com/office/drawing/2014/main" id="{F7FB9E20-D742-22A1-46B0-D129868FF8F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1833" b="76667" l="54000" r="86667">
                        <a14:foregroundMark x1="86833" y1="36333" x2="86833" y2="36333"/>
                        <a14:foregroundMark x1="78167" y1="38500" x2="75667" y2="46500"/>
                        <a14:foregroundMark x1="67167" y1="44167" x2="62667" y2="47167"/>
                        <a14:foregroundMark x1="61667" y1="41833" x2="67667" y2="48000"/>
                        <a14:foregroundMark x1="73333" y1="76333" x2="73333" y2="76333"/>
                        <a14:foregroundMark x1="70000" y1="21833" x2="70000" y2="21833"/>
                      </a14:backgroundRemoval>
                    </a14:imgEffect>
                  </a14:imgLayer>
                </a14:imgProps>
              </a:ext>
              <a:ext uri="{28A0092B-C50C-407E-A947-70E740481C1C}">
                <a14:useLocalDpi xmlns:a14="http://schemas.microsoft.com/office/drawing/2010/main" val="0"/>
              </a:ext>
            </a:extLst>
          </a:blip>
          <a:srcRect l="49999" t="15371" r="9695" b="16514"/>
          <a:stretch/>
        </p:blipFill>
        <p:spPr bwMode="auto">
          <a:xfrm>
            <a:off x="6273905" y="0"/>
            <a:ext cx="2732408" cy="46177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ietnamese boy and girl in traditional costume&quot; Sticker for Sale by binhlum  | Redbubble">
            <a:extLst>
              <a:ext uri="{FF2B5EF4-FFF2-40B4-BE49-F238E27FC236}">
                <a16:creationId xmlns:a16="http://schemas.microsoft.com/office/drawing/2014/main" id="{DD0B1B16-B00E-7CF0-C249-83CA94481C8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21167" b="78500" l="6000" r="45000">
                        <a14:foregroundMark x1="29500" y1="21833" x2="29500" y2="21167"/>
                        <a14:foregroundMark x1="32500" y1="41000" x2="35500" y2="46667"/>
                        <a14:foregroundMark x1="23333" y1="43667" x2="21000" y2="47833"/>
                      </a14:backgroundRemoval>
                    </a14:imgEffect>
                  </a14:imgLayer>
                </a14:imgProps>
              </a:ext>
              <a:ext uri="{28A0092B-C50C-407E-A947-70E740481C1C}">
                <a14:useLocalDpi xmlns:a14="http://schemas.microsoft.com/office/drawing/2010/main" val="0"/>
              </a:ext>
            </a:extLst>
          </a:blip>
          <a:srcRect l="1162" t="15600" r="50000" b="14457"/>
          <a:stretch/>
        </p:blipFill>
        <p:spPr bwMode="auto">
          <a:xfrm>
            <a:off x="2174227" y="-118337"/>
            <a:ext cx="3328268" cy="47665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BFA024-0F9D-916D-C8D5-E157BC71E53B}"/>
              </a:ext>
            </a:extLst>
          </p:cNvPr>
          <p:cNvSpPr txBox="1"/>
          <p:nvPr/>
        </p:nvSpPr>
        <p:spPr>
          <a:xfrm>
            <a:off x="1219200" y="4063544"/>
            <a:ext cx="9772650" cy="2043113"/>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lvl="0" algn="ctr">
              <a:defRPr/>
            </a:pP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Nêu</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a:t>
            </a:r>
            <a:r>
              <a:rPr lang="vi-VN" sz="4000" b="1" dirty="0">
                <a:solidFill>
                  <a:prstClr val="black"/>
                </a:solidFill>
                <a:latin typeface="Calibri" panose="020F0502020204030204" pitchFamily="34" charset="0"/>
                <a:cs typeface="Calibri" panose="020F0502020204030204" pitchFamily="34" charset="0"/>
              </a:rPr>
              <a:t>ảm nghĩ về quê hương, đất nước mình qua những bức tranh, hình vẽ mà em đã sưu tầm được.</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749435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卡通人物&#10;&#10;描述已自动生成">
            <a:extLst>
              <a:ext uri="{FF2B5EF4-FFF2-40B4-BE49-F238E27FC236}">
                <a16:creationId xmlns:a16="http://schemas.microsoft.com/office/drawing/2014/main" id="{E9CDD512-5757-4962-AAD7-E9DE32FFA5D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20871" y="0"/>
            <a:ext cx="1133094" cy="2473196"/>
          </a:xfrm>
          <a:prstGeom prst="rect">
            <a:avLst/>
          </a:prstGeom>
        </p:spPr>
      </p:pic>
      <p:pic>
        <p:nvPicPr>
          <p:cNvPr id="17" name="Picture 6">
            <a:extLst>
              <a:ext uri="{FF2B5EF4-FFF2-40B4-BE49-F238E27FC236}">
                <a16:creationId xmlns:a16="http://schemas.microsoft.com/office/drawing/2014/main" id="{C30068AA-6AC4-4ADD-90E7-A8D125149F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64806" y="1330917"/>
            <a:ext cx="695325" cy="295275"/>
          </a:xfrm>
          <a:prstGeom prst="rect">
            <a:avLst/>
          </a:prstGeom>
        </p:spPr>
      </p:pic>
      <p:pic>
        <p:nvPicPr>
          <p:cNvPr id="18" name="Picture 6">
            <a:extLst>
              <a:ext uri="{FF2B5EF4-FFF2-40B4-BE49-F238E27FC236}">
                <a16:creationId xmlns:a16="http://schemas.microsoft.com/office/drawing/2014/main" id="{7BD539B7-27CF-499D-8B53-D1FFA49FD8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4288" y="1600253"/>
            <a:ext cx="441431" cy="187457"/>
          </a:xfrm>
          <a:prstGeom prst="rect">
            <a:avLst/>
          </a:prstGeom>
        </p:spPr>
      </p:pic>
      <p:sp>
        <p:nvSpPr>
          <p:cNvPr id="21" name="椭圆 20">
            <a:extLst>
              <a:ext uri="{FF2B5EF4-FFF2-40B4-BE49-F238E27FC236}">
                <a16:creationId xmlns:a16="http://schemas.microsoft.com/office/drawing/2014/main" id="{7868F285-F779-4C60-82E5-FEDED790DAE2}"/>
              </a:ext>
            </a:extLst>
          </p:cNvPr>
          <p:cNvSpPr/>
          <p:nvPr/>
        </p:nvSpPr>
        <p:spPr>
          <a:xfrm rot="2768950">
            <a:off x="865086" y="1512123"/>
            <a:ext cx="5745363" cy="5745363"/>
          </a:xfrm>
          <a:prstGeom prst="ellipse">
            <a:avLst/>
          </a:prstGeom>
          <a:gradFill>
            <a:gsLst>
              <a:gs pos="42000">
                <a:srgbClr val="FFFBBE">
                  <a:alpha val="41000"/>
                </a:srgbClr>
              </a:gs>
              <a:gs pos="75000">
                <a:srgbClr val="FFFBBE">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BBE"/>
              </a:solidFill>
              <a:effectLst/>
              <a:uLnTx/>
              <a:uFillTx/>
              <a:latin typeface="思源宋体 CN Heavy" panose="02020900000000000000" pitchFamily="18" charset="-122"/>
              <a:ea typeface="思源宋体 CN Heavy" panose="02020900000000000000" pitchFamily="18" charset="-122"/>
              <a:cs typeface="+mn-cs"/>
            </a:endParaRPr>
          </a:p>
        </p:txBody>
      </p:sp>
      <p:pic>
        <p:nvPicPr>
          <p:cNvPr id="11" name="Picture 8">
            <a:extLst>
              <a:ext uri="{FF2B5EF4-FFF2-40B4-BE49-F238E27FC236}">
                <a16:creationId xmlns:a16="http://schemas.microsoft.com/office/drawing/2014/main" id="{ACAB8B60-1124-47C2-B9F1-BB49F54C3E7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5123592" y="3865065"/>
            <a:ext cx="294641" cy="294641"/>
          </a:xfrm>
          <a:prstGeom prst="rect">
            <a:avLst/>
          </a:prstGeom>
          <a:effectLst>
            <a:softEdge rad="12700"/>
          </a:effectLst>
        </p:spPr>
      </p:pic>
      <p:pic>
        <p:nvPicPr>
          <p:cNvPr id="12" name="Picture 31" descr="卡通人物&#10;&#10;描述已自动生成">
            <a:extLst>
              <a:ext uri="{FF2B5EF4-FFF2-40B4-BE49-F238E27FC236}">
                <a16:creationId xmlns:a16="http://schemas.microsoft.com/office/drawing/2014/main" id="{168694BC-98D4-4C5D-8FF6-4E2A527254B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960131" y="3337013"/>
            <a:ext cx="568930" cy="1003385"/>
          </a:xfrm>
          <a:prstGeom prst="rect">
            <a:avLst/>
          </a:prstGeom>
        </p:spPr>
      </p:pic>
      <p:pic>
        <p:nvPicPr>
          <p:cNvPr id="13" name="Picture 8">
            <a:extLst>
              <a:ext uri="{FF2B5EF4-FFF2-40B4-BE49-F238E27FC236}">
                <a16:creationId xmlns:a16="http://schemas.microsoft.com/office/drawing/2014/main" id="{3F41AF62-7A28-47C9-8904-B7020673508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10087995" y="3196946"/>
            <a:ext cx="294641" cy="294641"/>
          </a:xfrm>
          <a:prstGeom prst="rect">
            <a:avLst/>
          </a:prstGeom>
          <a:effectLst>
            <a:softEdge rad="12700"/>
          </a:effectLst>
        </p:spPr>
      </p:pic>
      <p:pic>
        <p:nvPicPr>
          <p:cNvPr id="14" name="Picture 8">
            <a:extLst>
              <a:ext uri="{FF2B5EF4-FFF2-40B4-BE49-F238E27FC236}">
                <a16:creationId xmlns:a16="http://schemas.microsoft.com/office/drawing/2014/main" id="{4193E92F-7F5B-46C0-BCE9-231D6BEDCB2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1488640" y="3745987"/>
            <a:ext cx="294641" cy="294641"/>
          </a:xfrm>
          <a:prstGeom prst="rect">
            <a:avLst/>
          </a:prstGeom>
          <a:effectLst>
            <a:softEdge rad="12700"/>
          </a:effectLst>
        </p:spPr>
      </p:pic>
      <p:pic>
        <p:nvPicPr>
          <p:cNvPr id="3" name="Picture 2">
            <a:extLst>
              <a:ext uri="{FF2B5EF4-FFF2-40B4-BE49-F238E27FC236}">
                <a16:creationId xmlns:a16="http://schemas.microsoft.com/office/drawing/2014/main" id="{081B54BD-A09C-33D6-097F-442B5796DD3D}"/>
              </a:ext>
            </a:extLst>
          </p:cNvPr>
          <p:cNvPicPr>
            <a:picLocks noChangeAspect="1"/>
          </p:cNvPicPr>
          <p:nvPr/>
        </p:nvPicPr>
        <p:blipFill>
          <a:blip r:embed="rId8"/>
          <a:stretch>
            <a:fillRect/>
          </a:stretch>
        </p:blipFill>
        <p:spPr>
          <a:xfrm>
            <a:off x="2347775" y="677611"/>
            <a:ext cx="7553599" cy="4340728"/>
          </a:xfrm>
          <a:prstGeom prst="rect">
            <a:avLst/>
          </a:prstGeom>
        </p:spPr>
      </p:pic>
    </p:spTree>
    <p:extLst>
      <p:ext uri="{BB962C8B-B14F-4D97-AF65-F5344CB8AC3E}">
        <p14:creationId xmlns:p14="http://schemas.microsoft.com/office/powerpoint/2010/main" val="291523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F5DCF1-92C2-85D7-FF07-E0BCF975638B}"/>
              </a:ext>
            </a:extLst>
          </p:cNvPr>
          <p:cNvSpPr/>
          <p:nvPr/>
        </p:nvSpPr>
        <p:spPr>
          <a:xfrm>
            <a:off x="864037" y="772998"/>
            <a:ext cx="11010680" cy="5449802"/>
          </a:xfrm>
          <a:prstGeom prst="round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67AFFE84-AB8E-2C18-D4F5-F7E35EF22066}"/>
              </a:ext>
            </a:extLst>
          </p:cNvPr>
          <p:cNvPicPr>
            <a:picLocks noChangeAspect="1"/>
          </p:cNvPicPr>
          <p:nvPr/>
        </p:nvPicPr>
        <p:blipFill>
          <a:blip r:embed="rId4"/>
          <a:stretch>
            <a:fillRect/>
          </a:stretch>
        </p:blipFill>
        <p:spPr>
          <a:xfrm>
            <a:off x="3853499" y="1226734"/>
            <a:ext cx="4840644" cy="707197"/>
          </a:xfrm>
          <a:prstGeom prst="rect">
            <a:avLst/>
          </a:prstGeom>
        </p:spPr>
      </p:pic>
      <p:pic>
        <p:nvPicPr>
          <p:cNvPr id="11" name="Picture 10">
            <a:extLst>
              <a:ext uri="{FF2B5EF4-FFF2-40B4-BE49-F238E27FC236}">
                <a16:creationId xmlns:a16="http://schemas.microsoft.com/office/drawing/2014/main" id="{65A2B60D-76E0-AD8E-F448-A6D66BCC3B9F}"/>
              </a:ext>
            </a:extLst>
          </p:cNvPr>
          <p:cNvPicPr>
            <a:picLocks noChangeAspect="1"/>
          </p:cNvPicPr>
          <p:nvPr/>
        </p:nvPicPr>
        <p:blipFill>
          <a:blip r:embed="rId5"/>
          <a:stretch>
            <a:fillRect/>
          </a:stretch>
        </p:blipFill>
        <p:spPr>
          <a:xfrm>
            <a:off x="5410841" y="4283155"/>
            <a:ext cx="2780017" cy="1072989"/>
          </a:xfrm>
          <a:prstGeom prst="rect">
            <a:avLst/>
          </a:prstGeom>
        </p:spPr>
      </p:pic>
      <p:pic>
        <p:nvPicPr>
          <p:cNvPr id="2" name="Picture 1">
            <a:extLst>
              <a:ext uri="{FF2B5EF4-FFF2-40B4-BE49-F238E27FC236}">
                <a16:creationId xmlns:a16="http://schemas.microsoft.com/office/drawing/2014/main" id="{FC60107C-503A-A9DA-6417-53D0138EB974}"/>
              </a:ext>
            </a:extLst>
          </p:cNvPr>
          <p:cNvPicPr>
            <a:picLocks noChangeAspect="1"/>
          </p:cNvPicPr>
          <p:nvPr/>
        </p:nvPicPr>
        <p:blipFill>
          <a:blip r:embed="rId6"/>
          <a:stretch>
            <a:fillRect/>
          </a:stretch>
        </p:blipFill>
        <p:spPr>
          <a:xfrm>
            <a:off x="1593165" y="2070167"/>
            <a:ext cx="9005670" cy="1898583"/>
          </a:xfrm>
          <a:prstGeom prst="rect">
            <a:avLst/>
          </a:prstGeom>
        </p:spPr>
      </p:pic>
    </p:spTree>
    <p:extLst>
      <p:ext uri="{BB962C8B-B14F-4D97-AF65-F5344CB8AC3E}">
        <p14:creationId xmlns:p14="http://schemas.microsoft.com/office/powerpoint/2010/main" val="125789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artoon clouds collection">
            <a:extLst>
              <a:ext uri="{FF2B5EF4-FFF2-40B4-BE49-F238E27FC236}">
                <a16:creationId xmlns:a16="http://schemas.microsoft.com/office/drawing/2014/main" id="{3863A9FF-9872-6AE3-661A-7BABF724EC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5389" t="27536" b="29825"/>
          <a:stretch/>
        </p:blipFill>
        <p:spPr bwMode="auto">
          <a:xfrm>
            <a:off x="5075353" y="1062678"/>
            <a:ext cx="325626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clouds collection">
            <a:extLst>
              <a:ext uri="{FF2B5EF4-FFF2-40B4-BE49-F238E27FC236}">
                <a16:creationId xmlns:a16="http://schemas.microsoft.com/office/drawing/2014/main" id="{F0EA8416-A7FF-523F-3C77-4312AB5AF77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2960" t="32472" b="36384"/>
          <a:stretch/>
        </p:blipFill>
        <p:spPr bwMode="auto">
          <a:xfrm>
            <a:off x="8521831" y="-53215"/>
            <a:ext cx="3401088" cy="1857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acher talking with her students on white background">
            <a:extLst>
              <a:ext uri="{FF2B5EF4-FFF2-40B4-BE49-F238E27FC236}">
                <a16:creationId xmlns:a16="http://schemas.microsoft.com/office/drawing/2014/main" id="{5D1DE741-21CF-A32E-2999-4673CE1E828B}"/>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320" b="94981" l="4633" r="96965">
                        <a14:foregroundMark x1="30831" y1="6320" x2="33067" y2="8922"/>
                        <a14:foregroundMark x1="34505" y1="31041" x2="36741" y2="40892"/>
                        <a14:foregroundMark x1="36741" y1="40892" x2="36741" y2="40892"/>
                        <a14:foregroundMark x1="50160" y1="23048" x2="51278" y2="6506"/>
                        <a14:foregroundMark x1="9585" y1="48885" x2="7508" y2="57435"/>
                        <a14:foregroundMark x1="4952" y1="55019" x2="6550" y2="59851"/>
                        <a14:foregroundMark x1="6230" y1="66914" x2="6230" y2="66914"/>
                        <a14:foregroundMark x1="24056" y1="69006" x2="24121" y2="69145"/>
                        <a14:foregroundMark x1="22045" y1="62082" x2="22082" y2="63465"/>
                        <a14:foregroundMark x1="8786" y1="92937" x2="8946" y2="92007"/>
                        <a14:foregroundMark x1="7029" y1="94238" x2="10863" y2="87175"/>
                        <a14:foregroundMark x1="19329" y1="88476" x2="22684" y2="94796"/>
                        <a14:foregroundMark x1="31789" y1="95539" x2="31789" y2="95539"/>
                        <a14:foregroundMark x1="57188" y1="49071" x2="61182" y2="76394"/>
                        <a14:foregroundMark x1="61182" y1="76394" x2="61022" y2="77881"/>
                        <a14:foregroundMark x1="60703" y1="47212" x2="63259" y2="50372"/>
                        <a14:foregroundMark x1="61821" y1="83086" x2="62620" y2="93123"/>
                        <a14:foregroundMark x1="55591" y1="88662" x2="54153" y2="91450"/>
                        <a14:foregroundMark x1="86741" y1="47584" x2="88339" y2="75465"/>
                        <a14:foregroundMark x1="86262" y1="43494" x2="86262" y2="43494"/>
                        <a14:foregroundMark x1="89297" y1="40706" x2="89297" y2="40706"/>
                        <a14:foregroundMark x1="90735" y1="40520" x2="90735" y2="40520"/>
                        <a14:foregroundMark x1="93930" y1="54275" x2="91693" y2="61524"/>
                        <a14:foregroundMark x1="96965" y1="75093" x2="96965" y2="75093"/>
                        <a14:foregroundMark x1="73802" y1="73420" x2="78275" y2="70632"/>
                        <a14:foregroundMark x1="83387" y1="68216" x2="84345" y2="75279"/>
                        <a14:foregroundMark x1="86262" y1="68773" x2="84185" y2="75836"/>
                        <a14:foregroundMark x1="80511" y1="69888" x2="81150" y2="76580"/>
                        <a14:foregroundMark x1="87084" y1="90335" x2="87859" y2="93123"/>
                        <a14:foregroundMark x1="86722" y1="89033" x2="87084" y2="90335"/>
                        <a14:foregroundMark x1="86464" y1="88104" x2="86671" y2="88848"/>
                        <a14:foregroundMark x1="86102" y1="86803" x2="86464" y2="88104"/>
                        <a14:foregroundMark x1="83661" y1="88104" x2="84345" y2="87361"/>
                        <a14:foregroundMark x1="82976" y1="88848" x2="83661" y2="88104"/>
                        <a14:foregroundMark x1="79553" y1="92565" x2="82806" y2="89033"/>
                        <a14:foregroundMark x1="81470" y1="43494" x2="81470" y2="43494"/>
                        <a14:foregroundMark x1="90895" y1="42751" x2="90895" y2="42751"/>
                        <a14:foregroundMark x1="55112" y1="83643" x2="55431" y2="86059"/>
                        <a14:foregroundMark x1="21725" y1="66729" x2="21725" y2="66729"/>
                        <a14:backgroundMark x1="84026" y1="44610" x2="84026" y2="44610"/>
                        <a14:backgroundMark x1="82109" y1="45353" x2="82109" y2="45353"/>
                        <a14:backgroundMark x1="88179" y1="46097" x2="88179" y2="46097"/>
                        <a14:backgroundMark x1="90575" y1="46097" x2="90575" y2="46097"/>
                        <a14:backgroundMark x1="88978" y1="46097" x2="88978" y2="46097"/>
                        <a14:backgroundMark x1="53035" y1="64312" x2="53035" y2="64312"/>
                        <a14:backgroundMark x1="85942" y1="88104" x2="85942" y2="88104"/>
                        <a14:backgroundMark x1="85783" y1="88848" x2="85783" y2="89033"/>
                        <a14:backgroundMark x1="85304" y1="90335" x2="85304" y2="90335"/>
                        <a14:backgroundMark x1="22684" y1="64498" x2="23962" y2="65985"/>
                        <a14:backgroundMark x1="21086" y1="64684" x2="22204" y2="65428"/>
                        <a14:backgroundMark x1="23195" y1="66729" x2="23642" y2="67472"/>
                        <a14:backgroundMark x1="22524" y1="65613" x2="23195" y2="66729"/>
                        <a14:backgroundMark x1="23802" y1="67472" x2="24441" y2="68773"/>
                        <a14:backgroundMark x1="22364" y1="63383" x2="22364" y2="63383"/>
                      </a14:backgroundRemoval>
                    </a14:imgEffect>
                  </a14:imgLayer>
                </a14:imgProps>
              </a:ext>
              <a:ext uri="{28A0092B-C50C-407E-A947-70E740481C1C}">
                <a14:useLocalDpi xmlns:a14="http://schemas.microsoft.com/office/drawing/2010/main" val="0"/>
              </a:ext>
            </a:extLst>
          </a:blip>
          <a:srcRect/>
          <a:stretch>
            <a:fillRect/>
          </a:stretch>
        </p:blipFill>
        <p:spPr bwMode="auto">
          <a:xfrm>
            <a:off x="206738" y="2573920"/>
            <a:ext cx="5167902" cy="44414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C67D3240-7ADF-D031-6074-4504EDEFFB3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208387">
            <a:off x="5430116" y="3450894"/>
            <a:ext cx="6780738" cy="4131730"/>
          </a:xfrm>
          <a:prstGeom prst="rect">
            <a:avLst/>
          </a:prstGeom>
        </p:spPr>
      </p:pic>
      <p:pic>
        <p:nvPicPr>
          <p:cNvPr id="5" name="Picture 4">
            <a:extLst>
              <a:ext uri="{FF2B5EF4-FFF2-40B4-BE49-F238E27FC236}">
                <a16:creationId xmlns:a16="http://schemas.microsoft.com/office/drawing/2014/main" id="{D3D610D5-644A-C351-306E-58FD7D2D75E3}"/>
              </a:ext>
            </a:extLst>
          </p:cNvPr>
          <p:cNvPicPr>
            <a:picLocks noChangeAspect="1"/>
          </p:cNvPicPr>
          <p:nvPr/>
        </p:nvPicPr>
        <p:blipFill>
          <a:blip r:embed="rId8"/>
          <a:stretch>
            <a:fillRect/>
          </a:stretch>
        </p:blipFill>
        <p:spPr>
          <a:xfrm>
            <a:off x="4027329" y="1099858"/>
            <a:ext cx="5108891" cy="2048434"/>
          </a:xfrm>
          <a:prstGeom prst="rect">
            <a:avLst/>
          </a:prstGeom>
        </p:spPr>
      </p:pic>
    </p:spTree>
    <p:extLst>
      <p:ext uri="{BB962C8B-B14F-4D97-AF65-F5344CB8AC3E}">
        <p14:creationId xmlns:p14="http://schemas.microsoft.com/office/powerpoint/2010/main" val="14490484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F6774A-98BC-0068-005F-37943AAF4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A544A186-D757-AA87-D548-935B57333AD4}"/>
              </a:ext>
            </a:extLst>
          </p:cNvPr>
          <p:cNvGrpSpPr/>
          <p:nvPr/>
        </p:nvGrpSpPr>
        <p:grpSpPr>
          <a:xfrm>
            <a:off x="1605281" y="2753360"/>
            <a:ext cx="9225280" cy="3866309"/>
            <a:chOff x="3038622" y="4422893"/>
            <a:chExt cx="5899824" cy="2442616"/>
          </a:xfrm>
        </p:grpSpPr>
        <p:pic>
          <p:nvPicPr>
            <p:cNvPr id="14" name="Picture 13" descr="A picture containing vector graphics&#10;&#10;Description automatically generated">
              <a:extLst>
                <a:ext uri="{FF2B5EF4-FFF2-40B4-BE49-F238E27FC236}">
                  <a16:creationId xmlns:a16="http://schemas.microsoft.com/office/drawing/2014/main" id="{C120B248-FD14-2C91-76AD-903A1300C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622" y="4530442"/>
              <a:ext cx="2348607" cy="2335067"/>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DE7BD2C8-E084-E0EC-0DC2-41A6EDD7B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0197" y="4422893"/>
              <a:ext cx="2808249" cy="233506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B2AFEBAC-5047-5137-C19E-93098109B4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6423" y="4499572"/>
              <a:ext cx="1618111" cy="2335066"/>
            </a:xfrm>
            <a:prstGeom prst="rect">
              <a:avLst/>
            </a:prstGeom>
          </p:spPr>
        </p:pic>
      </p:grpSp>
      <p:pic>
        <p:nvPicPr>
          <p:cNvPr id="4" name="Picture 3">
            <a:extLst>
              <a:ext uri="{FF2B5EF4-FFF2-40B4-BE49-F238E27FC236}">
                <a16:creationId xmlns:a16="http://schemas.microsoft.com/office/drawing/2014/main" id="{21D66593-B090-594B-C86F-974F3D90B30A}"/>
              </a:ext>
            </a:extLst>
          </p:cNvPr>
          <p:cNvPicPr>
            <a:picLocks noChangeAspect="1"/>
          </p:cNvPicPr>
          <p:nvPr/>
        </p:nvPicPr>
        <p:blipFill>
          <a:blip r:embed="rId6"/>
          <a:stretch>
            <a:fillRect/>
          </a:stretch>
        </p:blipFill>
        <p:spPr>
          <a:xfrm>
            <a:off x="605309" y="0"/>
            <a:ext cx="11095682" cy="2542252"/>
          </a:xfrm>
          <a:prstGeom prst="rect">
            <a:avLst/>
          </a:prstGeom>
        </p:spPr>
      </p:pic>
    </p:spTree>
    <p:extLst>
      <p:ext uri="{BB962C8B-B14F-4D97-AF65-F5344CB8AC3E}">
        <p14:creationId xmlns:p14="http://schemas.microsoft.com/office/powerpoint/2010/main" val="401956793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7DC981-52AD-C59C-5D04-6AA341F19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id="{8ED725DC-2FB9-6941-BF87-8CAF24E686B9}"/>
              </a:ext>
            </a:extLst>
          </p:cNvPr>
          <p:cNvPicPr>
            <a:picLocks noChangeAspect="1"/>
          </p:cNvPicPr>
          <p:nvPr/>
        </p:nvPicPr>
        <p:blipFill rotWithShape="1">
          <a:blip r:embed="rId4">
            <a:extLst>
              <a:ext uri="{28A0092B-C50C-407E-A947-70E740481C1C}">
                <a14:useLocalDpi xmlns:a14="http://schemas.microsoft.com/office/drawing/2010/main" val="0"/>
              </a:ext>
            </a:extLst>
          </a:blip>
          <a:srcRect l="11004" t="24977" r="10831" b="21362"/>
          <a:stretch/>
        </p:blipFill>
        <p:spPr>
          <a:xfrm>
            <a:off x="2836874" y="1002237"/>
            <a:ext cx="9207771" cy="5564725"/>
          </a:xfrm>
          <a:prstGeom prst="rect">
            <a:avLst/>
          </a:prstGeom>
          <a:effectLst>
            <a:innerShdw blurRad="63500">
              <a:schemeClr val="bg1">
                <a:lumMod val="65000"/>
                <a:alpha val="30000"/>
              </a:schemeClr>
            </a:innerShdw>
          </a:effectLst>
        </p:spPr>
      </p:pic>
      <p:sp>
        <p:nvSpPr>
          <p:cNvPr id="18" name="Rectangle: Rounded Corners 17">
            <a:extLst>
              <a:ext uri="{FF2B5EF4-FFF2-40B4-BE49-F238E27FC236}">
                <a16:creationId xmlns:a16="http://schemas.microsoft.com/office/drawing/2014/main" id="{45C5B21E-850B-C1C5-594F-A9002DD68CB9}"/>
              </a:ext>
            </a:extLst>
          </p:cNvPr>
          <p:cNvSpPr/>
          <p:nvPr/>
        </p:nvSpPr>
        <p:spPr>
          <a:xfrm>
            <a:off x="3112599" y="3305364"/>
            <a:ext cx="8656320" cy="192827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Một bảng vẽ hình Mặt Trời, bốn bảng có viết sẵn các phương: phương đông, phương tây, phương nam, phương bắc.</a:t>
            </a:r>
            <a:endPar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9" name="Picture 18">
            <a:extLst>
              <a:ext uri="{FF2B5EF4-FFF2-40B4-BE49-F238E27FC236}">
                <a16:creationId xmlns:a16="http://schemas.microsoft.com/office/drawing/2014/main" id="{04BF9BA8-2220-CA52-55C4-D68E94CB20FB}"/>
              </a:ext>
            </a:extLst>
          </p:cNvPr>
          <p:cNvPicPr>
            <a:picLocks noChangeAspect="1"/>
          </p:cNvPicPr>
          <p:nvPr/>
        </p:nvPicPr>
        <p:blipFill>
          <a:blip r:embed="rId5"/>
          <a:stretch>
            <a:fillRect/>
          </a:stretch>
        </p:blipFill>
        <p:spPr>
          <a:xfrm>
            <a:off x="150906" y="2482108"/>
            <a:ext cx="2916133" cy="3661439"/>
          </a:xfrm>
          <a:prstGeom prst="rect">
            <a:avLst/>
          </a:prstGeom>
        </p:spPr>
      </p:pic>
      <p:pic>
        <p:nvPicPr>
          <p:cNvPr id="4100" name="Picture 4">
            <a:extLst>
              <a:ext uri="{FF2B5EF4-FFF2-40B4-BE49-F238E27FC236}">
                <a16:creationId xmlns:a16="http://schemas.microsoft.com/office/drawing/2014/main" id="{674209DC-6DA0-34E2-85AB-22A7459F64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9462" y="87278"/>
            <a:ext cx="1993137" cy="1993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9EC2CA7-7876-9A2D-1C8E-D67A5EEC09EB}"/>
              </a:ext>
            </a:extLst>
          </p:cNvPr>
          <p:cNvPicPr>
            <a:picLocks noChangeAspect="1"/>
          </p:cNvPicPr>
          <p:nvPr/>
        </p:nvPicPr>
        <p:blipFill>
          <a:blip r:embed="rId7"/>
          <a:stretch>
            <a:fillRect/>
          </a:stretch>
        </p:blipFill>
        <p:spPr>
          <a:xfrm>
            <a:off x="5854628" y="2146881"/>
            <a:ext cx="4578493" cy="1249788"/>
          </a:xfrm>
          <a:prstGeom prst="rect">
            <a:avLst/>
          </a:prstGeom>
        </p:spPr>
      </p:pic>
    </p:spTree>
    <p:extLst>
      <p:ext uri="{BB962C8B-B14F-4D97-AF65-F5344CB8AC3E}">
        <p14:creationId xmlns:p14="http://schemas.microsoft.com/office/powerpoint/2010/main" val="1444535345"/>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whoosh.wav"/>
                                            </p:tgtEl>
                                          </p:cMediaNode>
                                        </p:audio>
                                      </p:subTnLst>
                                    </p:cTn>
                                  </p:par>
                                </p:childTnLst>
                              </p:cTn>
                            </p:par>
                            <p:par>
                              <p:cTn id="9" fill="hold">
                                <p:stCondLst>
                                  <p:cond delay="1000"/>
                                </p:stCondLst>
                                <p:childTnLst>
                                  <p:par>
                                    <p:cTn id="10" presetID="55"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7DC981-52AD-C59C-5D04-6AA341F19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A8A3AAC6-F96A-3F46-8096-52399E36E7DF}"/>
              </a:ext>
            </a:extLst>
          </p:cNvPr>
          <p:cNvGrpSpPr/>
          <p:nvPr/>
        </p:nvGrpSpPr>
        <p:grpSpPr>
          <a:xfrm>
            <a:off x="277847" y="198113"/>
            <a:ext cx="7117726" cy="3244544"/>
            <a:chOff x="5389311" y="8674826"/>
            <a:chExt cx="13217920" cy="4685594"/>
          </a:xfrm>
        </p:grpSpPr>
        <p:sp>
          <p:nvSpPr>
            <p:cNvPr id="7" name="TextBox 6">
              <a:extLst>
                <a:ext uri="{FF2B5EF4-FFF2-40B4-BE49-F238E27FC236}">
                  <a16:creationId xmlns:a16="http://schemas.microsoft.com/office/drawing/2014/main" id="{AE44570D-9649-3605-75B6-C7C24445DCDB}"/>
                </a:ext>
              </a:extLst>
            </p:cNvPr>
            <p:cNvSpPr txBox="1"/>
            <p:nvPr/>
          </p:nvSpPr>
          <p:spPr>
            <a:xfrm>
              <a:off x="5389311" y="8674827"/>
              <a:ext cx="13208089" cy="4685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a:ln w="276225">
                    <a:solidFill>
                      <a:prstClr val="white"/>
                    </a:solidFill>
                    <a:prstDash val="solid"/>
                  </a:ln>
                  <a:solidFill>
                    <a:srgbClr val="5B9BD5"/>
                  </a:solidFill>
                  <a:effectLst>
                    <a:glow rad="63500">
                      <a:srgbClr val="4472C4">
                        <a:satMod val="175000"/>
                        <a:alpha val="40000"/>
                      </a:srgbClr>
                    </a:glow>
                    <a:outerShdw blurRad="12700" dist="38100" dir="2700000" algn="tl" rotWithShape="0">
                      <a:srgbClr val="5B9BD5">
                        <a:lumMod val="60000"/>
                        <a:lumOff val="40000"/>
                      </a:srgbClr>
                    </a:outerShdw>
                  </a:effectLst>
                  <a:uLnTx/>
                  <a:uFillTx/>
                  <a:ea typeface="+mn-ea"/>
                  <a:cs typeface="+mn-cs"/>
                </a:rPr>
                <a:t>HOẠT ĐỘNG NHÓM 5</a:t>
              </a:r>
              <a:endParaRPr kumimoji="0" lang="en-US" sz="7200" b="1" i="0" u="none" strike="noStrike" kern="1200" cap="none" spc="0" normalizeH="0" baseline="0" noProof="0" dirty="0">
                <a:ln w="276225">
                  <a:solidFill>
                    <a:prstClr val="white"/>
                  </a:solidFill>
                  <a:prstDash val="solid"/>
                </a:ln>
                <a:solidFill>
                  <a:srgbClr val="5B9BD5"/>
                </a:solidFill>
                <a:effectLst>
                  <a:glow rad="63500">
                    <a:srgbClr val="4472C4">
                      <a:satMod val="175000"/>
                      <a:alpha val="40000"/>
                    </a:srgbClr>
                  </a:glow>
                  <a:outerShdw blurRad="12700" dist="38100" dir="2700000" algn="tl" rotWithShape="0">
                    <a:srgbClr val="5B9BD5">
                      <a:lumMod val="60000"/>
                      <a:lumOff val="40000"/>
                    </a:srgbClr>
                  </a:outerShdw>
                </a:effectLst>
                <a:uLnTx/>
                <a:uFillTx/>
                <a:ea typeface="+mn-ea"/>
                <a:cs typeface="+mn-cs"/>
              </a:endParaRPr>
            </a:p>
          </p:txBody>
        </p:sp>
        <p:sp>
          <p:nvSpPr>
            <p:cNvPr id="8" name="TextBox 7">
              <a:extLst>
                <a:ext uri="{FF2B5EF4-FFF2-40B4-BE49-F238E27FC236}">
                  <a16:creationId xmlns:a16="http://schemas.microsoft.com/office/drawing/2014/main" id="{84392219-26FE-0D4B-1137-D0140B3E79DA}"/>
                </a:ext>
              </a:extLst>
            </p:cNvPr>
            <p:cNvSpPr txBox="1"/>
            <p:nvPr/>
          </p:nvSpPr>
          <p:spPr>
            <a:xfrm>
              <a:off x="5399142" y="8674826"/>
              <a:ext cx="13208089" cy="4685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ea typeface="+mn-ea"/>
                  <a:cs typeface="+mn-cs"/>
                </a:rPr>
                <a:t>H</a:t>
              </a:r>
              <a:r>
                <a:rPr kumimoji="0" lang="en-US" sz="7200" b="1" i="0" u="none" strike="noStrike" kern="1200" cap="none" spc="0" normalizeH="0" baseline="0" noProof="0" dirty="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ea typeface="+mn-ea"/>
                  <a:cs typeface="+mn-cs"/>
                </a:rPr>
                <a:t>O</a:t>
              </a:r>
              <a:r>
                <a:rPr kumimoji="0" lang="en-US" sz="7200" b="1" i="0" u="none" strike="noStrike" kern="1200" cap="none" spc="0" normalizeH="0" baseline="0" noProof="0"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ea typeface="+mn-ea"/>
                  <a:cs typeface="+mn-cs"/>
                </a:rPr>
                <a:t>Ạ</a:t>
              </a:r>
              <a:r>
                <a:rPr kumimoji="0" lang="en-US" sz="7200" b="1" i="0" u="none" strike="noStrike" kern="1200" cap="none" spc="0" normalizeH="0" baseline="0" noProof="0"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ea typeface="+mn-ea"/>
                  <a:cs typeface="+mn-cs"/>
                </a:rPr>
                <a:t>T Đ</a:t>
              </a:r>
              <a:r>
                <a:rPr kumimoji="0" lang="en-US" sz="7200" b="1" i="0" u="none" strike="noStrike" kern="1200" cap="none" spc="0" normalizeH="0" baseline="0" noProof="0"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ea typeface="+mn-ea"/>
                  <a:cs typeface="+mn-cs"/>
                </a:rPr>
                <a:t>Ộ</a:t>
              </a:r>
              <a:r>
                <a:rPr kumimoji="0" lang="en-US" sz="7200" b="1" i="0" u="none" strike="noStrike" kern="1200" cap="none" spc="0" normalizeH="0" baseline="0" noProof="0" dirty="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ea typeface="+mn-ea"/>
                  <a:cs typeface="+mn-cs"/>
                </a:rPr>
                <a:t>N</a:t>
              </a:r>
              <a:r>
                <a:rPr kumimoji="0" lang="en-US" sz="72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ea typeface="+mn-ea"/>
                  <a:cs typeface="+mn-cs"/>
                </a:rPr>
                <a:t>G </a:t>
              </a:r>
              <a:r>
                <a:rPr kumimoji="0" lang="en-US" sz="7200" b="1" i="0" u="none" strike="noStrike" kern="1200" cap="none" spc="0" normalizeH="0" baseline="0" noProof="0" dirty="0">
                  <a:ln w="19050">
                    <a:solidFill>
                      <a:srgbClr val="002060"/>
                    </a:solidFill>
                    <a:prstDash val="solid"/>
                  </a:ln>
                  <a:solidFill>
                    <a:srgbClr val="FF5757"/>
                  </a:solidFill>
                  <a:effectLst>
                    <a:outerShdw blurRad="12700" dist="38100" dir="2700000" algn="tl" rotWithShape="0">
                      <a:srgbClr val="5B9BD5">
                        <a:lumMod val="60000"/>
                        <a:lumOff val="40000"/>
                      </a:srgbClr>
                    </a:outerShdw>
                  </a:effectLst>
                  <a:uLnTx/>
                  <a:uFillTx/>
                  <a:ea typeface="+mn-ea"/>
                  <a:cs typeface="+mn-cs"/>
                </a:rPr>
                <a:t>N</a:t>
              </a:r>
              <a:r>
                <a:rPr kumimoji="0" lang="en-US" sz="7200" b="1" i="0" u="none" strike="noStrike" kern="1200" cap="none" spc="0" normalizeH="0" baseline="0" noProof="0"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ea typeface="+mn-ea"/>
                  <a:cs typeface="+mn-cs"/>
                </a:rPr>
                <a:t>H</a:t>
              </a:r>
              <a:r>
                <a:rPr kumimoji="0" lang="en-US" sz="7200" b="1" i="0" u="none" strike="noStrike" kern="1200" cap="none" spc="0" normalizeH="0" baseline="0" noProof="0" dirty="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ea typeface="+mn-ea"/>
                  <a:cs typeface="+mn-cs"/>
                </a:rPr>
                <a:t>Ó</a:t>
              </a:r>
              <a:r>
                <a:rPr kumimoji="0" lang="en-US" sz="72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ea typeface="+mn-ea"/>
                  <a:cs typeface="+mn-cs"/>
                </a:rPr>
                <a:t>M </a:t>
              </a:r>
              <a:r>
                <a:rPr kumimoji="0" lang="en-US" sz="7200" b="1" i="0" u="none" strike="noStrike" kern="1200" cap="none" spc="0" normalizeH="0" baseline="0" noProof="0"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ea typeface="+mn-ea"/>
                  <a:cs typeface="+mn-cs"/>
                </a:rPr>
                <a:t>5</a:t>
              </a:r>
              <a:endParaRPr kumimoji="0" lang="en-US" sz="7200" b="1" i="0" u="none" strike="noStrike" kern="1200" cap="none" spc="0" normalizeH="0" baseline="0" noProof="0" dirty="0">
                <a:ln w="19050">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ea typeface="+mn-ea"/>
                <a:cs typeface="+mn-cs"/>
              </a:endParaRPr>
            </a:p>
          </p:txBody>
        </p:sp>
      </p:grpSp>
      <p:sp>
        <p:nvSpPr>
          <p:cNvPr id="9" name="Rectangle: Rounded Corners 8">
            <a:extLst>
              <a:ext uri="{FF2B5EF4-FFF2-40B4-BE49-F238E27FC236}">
                <a16:creationId xmlns:a16="http://schemas.microsoft.com/office/drawing/2014/main" id="{141FBE9C-5004-49A3-B8EE-86E09EEE94CB}"/>
              </a:ext>
            </a:extLst>
          </p:cNvPr>
          <p:cNvSpPr/>
          <p:nvPr/>
        </p:nvSpPr>
        <p:spPr>
          <a:xfrm>
            <a:off x="7700147" y="1704483"/>
            <a:ext cx="4065924" cy="4353561"/>
          </a:xfrm>
          <a:prstGeom prst="roundRect">
            <a:avLst/>
          </a:prstGeom>
          <a:solidFill>
            <a:srgbClr val="FEEEEC"/>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ea typeface="+mn-ea"/>
                <a:cs typeface="+mn-cs"/>
              </a:rPr>
              <a:t>Một bạn cầm bảng vẽ hình Mặt Trời, bốn bạn còn lại cầm bảng viết các phương.</a:t>
            </a:r>
            <a:endParaRPr kumimoji="0" lang="vi-VN" sz="4400" b="0" i="0" u="none" strike="noStrike" kern="1200" cap="none" spc="0" normalizeH="0" baseline="0" noProof="0">
              <a:ln>
                <a:noFill/>
              </a:ln>
              <a:solidFill>
                <a:prstClr val="black"/>
              </a:solidFill>
              <a:effectLst/>
              <a:uLnTx/>
              <a:uFillTx/>
              <a:ea typeface="+mn-ea"/>
              <a:cs typeface="+mn-cs"/>
            </a:endParaRPr>
          </a:p>
        </p:txBody>
      </p:sp>
      <p:pic>
        <p:nvPicPr>
          <p:cNvPr id="10" name="Picture 9">
            <a:extLst>
              <a:ext uri="{FF2B5EF4-FFF2-40B4-BE49-F238E27FC236}">
                <a16:creationId xmlns:a16="http://schemas.microsoft.com/office/drawing/2014/main" id="{8B53DA84-6DF3-662C-3D89-2CB19DD15956}"/>
              </a:ext>
            </a:extLst>
          </p:cNvPr>
          <p:cNvPicPr>
            <a:picLocks noChangeAspect="1"/>
          </p:cNvPicPr>
          <p:nvPr/>
        </p:nvPicPr>
        <p:blipFill>
          <a:blip r:embed="rId4"/>
          <a:stretch>
            <a:fillRect/>
          </a:stretch>
        </p:blipFill>
        <p:spPr>
          <a:xfrm>
            <a:off x="452657" y="1994036"/>
            <a:ext cx="7053683" cy="4352921"/>
          </a:xfrm>
          <a:prstGeom prst="rect">
            <a:avLst/>
          </a:prstGeom>
        </p:spPr>
      </p:pic>
    </p:spTree>
    <p:extLst>
      <p:ext uri="{BB962C8B-B14F-4D97-AF65-F5344CB8AC3E}">
        <p14:creationId xmlns:p14="http://schemas.microsoft.com/office/powerpoint/2010/main" val="30653119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7DC981-52AD-C59C-5D04-6AA341F19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6F76A44C-0BE3-BB84-2A3C-DCE0DB10CEB1}"/>
              </a:ext>
            </a:extLst>
          </p:cNvPr>
          <p:cNvPicPr>
            <a:picLocks noChangeAspect="1"/>
          </p:cNvPicPr>
          <p:nvPr/>
        </p:nvPicPr>
        <p:blipFill>
          <a:blip r:embed="rId4"/>
          <a:stretch>
            <a:fillRect/>
          </a:stretch>
        </p:blipFill>
        <p:spPr>
          <a:xfrm>
            <a:off x="738882" y="2225088"/>
            <a:ext cx="4182218" cy="4224894"/>
          </a:xfrm>
          <a:prstGeom prst="rect">
            <a:avLst/>
          </a:prstGeom>
        </p:spPr>
      </p:pic>
      <p:sp>
        <p:nvSpPr>
          <p:cNvPr id="5" name="Speech Bubble: Rectangle with Corners Rounded 4">
            <a:extLst>
              <a:ext uri="{FF2B5EF4-FFF2-40B4-BE49-F238E27FC236}">
                <a16:creationId xmlns:a16="http://schemas.microsoft.com/office/drawing/2014/main" id="{7973ED4E-E0FC-7EA2-5D40-386D5DB3900A}"/>
              </a:ext>
            </a:extLst>
          </p:cNvPr>
          <p:cNvSpPr/>
          <p:nvPr/>
        </p:nvSpPr>
        <p:spPr>
          <a:xfrm>
            <a:off x="505093" y="328996"/>
            <a:ext cx="5316587" cy="1463750"/>
          </a:xfrm>
          <a:prstGeom prst="wedgeRoundRectCallout">
            <a:avLst>
              <a:gd name="adj1" fmla="val -27539"/>
              <a:gd name="adj2" fmla="val 65637"/>
              <a:gd name="adj3" fmla="val 16667"/>
            </a:avLst>
          </a:prstGeom>
          <a:solidFill>
            <a:srgbClr val="FEEEEC"/>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Bạn cầm bảng Mặt Trời chọn một vị trí đứng.</a:t>
            </a: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peech Bubble: Rectangle with Corners Rounded 10">
            <a:extLst>
              <a:ext uri="{FF2B5EF4-FFF2-40B4-BE49-F238E27FC236}">
                <a16:creationId xmlns:a16="http://schemas.microsoft.com/office/drawing/2014/main" id="{DA2A8EC1-B573-0AD2-73D0-9D92A9CF4C39}"/>
              </a:ext>
            </a:extLst>
          </p:cNvPr>
          <p:cNvSpPr/>
          <p:nvPr/>
        </p:nvSpPr>
        <p:spPr>
          <a:xfrm>
            <a:off x="505093" y="320985"/>
            <a:ext cx="5590907" cy="1463750"/>
          </a:xfrm>
          <a:prstGeom prst="wedgeRoundRectCallout">
            <a:avLst>
              <a:gd name="adj1" fmla="val -27539"/>
              <a:gd name="adj2" fmla="val 65637"/>
              <a:gd name="adj3" fmla="val 16667"/>
            </a:avLst>
          </a:prstGeom>
          <a:solidFill>
            <a:srgbClr val="FEEEEC"/>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Bạn cầm bảng “phương đông” đứng bên cạnh Mặt Trời.</a:t>
            </a: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Speech Bubble: Rectangle with Corners Rounded 11">
            <a:extLst>
              <a:ext uri="{FF2B5EF4-FFF2-40B4-BE49-F238E27FC236}">
                <a16:creationId xmlns:a16="http://schemas.microsoft.com/office/drawing/2014/main" id="{005ED5ED-4547-BD2C-85E5-96F640678180}"/>
              </a:ext>
            </a:extLst>
          </p:cNvPr>
          <p:cNvSpPr/>
          <p:nvPr/>
        </p:nvSpPr>
        <p:spPr>
          <a:xfrm>
            <a:off x="523234" y="293364"/>
            <a:ext cx="5338361" cy="1518992"/>
          </a:xfrm>
          <a:prstGeom prst="wedgeRoundRectCallout">
            <a:avLst>
              <a:gd name="adj1" fmla="val -27539"/>
              <a:gd name="adj2" fmla="val 65637"/>
              <a:gd name="adj3" fmla="val 16667"/>
            </a:avLst>
          </a:prstGeom>
          <a:solidFill>
            <a:srgbClr val="FEEEEC"/>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Ba bạn còn lại chọn vị trí đứng phù hợp với phương bắc, phương tây, phương nam. </a:t>
            </a: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7" name="Picture 16">
            <a:extLst>
              <a:ext uri="{FF2B5EF4-FFF2-40B4-BE49-F238E27FC236}">
                <a16:creationId xmlns:a16="http://schemas.microsoft.com/office/drawing/2014/main" id="{AEC4672F-DB5E-8788-273A-5816E176385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0778441" y="2693678"/>
            <a:ext cx="934076" cy="2562037"/>
          </a:xfrm>
          <a:prstGeom prst="rect">
            <a:avLst/>
          </a:prstGeom>
        </p:spPr>
      </p:pic>
      <p:pic>
        <p:nvPicPr>
          <p:cNvPr id="19" name="Picture 18">
            <a:extLst>
              <a:ext uri="{FF2B5EF4-FFF2-40B4-BE49-F238E27FC236}">
                <a16:creationId xmlns:a16="http://schemas.microsoft.com/office/drawing/2014/main" id="{A4BD9030-3224-0E99-2B25-3ABC2540FB71}"/>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6504273" y="3140565"/>
            <a:ext cx="1174267" cy="2135030"/>
          </a:xfrm>
          <a:prstGeom prst="rect">
            <a:avLst/>
          </a:prstGeom>
        </p:spPr>
      </p:pic>
      <p:pic>
        <p:nvPicPr>
          <p:cNvPr id="21" name="Picture 20">
            <a:extLst>
              <a:ext uri="{FF2B5EF4-FFF2-40B4-BE49-F238E27FC236}">
                <a16:creationId xmlns:a16="http://schemas.microsoft.com/office/drawing/2014/main" id="{7D93BB83-1046-1A02-EF39-8A5378BBA660}"/>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9297357" y="3033814"/>
            <a:ext cx="1236539" cy="2241781"/>
          </a:xfrm>
          <a:prstGeom prst="rect">
            <a:avLst/>
          </a:prstGeom>
        </p:spPr>
      </p:pic>
      <p:grpSp>
        <p:nvGrpSpPr>
          <p:cNvPr id="32" name="Group 31">
            <a:extLst>
              <a:ext uri="{FF2B5EF4-FFF2-40B4-BE49-F238E27FC236}">
                <a16:creationId xmlns:a16="http://schemas.microsoft.com/office/drawing/2014/main" id="{B86223D4-FB40-33AE-E4C3-610C604B1359}"/>
              </a:ext>
            </a:extLst>
          </p:cNvPr>
          <p:cNvGrpSpPr/>
          <p:nvPr/>
        </p:nvGrpSpPr>
        <p:grpSpPr>
          <a:xfrm>
            <a:off x="6651858" y="5612015"/>
            <a:ext cx="2804831" cy="311402"/>
            <a:chOff x="6919649" y="5374677"/>
            <a:chExt cx="2804831" cy="311402"/>
          </a:xfrm>
        </p:grpSpPr>
        <p:sp>
          <p:nvSpPr>
            <p:cNvPr id="30" name="Arrow: Up-Down 29">
              <a:extLst>
                <a:ext uri="{FF2B5EF4-FFF2-40B4-BE49-F238E27FC236}">
                  <a16:creationId xmlns:a16="http://schemas.microsoft.com/office/drawing/2014/main" id="{9A1F7A54-B4E4-C198-ABBF-CDBC07213E0D}"/>
                </a:ext>
              </a:extLst>
            </p:cNvPr>
            <p:cNvSpPr/>
            <p:nvPr/>
          </p:nvSpPr>
          <p:spPr>
            <a:xfrm rot="17850291">
              <a:off x="8238430" y="4200029"/>
              <a:ext cx="281419" cy="2690681"/>
            </a:xfrm>
            <a:prstGeom prst="upDownArrow">
              <a:avLst/>
            </a:prstGeom>
            <a:solidFill>
              <a:srgbClr val="9C5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Arrow: Up-Down 30">
              <a:extLst>
                <a:ext uri="{FF2B5EF4-FFF2-40B4-BE49-F238E27FC236}">
                  <a16:creationId xmlns:a16="http://schemas.microsoft.com/office/drawing/2014/main" id="{672D5D9F-E12F-3D90-1E84-52107EA225FE}"/>
                </a:ext>
              </a:extLst>
            </p:cNvPr>
            <p:cNvSpPr/>
            <p:nvPr/>
          </p:nvSpPr>
          <p:spPr>
            <a:xfrm rot="14493600">
              <a:off x="8124280" y="4170046"/>
              <a:ext cx="281419" cy="2690681"/>
            </a:xfrm>
            <a:prstGeom prst="upDownArrow">
              <a:avLst/>
            </a:prstGeom>
            <a:solidFill>
              <a:srgbClr val="9C5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23" name="Picture 22">
            <a:extLst>
              <a:ext uri="{FF2B5EF4-FFF2-40B4-BE49-F238E27FC236}">
                <a16:creationId xmlns:a16="http://schemas.microsoft.com/office/drawing/2014/main" id="{1A30A424-AF34-EF93-6115-F5A0CA13F119}"/>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tretch>
            <a:fillRect/>
          </a:stretch>
        </p:blipFill>
        <p:spPr>
          <a:xfrm>
            <a:off x="8854884" y="4774168"/>
            <a:ext cx="1129787" cy="1957111"/>
          </a:xfrm>
          <a:prstGeom prst="rect">
            <a:avLst/>
          </a:prstGeom>
        </p:spPr>
      </p:pic>
      <p:pic>
        <p:nvPicPr>
          <p:cNvPr id="25" name="Picture 24">
            <a:extLst>
              <a:ext uri="{FF2B5EF4-FFF2-40B4-BE49-F238E27FC236}">
                <a16:creationId xmlns:a16="http://schemas.microsoft.com/office/drawing/2014/main" id="{791388ED-2D78-38FC-7EC5-715A461B61F8}"/>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tretch>
            <a:fillRect/>
          </a:stretch>
        </p:blipFill>
        <p:spPr>
          <a:xfrm>
            <a:off x="5517453" y="4716343"/>
            <a:ext cx="1441146" cy="2072759"/>
          </a:xfrm>
          <a:prstGeom prst="rect">
            <a:avLst/>
          </a:prstGeom>
        </p:spPr>
      </p:pic>
    </p:spTree>
    <p:extLst>
      <p:ext uri="{BB962C8B-B14F-4D97-AF65-F5344CB8AC3E}">
        <p14:creationId xmlns:p14="http://schemas.microsoft.com/office/powerpoint/2010/main" val="1920035388"/>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par>
                              <p:cTn id="24" fill="hold">
                                <p:stCondLst>
                                  <p:cond delay="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par>
                              <p:cTn id="39" fill="hold">
                                <p:stCondLst>
                                  <p:cond delay="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par>
                                    <p:cTn id="50" presetID="53" presetClass="entr" presetSubtype="16"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5" name="whoosh.wav"/>
                                            </p:tgtEl>
                                          </p:cMediaNode>
                                        </p:audio>
                                      </p:sub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15" name="whoosh.wav"/>
                                            </p:tgtEl>
                                          </p:cMediaNode>
                                        </p:audio>
                                      </p:sub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par>
                              <p:cTn id="24" fill="hold">
                                <p:stCondLst>
                                  <p:cond delay="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subTnLst>
                                        <p:audio>
                                          <p:cMediaNode>
                                            <p:cTn display="0" masterRel="sameClick">
                                              <p:stCondLst>
                                                <p:cond evt="begin" delay="0">
                                                  <p:tn val="30"/>
                                                </p:cond>
                                              </p:stCondLst>
                                              <p:endCondLst>
                                                <p:cond evt="onStopAudio" delay="0">
                                                  <p:tgtEl>
                                                    <p:sldTgt/>
                                                  </p:tgtEl>
                                                </p:cond>
                                              </p:endCondLst>
                                            </p:cTn>
                                            <p:tgtEl>
                                              <p:sndTgt r:embed="rId15" name="whoosh.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par>
                              <p:cTn id="39" fill="hold">
                                <p:stCondLst>
                                  <p:cond delay="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subTnLst>
                                        <p:audio>
                                          <p:cMediaNode>
                                            <p:cTn display="0" masterRel="sameClick">
                                              <p:stCondLst>
                                                <p:cond evt="begin" delay="0">
                                                  <p:tn val="45"/>
                                                </p:cond>
                                              </p:stCondLst>
                                              <p:endCondLst>
                                                <p:cond evt="onStopAudio" delay="0">
                                                  <p:tgtEl>
                                                    <p:sldTgt/>
                                                  </p:tgtEl>
                                                </p:cond>
                                              </p:endCondLst>
                                            </p:cTn>
                                            <p:tgtEl>
                                              <p:sndTgt r:embed="rId15" name="whoosh.wav"/>
                                            </p:tgtEl>
                                          </p:cMediaNode>
                                        </p:audio>
                                      </p:subTnLst>
                                    </p:cTn>
                                  </p:par>
                                  <p:par>
                                    <p:cTn id="50" presetID="53" presetClass="entr" presetSubtype="16"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7DC981-52AD-C59C-5D04-6AA341F19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6F76A44C-0BE3-BB84-2A3C-DCE0DB10CEB1}"/>
              </a:ext>
            </a:extLst>
          </p:cNvPr>
          <p:cNvPicPr>
            <a:picLocks noChangeAspect="1"/>
          </p:cNvPicPr>
          <p:nvPr/>
        </p:nvPicPr>
        <p:blipFill>
          <a:blip r:embed="rId4"/>
          <a:stretch>
            <a:fillRect/>
          </a:stretch>
        </p:blipFill>
        <p:spPr>
          <a:xfrm>
            <a:off x="1470402" y="2387648"/>
            <a:ext cx="4182218" cy="4224894"/>
          </a:xfrm>
          <a:prstGeom prst="rect">
            <a:avLst/>
          </a:prstGeom>
        </p:spPr>
      </p:pic>
      <p:sp>
        <p:nvSpPr>
          <p:cNvPr id="5" name="Speech Bubble: Rectangle with Corners Rounded 4">
            <a:extLst>
              <a:ext uri="{FF2B5EF4-FFF2-40B4-BE49-F238E27FC236}">
                <a16:creationId xmlns:a16="http://schemas.microsoft.com/office/drawing/2014/main" id="{7973ED4E-E0FC-7EA2-5D40-386D5DB3900A}"/>
              </a:ext>
            </a:extLst>
          </p:cNvPr>
          <p:cNvSpPr/>
          <p:nvPr/>
        </p:nvSpPr>
        <p:spPr>
          <a:xfrm>
            <a:off x="2069733" y="441322"/>
            <a:ext cx="5509627" cy="1463750"/>
          </a:xfrm>
          <a:prstGeom prst="wedgeRoundRectCallout">
            <a:avLst>
              <a:gd name="adj1" fmla="val -27539"/>
              <a:gd name="adj2" fmla="val 65637"/>
              <a:gd name="adj3" fmla="val 16667"/>
            </a:avLst>
          </a:prstGeom>
          <a:solidFill>
            <a:srgbClr val="FEEEEC"/>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Bạn cầm bảng Mặt Trời và bạn cầm bảng “phương đông” thay đổi vị trí nhé!</a:t>
            </a: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Speech Bubble: Rectangle with Corners Rounded 11">
            <a:extLst>
              <a:ext uri="{FF2B5EF4-FFF2-40B4-BE49-F238E27FC236}">
                <a16:creationId xmlns:a16="http://schemas.microsoft.com/office/drawing/2014/main" id="{005ED5ED-4547-BD2C-85E5-96F640678180}"/>
              </a:ext>
            </a:extLst>
          </p:cNvPr>
          <p:cNvSpPr/>
          <p:nvPr/>
        </p:nvSpPr>
        <p:spPr>
          <a:xfrm>
            <a:off x="2127786" y="441322"/>
            <a:ext cx="5338361" cy="1518992"/>
          </a:xfrm>
          <a:prstGeom prst="wedgeRoundRectCallout">
            <a:avLst>
              <a:gd name="adj1" fmla="val -27539"/>
              <a:gd name="adj2" fmla="val 65637"/>
              <a:gd name="adj3" fmla="val 16667"/>
            </a:avLst>
          </a:prstGeom>
          <a:solidFill>
            <a:srgbClr val="FEEEEC"/>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Ba bạn còn lại thay đổi vị trí theo sao cho đúng với các phương trong không gian.</a:t>
            </a: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1096024"/>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whoosh.wav"/>
                                            </p:tgtEl>
                                          </p:cMediaNode>
                                        </p:audio>
                                      </p:sub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7DC981-52AD-C59C-5D04-6AA341F19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6F76A44C-0BE3-BB84-2A3C-DCE0DB10CEB1}"/>
              </a:ext>
            </a:extLst>
          </p:cNvPr>
          <p:cNvPicPr>
            <a:picLocks noChangeAspect="1"/>
          </p:cNvPicPr>
          <p:nvPr/>
        </p:nvPicPr>
        <p:blipFill>
          <a:blip r:embed="rId4"/>
          <a:stretch>
            <a:fillRect/>
          </a:stretch>
        </p:blipFill>
        <p:spPr>
          <a:xfrm>
            <a:off x="1340518" y="2336848"/>
            <a:ext cx="4182218" cy="4224894"/>
          </a:xfrm>
          <a:prstGeom prst="rect">
            <a:avLst/>
          </a:prstGeom>
        </p:spPr>
      </p:pic>
      <p:sp>
        <p:nvSpPr>
          <p:cNvPr id="5" name="Speech Bubble: Rectangle with Corners Rounded 4">
            <a:extLst>
              <a:ext uri="{FF2B5EF4-FFF2-40B4-BE49-F238E27FC236}">
                <a16:creationId xmlns:a16="http://schemas.microsoft.com/office/drawing/2014/main" id="{7973ED4E-E0FC-7EA2-5D40-386D5DB3900A}"/>
              </a:ext>
            </a:extLst>
          </p:cNvPr>
          <p:cNvSpPr/>
          <p:nvPr/>
        </p:nvSpPr>
        <p:spPr>
          <a:xfrm>
            <a:off x="1134621" y="343757"/>
            <a:ext cx="5696166" cy="1463750"/>
          </a:xfrm>
          <a:prstGeom prst="wedgeRoundRectCallout">
            <a:avLst>
              <a:gd name="adj1" fmla="val -14518"/>
              <a:gd name="adj2" fmla="val 74660"/>
              <a:gd name="adj3" fmla="val 16667"/>
            </a:avLst>
          </a:prstGeom>
          <a:solidFill>
            <a:srgbClr val="FEEEEC"/>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Các em có thể chơi trò chơi này theo nhóm 6.</a:t>
            </a: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Speech Bubble: Rectangle with Corners Rounded 11">
            <a:extLst>
              <a:ext uri="{FF2B5EF4-FFF2-40B4-BE49-F238E27FC236}">
                <a16:creationId xmlns:a16="http://schemas.microsoft.com/office/drawing/2014/main" id="{005ED5ED-4547-BD2C-85E5-96F640678180}"/>
              </a:ext>
            </a:extLst>
          </p:cNvPr>
          <p:cNvSpPr/>
          <p:nvPr/>
        </p:nvSpPr>
        <p:spPr>
          <a:xfrm>
            <a:off x="1114366" y="166506"/>
            <a:ext cx="9943013" cy="1706444"/>
          </a:xfrm>
          <a:prstGeom prst="wedgeRoundRectCallout">
            <a:avLst>
              <a:gd name="adj1" fmla="val -26006"/>
              <a:gd name="adj2" fmla="val 66232"/>
              <a:gd name="adj3" fmla="val 16667"/>
            </a:avLst>
          </a:prstGeom>
          <a:solidFill>
            <a:srgbClr val="FEEEEC"/>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Thành viên thứ sáu sẽ đứng giữa, tuỳ theo hướng của bạn cầm bảng Mặt Trời và bạn cầm bảng “phương đông” để hướng dẫn cho ba bạn còn lại chọn vị trí thích hợp.</a:t>
            </a: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0CC24962-EF88-32E7-2004-E4774C179A71}"/>
              </a:ext>
            </a:extLst>
          </p:cNvPr>
          <p:cNvPicPr>
            <a:picLocks noChangeAspect="1"/>
          </p:cNvPicPr>
          <p:nvPr/>
        </p:nvPicPr>
        <p:blipFill>
          <a:blip r:embed="rId5"/>
          <a:stretch>
            <a:fillRect/>
          </a:stretch>
        </p:blipFill>
        <p:spPr>
          <a:xfrm>
            <a:off x="6350003" y="2039456"/>
            <a:ext cx="5014730" cy="4522286"/>
          </a:xfrm>
          <a:prstGeom prst="rect">
            <a:avLst/>
          </a:prstGeom>
        </p:spPr>
      </p:pic>
    </p:spTree>
    <p:extLst>
      <p:ext uri="{BB962C8B-B14F-4D97-AF65-F5344CB8AC3E}">
        <p14:creationId xmlns:p14="http://schemas.microsoft.com/office/powerpoint/2010/main" val="30260248"/>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whoosh.wav"/>
                                            </p:tgtEl>
                                          </p:cMediaNode>
                                        </p:audio>
                                      </p:sub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Lst>
      </p:timing>
    </mc:Fallback>
  </mc:AlternateContent>
</p:sld>
</file>

<file path=ppt/theme/theme1.xml><?xml version="1.0" encoding="utf-8"?>
<a:theme xmlns:a="http://schemas.openxmlformats.org/drawingml/2006/main" name="Office 主题​​">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290</Words>
  <Application>Microsoft Office PowerPoint</Application>
  <PresentationFormat>Widescreen</PresentationFormat>
  <Paragraphs>23</Paragraphs>
  <Slides>17</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等线</vt:lpstr>
      <vt:lpstr>Arial</vt:lpstr>
      <vt:lpstr>Calibri</vt:lpstr>
      <vt:lpstr>Calibri Light</vt:lpstr>
      <vt:lpstr>Times New Roman</vt:lpstr>
      <vt:lpstr>思源宋体 CN Heavy</vt:lpstr>
      <vt:lpstr>Office 主题​​</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Hà Nguyễn Thị Thu</cp:lastModifiedBy>
  <cp:revision>9</cp:revision>
  <dcterms:created xsi:type="dcterms:W3CDTF">2023-04-11T12:35:46Z</dcterms:created>
  <dcterms:modified xsi:type="dcterms:W3CDTF">2023-05-09T03:11:14Z</dcterms:modified>
</cp:coreProperties>
</file>