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4" r:id="rId2"/>
    <p:sldId id="293" r:id="rId3"/>
    <p:sldId id="295" r:id="rId4"/>
    <p:sldId id="296" r:id="rId5"/>
  </p:sldIdLst>
  <p:sldSz cx="16276638" cy="9144000"/>
  <p:notesSz cx="6858000" cy="9144000"/>
  <p:custDataLst>
    <p:tags r:id="rId7"/>
  </p:custDataLst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52" y="64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13-May-24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video game&#10;&#10;Description automatically generated with low confidence">
            <a:extLst>
              <a:ext uri="{FF2B5EF4-FFF2-40B4-BE49-F238E27FC236}">
                <a16:creationId xmlns:a16="http://schemas.microsoft.com/office/drawing/2014/main" id="{40E3A9F1-4B85-1518-8581-A479D2F012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4" y="5966"/>
            <a:ext cx="16234792" cy="913207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87CAA1-2A30-15DE-46EF-BC77529C4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5374" y="1702677"/>
            <a:ext cx="10925895" cy="60805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3192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3192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ĐÔ THỊ VIỆT HƯNG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042B2C-75C6-02A5-EC11-D148A90624DC}"/>
              </a:ext>
            </a:extLst>
          </p:cNvPr>
          <p:cNvSpPr/>
          <p:nvPr/>
        </p:nvSpPr>
        <p:spPr>
          <a:xfrm>
            <a:off x="2438150" y="5248478"/>
            <a:ext cx="11400349" cy="3763695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7184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 ĐIỆN TỬ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7184" b="1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 </a:t>
            </a:r>
            <a:r>
              <a:rPr lang="en-US" sz="7184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pic>
        <p:nvPicPr>
          <p:cNvPr id="6" name="Hình ảnh 3">
            <a:extLst>
              <a:ext uri="{FF2B5EF4-FFF2-40B4-BE49-F238E27FC236}">
                <a16:creationId xmlns:a16="http://schemas.microsoft.com/office/drawing/2014/main" id="{1D06DA11-F90D-FF11-5748-7BDE94480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348" y="1093415"/>
            <a:ext cx="1742529" cy="1787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Hình chữ nhật 1">
            <a:extLst>
              <a:ext uri="{FF2B5EF4-FFF2-40B4-BE49-F238E27FC236}">
                <a16:creationId xmlns:a16="http://schemas.microsoft.com/office/drawing/2014/main" id="{2ED74E39-3004-EA47-095A-D77D1F42A02C}"/>
              </a:ext>
            </a:extLst>
          </p:cNvPr>
          <p:cNvSpPr/>
          <p:nvPr/>
        </p:nvSpPr>
        <p:spPr>
          <a:xfrm>
            <a:off x="3558336" y="6533782"/>
            <a:ext cx="8932271" cy="1473494"/>
          </a:xfrm>
          <a:prstGeom prst="rect">
            <a:avLst/>
          </a:prstGeom>
          <a:noFill/>
        </p:spPr>
        <p:txBody>
          <a:bodyPr wrap="none" lIns="121611" tIns="60808" rIns="121611" bIns="60808">
            <a:spAutoFit/>
          </a:bodyPr>
          <a:lstStyle/>
          <a:p>
            <a:pPr algn="ctr">
              <a:defRPr/>
            </a:pPr>
            <a:r>
              <a:rPr lang="en-US" sz="8777" b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MÔN: ĐẠO ĐỨC</a:t>
            </a:r>
            <a:endParaRPr lang="vi-VN" sz="8777" b="1">
              <a:ln w="1016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06342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270919" y="16002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347119" y="2438400"/>
            <a:ext cx="13716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70919" y="3276600"/>
            <a:ext cx="116586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 đồng tình với nội dung nào về xử lí bất hoà?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66319" y="4101498"/>
            <a:ext cx="10896600" cy="69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Im lặng, không cãi nhau, tạm dừng cuộc nói chuyện.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66319" y="4978872"/>
            <a:ext cx="11506200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tĩnh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bất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hoà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bỏ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66319" y="6563513"/>
            <a:ext cx="103632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Tranh luận cuối cùng cho ra lẽ xem ai đúng, ai sai.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66319" y="7543800"/>
            <a:ext cx="7930376" cy="6991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Bảo vệ ý kiến của mình bằng mọi cách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566319" y="4978872"/>
            <a:ext cx="609600" cy="7361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485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5" grpId="0"/>
      <p:bldP spid="9" grpId="0"/>
      <p:bldP spid="10" grpId="0"/>
      <p:bldP spid="11" grpId="0"/>
      <p:bldP spid="12" grpId="0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270919" y="16002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347119" y="2438400"/>
            <a:ext cx="13716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70919" y="3276600"/>
            <a:ext cx="11658600" cy="69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 bạn đã làm gì để xử lí bất hoà?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66319" y="4101498"/>
            <a:ext cx="10896600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kìm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giận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88560" y="5671977"/>
            <a:ext cx="115062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88560" y="6629400"/>
            <a:ext cx="1036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 bạn bè, nhờ anh chị đến giúp.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66319" y="7507126"/>
            <a:ext cx="3318216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Về bảo bố mẹ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562124" y="4124253"/>
            <a:ext cx="609600" cy="7361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5174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270919" y="16002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347119" y="2438400"/>
            <a:ext cx="13716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47119" y="3276600"/>
            <a:ext cx="13716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đồng tình với hành vi nào về quy tắc an toàn giao thông ?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66319" y="4101498"/>
            <a:ext cx="108966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 xe đạp bỏ hai tay ra khỏi ghi đông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88560" y="5029200"/>
            <a:ext cx="115062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 mũ bảo hiểm khi tham gia giao thông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88560" y="5906869"/>
            <a:ext cx="1036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Trèo qua tường rào ngăn cách trên đường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69846" y="6781800"/>
            <a:ext cx="8302273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nl-NL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mặc áo phao khi ngồi trên thuyền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531022" y="5056441"/>
            <a:ext cx="609600" cy="7361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260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PPT_DBNAME" val="Tuần 35-Đạo đức-Ôn tập và đánh giá cuối học kì 2[20240513220251953].mdb"/>
  <p:tag name="ARS_RESPONSE_PERSONNUM" val="1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318</Words>
  <Application>Microsoft Office PowerPoint</Application>
  <PresentationFormat>Custom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Thu Trang Chử</cp:lastModifiedBy>
  <cp:revision>273</cp:revision>
  <dcterms:created xsi:type="dcterms:W3CDTF">2022-07-10T01:37:20Z</dcterms:created>
  <dcterms:modified xsi:type="dcterms:W3CDTF">2024-05-13T15:08:37Z</dcterms:modified>
</cp:coreProperties>
</file>