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314" r:id="rId2"/>
    <p:sldId id="271" r:id="rId3"/>
    <p:sldId id="340" r:id="rId4"/>
    <p:sldId id="376" r:id="rId5"/>
    <p:sldId id="342" r:id="rId6"/>
    <p:sldId id="280" r:id="rId7"/>
    <p:sldId id="400" r:id="rId8"/>
    <p:sldId id="404" r:id="rId9"/>
    <p:sldId id="405" r:id="rId10"/>
    <p:sldId id="402" r:id="rId11"/>
    <p:sldId id="406" r:id="rId12"/>
  </p:sldIdLst>
  <p:sldSz cx="12192000" cy="6858000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313.31921"/>
      <inkml:brushProperty name="anchorY" value="-21348.47461"/>
      <inkml:brushProperty name="scaleFactor" value="0.5"/>
    </inkml:brush>
  </inkml:definitions>
  <inkml:trace contextRef="#ctx0" brushRef="#br0">240 0 24575,'0'0'0,"0"5"0,0 11 0,0 11 0,0 5 0,0 7 0,0 5 0,0 0 0,0 1 0,0-2 0,0 1 0,0 1 0,0-3 0,0 2 0,5-4 0,0-3 0,1-3 0,-2-4 0,5-1 0,-1-2 0,-2 4 0,-1 0 0,4 6 0,-2-1 0,0 4 0,-3-2 0,-1-2 0,-1-3 0,4-2 0,0-2 0,-1-2 0,-1 0 0,4-1 0,-1 5 0,0 6 0,-3-1 0,0 0 0,-2-1 0,-2-4 0,1-1 0,-1-2 0,-1-1 0,1-1 0,0 0 0,-1 0 0,1 0 0,0 1 0,-5-1 0,0 0 0,-1 0 0,2 1 0,-5-6 0,2 5 0,-5 1 0,2 0 0,1 1 0,-3-5 0,3 4 0,1 0 0,-3-5 0,2 1 0,-3-1 0,1 1 0,2 1 0,-2 1 0,2 0 0,-4 1 0,2 0 0,3 1 0,-4 0 0,-2 5 0,0 0 0,-2 0 0,3 4 0,-3-6 0,4-2 0,2-1 0,3-1 0,-2-6 0,2-1 0,1 2 0,-4-5 0,2 1 0,2 2 0,1 2 0,1 2 0,3 1 0,0-4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2568.29443"/>
      <inkml:brushProperty name="anchorY" value="-22867.24609"/>
      <inkml:brushProperty name="scaleFactor" value="0.5"/>
    </inkml:brush>
  </inkml:definitions>
  <inkml:trace contextRef="#ctx0" brushRef="#br0">1 1 24575,'0'0'0,"4"0"0,8 5 0,4 6 0,-1 5 0,-2 5 0,-4 3 0,-2 2 0,-4 0 0,4 2 0,-1-1 0,-1 1 0,-1-1 0,-1 0 0,3-6 0,1 0 0,-1 0 0,-2 2 0,-1 0 0,4 1 0,0 1 0,-2 1 0,0 1 0,-2-1 0,-1 1 0,-2 5 0,1 0 0,4 0 0,0-1 0,0-1 0,-1-1 0,-1-2 0,-1 0 0,-1-11 0,-6-11 0,-5-6 0,-7-14 0,2-1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1414.25037"/>
      <inkml:brushProperty name="anchorY" value="-24642.5332"/>
      <inkml:brushProperty name="scaleFactor" value="0.5"/>
    </inkml:brush>
  </inkml:definitions>
  <inkml:trace contextRef="#ctx0" brushRef="#br0">1 1 24575,'0'0'0,"4"4"0,2 8 0,0 4 0,-2 4 0,-1 9 0,-1 8 0,5 1 0,-1-1 0,0-1 0,-2-4 0,-1-1 0,-1-3 0,-1-1 0,5 0 0,-1-1 0,0 5 0,0 0 0,-2 1 0,-2-1 0,6-7 0,-2 4 0,1 0 0,3 5 0,0 0 0,-2 0 0,-2-1 0,4 3 0,4-1 0,4-6 0,-2-2 0,-1 3 0,-5 1 0,2-1 0,4 0 0,2 0 0,-2 4 0,-2 5 0,1-6 0,-3-1 0,-2-2 0,-4-2 0,4-6 0,-2-1 0,-1 1 0,-2 0 0,4 2 0,-1 1 0,0 1 0,2 1 0,0 0 0,3-4 0,-1-1 0,-2 0 0,-3 1 0,-2 2 0,-1 0 0,-2 2 0,4 0 0,0 0 0,0 1 0,-1-1 0,-1 6 0,-2 0 0,6 0 0,-2-1 0,1 4 0,-2-1 0,-1-1 0,-1-1 0,-1-3 0,-1 0 0,0-2 0,0 0 0,0-1 0,-1 0 0,1 0 0,0 1 0,0-1 0,5-5 0,1 0 0,-1 0 0,-1 1 0,5 6 0,-1 2 0,-1 1 0,3-1 0,-1 0 0,-2-1 0,-2-1 0,-1-1 0,-2 0 0,-1-1 0,4-5 0,0 0 0,0 0 0,-1-5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330.26459"/>
      <inkml:brushProperty name="anchorY" value="-28968.57617"/>
      <inkml:brushProperty name="scaleFactor" value="0.5"/>
    </inkml:brush>
  </inkml:definitions>
  <inkml:trace contextRef="#ctx0" brushRef="#br0">1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2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5.73547"/>
      <inkml:brushProperty name="anchorY" value="-29984.57617"/>
      <inkml:brushProperty name="scaleFactor" value="0.5"/>
    </inkml:brush>
  </inkml:definitions>
  <inkml:trace contextRef="#ctx0" brushRef="#br0">0 348 24575,'0'0'0,"5"-4"0,1-7 0,-6-5 0,-1-10 0,-1-14 0,-1-2 0,1-6 0,6 3 0,6 3 0,0 5 0,0 15 0,-2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09T12:40:14.13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746.3219"/>
      <inkml:brushProperty name="anchorY" value="-30653.14453"/>
      <inkml:brushProperty name="scaleFactor" value="0.5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7C245-B4AC-498C-BCB1-473C81114955}" type="datetimeFigureOut">
              <a:rPr lang="en-US" smtClean="0"/>
              <a:t>13-May-24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9A81-2BBB-458D-A438-5775C13918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26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87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383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91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71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2024/5/13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697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/>
              <a:pPr/>
              <a:t>2024/5/13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02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CAB109E-E702-4837-9EEE-E445427B01D3}"/>
                </a:ext>
              </a:extLst>
            </p:cNvPr>
            <p:cNvGrpSpPr/>
            <p:nvPr/>
          </p:nvGrpSpPr>
          <p:grpSpPr>
            <a:xfrm>
              <a:off x="904449" y="447879"/>
              <a:ext cx="2674534" cy="470389"/>
              <a:chOff x="4770424" y="382637"/>
              <a:chExt cx="2674534" cy="470389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200B31FE-9FBD-4365-A157-28A0753B1EDE}"/>
                  </a:ext>
                </a:extLst>
              </p:cNvPr>
              <p:cNvSpPr/>
              <p:nvPr/>
            </p:nvSpPr>
            <p:spPr>
              <a:xfrm>
                <a:off x="4770424" y="400805"/>
                <a:ext cx="2674534" cy="452221"/>
              </a:xfrm>
              <a:prstGeom prst="roundRect">
                <a:avLst>
                  <a:gd name="adj" fmla="val 50000"/>
                </a:avLst>
              </a:prstGeom>
              <a:solidFill>
                <a:srgbClr val="139F4E"/>
              </a:solidFill>
              <a:ln w="34925" cap="rnd">
                <a:noFill/>
                <a:prstDash val="dash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D8E881DA-E98B-4499-B78E-156C7A7E5A9F}"/>
                  </a:ext>
                </a:extLst>
              </p:cNvPr>
              <p:cNvSpPr txBox="1"/>
              <p:nvPr/>
            </p:nvSpPr>
            <p:spPr>
              <a:xfrm>
                <a:off x="4932529" y="382637"/>
                <a:ext cx="235032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sz="2400" b="1" dirty="0">
                    <a:solidFill>
                      <a:schemeClr val="bg1"/>
                    </a:solidFill>
                    <a:latin typeface="小考拉体" panose="02000503000000000000" pitchFamily="2" charset="-122"/>
                    <a:ea typeface="小考拉体" panose="02000503000000000000" pitchFamily="2" charset="-122"/>
                    <a:cs typeface="微软雅黑" panose="020B0503020204020204" pitchFamily="34" charset="-122"/>
                  </a:rPr>
                  <a:t>请在此输入标题</a:t>
                </a: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775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2.xml"/><Relationship Id="rId18" Type="http://schemas.openxmlformats.org/officeDocument/2006/relationships/image" Target="../media/image140.png"/><Relationship Id="rId26" Type="http://schemas.openxmlformats.org/officeDocument/2006/relationships/image" Target="../media/image17.png"/><Relationship Id="rId3" Type="http://schemas.openxmlformats.org/officeDocument/2006/relationships/notesSlide" Target="../notesSlides/notesSlide1.xml"/><Relationship Id="rId21" Type="http://schemas.openxmlformats.org/officeDocument/2006/relationships/customXml" Target="../ink/ink6.xml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17" Type="http://schemas.openxmlformats.org/officeDocument/2006/relationships/customXml" Target="../ink/ink4.xml"/><Relationship Id="rId25" Type="http://schemas.microsoft.com/office/2007/relationships/hdphoto" Target="../media/hdphoto2.wdp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30.png"/><Relationship Id="rId20" Type="http://schemas.openxmlformats.org/officeDocument/2006/relationships/image" Target="../media/image14.png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11" Type="http://schemas.openxmlformats.org/officeDocument/2006/relationships/image" Target="../media/image12.emf"/><Relationship Id="rId24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customXml" Target="../ink/ink3.xml"/><Relationship Id="rId23" Type="http://schemas.openxmlformats.org/officeDocument/2006/relationships/customXml" Target="../ink/ink7.xml"/><Relationship Id="rId10" Type="http://schemas.openxmlformats.org/officeDocument/2006/relationships/customXml" Target="../ink/ink1.xml"/><Relationship Id="rId19" Type="http://schemas.openxmlformats.org/officeDocument/2006/relationships/customXml" Target="../ink/ink5.xml"/><Relationship Id="rId4" Type="http://schemas.openxmlformats.org/officeDocument/2006/relationships/image" Target="../media/image8.png"/><Relationship Id="rId9" Type="http://schemas.microsoft.com/office/2007/relationships/hdphoto" Target="../media/hdphoto1.wdp"/><Relationship Id="rId14" Type="http://schemas.openxmlformats.org/officeDocument/2006/relationships/image" Target="../media/image120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504392" y="4900336"/>
            <a:ext cx="5012442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HĐTN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93B9975B-AEFE-421F-8DB7-A3F19FF8AC70}"/>
              </a:ext>
            </a:extLst>
          </p:cNvPr>
          <p:cNvSpPr/>
          <p:nvPr/>
        </p:nvSpPr>
        <p:spPr>
          <a:xfrm>
            <a:off x="1037688" y="422309"/>
            <a:ext cx="10182225" cy="1139791"/>
          </a:xfrm>
          <a:prstGeom prst="roundRect">
            <a:avLst/>
          </a:prstGeom>
          <a:solidFill>
            <a:srgbClr val="98DAED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V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ề nhà cùng với người thân lập kế hoạch trai nghiệm cho mùa hè: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778F6-88E8-C649-9D8B-AEBE94055253}"/>
              </a:ext>
            </a:extLst>
          </p:cNvPr>
          <p:cNvSpPr txBox="1"/>
          <p:nvPr/>
        </p:nvSpPr>
        <p:spPr>
          <a:xfrm>
            <a:off x="1047750" y="2190750"/>
            <a:ext cx="10229850" cy="3598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200" b="1" dirty="0">
                <a:effectLst/>
                <a:ea typeface="Times New Roman" panose="02020603050405020304" pitchFamily="18" charset="0"/>
              </a:rPr>
              <a:t>Cân đo chiều cao đầu hè để sau này so sánh với cân nặng, chiều cao sau hè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  <a:p>
            <a:pPr marL="285750" marR="0" indent="-28575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nl-NL" sz="3200" b="1" dirty="0">
                <a:effectLst/>
                <a:ea typeface="Times New Roman" panose="02020603050405020304" pitchFamily="18" charset="0"/>
              </a:rPr>
              <a:t>Lên kế hoạch cụ thể: Đi thăm những đâu? Muốn gặp những ai? Sẽ đọc nhưng cuốn sách nào? Học thêm kĩ năng nào? Có ý định chia sẻ với những hoàn cảnh khó khăn nào?</a:t>
            </a:r>
            <a:endParaRPr lang="en-US" sz="3200" b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414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949D88-DA06-CF39-38D1-19FBA0767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87" y="795337"/>
            <a:ext cx="5453063" cy="56584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7253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>
            <a:extLst>
              <a:ext uri="{FF2B5EF4-FFF2-40B4-BE49-F238E27FC236}">
                <a16:creationId xmlns:a16="http://schemas.microsoft.com/office/drawing/2014/main" id="{4B225109-6EF9-D282-59F3-4E1B040BA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2666999"/>
            <a:ext cx="6858002" cy="12192000"/>
          </a:xfrm>
          <a:prstGeom prst="rect">
            <a:avLst/>
          </a:prstGeom>
        </p:spPr>
      </p:pic>
      <p:grpSp>
        <p:nvGrpSpPr>
          <p:cNvPr id="5" name="组合 1">
            <a:extLst>
              <a:ext uri="{FF2B5EF4-FFF2-40B4-BE49-F238E27FC236}">
                <a16:creationId xmlns:a16="http://schemas.microsoft.com/office/drawing/2014/main" id="{60650064-4434-C520-F816-04C9290E2692}"/>
              </a:ext>
            </a:extLst>
          </p:cNvPr>
          <p:cNvGrpSpPr/>
          <p:nvPr/>
        </p:nvGrpSpPr>
        <p:grpSpPr>
          <a:xfrm>
            <a:off x="478979" y="493486"/>
            <a:ext cx="11234050" cy="5892799"/>
            <a:chOff x="478979" y="493486"/>
            <a:chExt cx="11234050" cy="5892799"/>
          </a:xfrm>
        </p:grpSpPr>
        <p:sp>
          <p:nvSpPr>
            <p:cNvPr id="6" name="矩形 9">
              <a:extLst>
                <a:ext uri="{FF2B5EF4-FFF2-40B4-BE49-F238E27FC236}">
                  <a16:creationId xmlns:a16="http://schemas.microsoft.com/office/drawing/2014/main" id="{C200652F-8E5E-AD12-8DCD-411020E3D8E6}"/>
                </a:ext>
              </a:extLst>
            </p:cNvPr>
            <p:cNvSpPr/>
            <p:nvPr/>
          </p:nvSpPr>
          <p:spPr>
            <a:xfrm>
              <a:off x="478979" y="493486"/>
              <a:ext cx="11234050" cy="5892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511462EF-7EAE-B719-808D-A61884B111A0}"/>
                </a:ext>
              </a:extLst>
            </p:cNvPr>
            <p:cNvSpPr/>
            <p:nvPr/>
          </p:nvSpPr>
          <p:spPr>
            <a:xfrm>
              <a:off x="794410" y="791027"/>
              <a:ext cx="10584790" cy="5261430"/>
            </a:xfrm>
            <a:prstGeom prst="rect">
              <a:avLst/>
            </a:prstGeom>
            <a:noFill/>
            <a:ln w="952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15">
              <a:extLst>
                <a:ext uri="{FF2B5EF4-FFF2-40B4-BE49-F238E27FC236}">
                  <a16:creationId xmlns:a16="http://schemas.microsoft.com/office/drawing/2014/main" id="{B02A61E3-4192-3669-B6E8-123B8E8C39B0}"/>
                </a:ext>
              </a:extLst>
            </p:cNvPr>
            <p:cNvSpPr/>
            <p:nvPr/>
          </p:nvSpPr>
          <p:spPr>
            <a:xfrm>
              <a:off x="984910" y="956127"/>
              <a:ext cx="10216490" cy="4923973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9" name="组合 2">
            <a:extLst>
              <a:ext uri="{FF2B5EF4-FFF2-40B4-BE49-F238E27FC236}">
                <a16:creationId xmlns:a16="http://schemas.microsoft.com/office/drawing/2014/main" id="{26A1CB97-0F54-F414-789C-F90071BF1A83}"/>
              </a:ext>
            </a:extLst>
          </p:cNvPr>
          <p:cNvGrpSpPr/>
          <p:nvPr/>
        </p:nvGrpSpPr>
        <p:grpSpPr>
          <a:xfrm>
            <a:off x="-314529" y="1959748"/>
            <a:ext cx="1338262" cy="863211"/>
            <a:chOff x="-190152" y="2090591"/>
            <a:chExt cx="1338262" cy="863211"/>
          </a:xfrm>
        </p:grpSpPr>
        <p:sp>
          <p:nvSpPr>
            <p:cNvPr id="10" name="矩形 43">
              <a:extLst>
                <a:ext uri="{FF2B5EF4-FFF2-40B4-BE49-F238E27FC236}">
                  <a16:creationId xmlns:a16="http://schemas.microsoft.com/office/drawing/2014/main" id="{0D197A0D-DE54-9439-1736-F84DD5161B9F}"/>
                </a:ext>
              </a:extLst>
            </p:cNvPr>
            <p:cNvSpPr/>
            <p:nvPr/>
          </p:nvSpPr>
          <p:spPr>
            <a:xfrm>
              <a:off x="628337" y="2173502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包图简圆体" panose="02010601030101010101" pitchFamily="2" charset="-122"/>
                <a:ea typeface="包图简圆体" panose="02010601030101010101" pitchFamily="2" charset="-122"/>
                <a:cs typeface="+mn-cs"/>
              </a:endParaRPr>
            </a:p>
          </p:txBody>
        </p:sp>
        <p:pic>
          <p:nvPicPr>
            <p:cNvPr id="11" name="图片 44">
              <a:extLst>
                <a:ext uri="{FF2B5EF4-FFF2-40B4-BE49-F238E27FC236}">
                  <a16:creationId xmlns:a16="http://schemas.microsoft.com/office/drawing/2014/main" id="{BBDA7364-0D31-3DC4-4989-72506A00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0152" y="2090591"/>
              <a:ext cx="1338262" cy="780299"/>
            </a:xfrm>
            <a:prstGeom prst="rect">
              <a:avLst/>
            </a:prstGeom>
          </p:spPr>
        </p:pic>
      </p:grpSp>
      <p:grpSp>
        <p:nvGrpSpPr>
          <p:cNvPr id="12" name="组合 4">
            <a:extLst>
              <a:ext uri="{FF2B5EF4-FFF2-40B4-BE49-F238E27FC236}">
                <a16:creationId xmlns:a16="http://schemas.microsoft.com/office/drawing/2014/main" id="{5AA798E5-4128-334C-FFAD-EC41D8B16C03}"/>
              </a:ext>
            </a:extLst>
          </p:cNvPr>
          <p:cNvGrpSpPr/>
          <p:nvPr/>
        </p:nvGrpSpPr>
        <p:grpSpPr>
          <a:xfrm>
            <a:off x="10994360" y="4315966"/>
            <a:ext cx="1338262" cy="818683"/>
            <a:chOff x="10994360" y="4315966"/>
            <a:chExt cx="1338262" cy="818683"/>
          </a:xfrm>
        </p:grpSpPr>
        <p:sp>
          <p:nvSpPr>
            <p:cNvPr id="13" name="矩形 45">
              <a:extLst>
                <a:ext uri="{FF2B5EF4-FFF2-40B4-BE49-F238E27FC236}">
                  <a16:creationId xmlns:a16="http://schemas.microsoft.com/office/drawing/2014/main" id="{DBD1AD24-EF6B-6F1A-F5AE-C856A3ACB42F}"/>
                </a:ext>
              </a:extLst>
            </p:cNvPr>
            <p:cNvSpPr/>
            <p:nvPr/>
          </p:nvSpPr>
          <p:spPr>
            <a:xfrm>
              <a:off x="11112383" y="4354349"/>
              <a:ext cx="505931" cy="78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4" name="图片 47">
              <a:extLst>
                <a:ext uri="{FF2B5EF4-FFF2-40B4-BE49-F238E27FC236}">
                  <a16:creationId xmlns:a16="http://schemas.microsoft.com/office/drawing/2014/main" id="{C9DBB794-22A4-6D2C-9563-F0B7E4720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4360" y="4315966"/>
              <a:ext cx="1338262" cy="780299"/>
            </a:xfrm>
            <a:prstGeom prst="rect">
              <a:avLst/>
            </a:prstGeom>
          </p:spPr>
        </p:pic>
      </p:grpSp>
      <p:pic>
        <p:nvPicPr>
          <p:cNvPr id="15" name="图片 3">
            <a:extLst>
              <a:ext uri="{FF2B5EF4-FFF2-40B4-BE49-F238E27FC236}">
                <a16:creationId xmlns:a16="http://schemas.microsoft.com/office/drawing/2014/main" id="{3F528CAF-AF5F-E62B-646E-3A8CCDAC5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02" y="5152433"/>
            <a:ext cx="2228850" cy="1752600"/>
          </a:xfrm>
          <a:prstGeom prst="rect">
            <a:avLst/>
          </a:prstGeom>
        </p:spPr>
      </p:pic>
      <p:pic>
        <p:nvPicPr>
          <p:cNvPr id="16" name="图片 5">
            <a:extLst>
              <a:ext uri="{FF2B5EF4-FFF2-40B4-BE49-F238E27FC236}">
                <a16:creationId xmlns:a16="http://schemas.microsoft.com/office/drawing/2014/main" id="{33467BBE-2647-8CE2-C06B-BF161325C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637" y="81257"/>
            <a:ext cx="2239284" cy="2846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658963-214E-3624-FFA2-4E71A38254FB}"/>
              </a:ext>
            </a:extLst>
          </p:cNvPr>
          <p:cNvSpPr txBox="1"/>
          <p:nvPr/>
        </p:nvSpPr>
        <p:spPr>
          <a:xfrm>
            <a:off x="2652486" y="1335207"/>
            <a:ext cx="77941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SINH HOẠT LỚP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EBD22A-BD9A-4017-3E2B-8AA0297809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22" b="90000" l="10000" r="90000">
                        <a14:foregroundMark x1="53889" y1="9722" x2="53889" y2="9722"/>
                        <a14:foregroundMark x1="30000" y1="54167" x2="33889" y2="61667"/>
                        <a14:foregroundMark x1="28611" y1="56944" x2="28889" y2="61667"/>
                        <a14:foregroundMark x1="34722" y1="57222" x2="35278" y2="59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0" y="2304900"/>
            <a:ext cx="3429000" cy="3429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6466E22-B6CC-CC8C-B3B4-719A99A517DC}"/>
                  </a:ext>
                </a:extLst>
              </p14:cNvPr>
              <p14:cNvContentPartPr/>
              <p14:nvPr/>
            </p14:nvContentPartPr>
            <p14:xfrm>
              <a:off x="-200430" y="72342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6466E22-B6CC-CC8C-B3B4-719A99A517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09430" y="7144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4" descr="Cách vẽ nơ - Hướng dẫn vẽ thực sự đơn giản mới nhất 2022 - Vẽ.vn">
            <a:extLst>
              <a:ext uri="{FF2B5EF4-FFF2-40B4-BE49-F238E27FC236}">
                <a16:creationId xmlns:a16="http://schemas.microsoft.com/office/drawing/2014/main" id="{3D0201E2-9796-3C32-E34A-C1EDCB5C4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2" y="4319569"/>
            <a:ext cx="1933575" cy="192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DD24A1C-2F8E-8077-29F4-71DA494ACC32}"/>
              </a:ext>
            </a:extLst>
          </p:cNvPr>
          <p:cNvGrpSpPr/>
          <p:nvPr/>
        </p:nvGrpSpPr>
        <p:grpSpPr>
          <a:xfrm>
            <a:off x="1751800" y="5261760"/>
            <a:ext cx="294120" cy="944280"/>
            <a:chOff x="1875780" y="6067260"/>
            <a:chExt cx="294120" cy="944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B7314EE-F637-D54A-F3A0-9AA0EC7EB2B5}"/>
                    </a:ext>
                  </a:extLst>
                </p14:cNvPr>
                <p14:cNvContentPartPr/>
                <p14:nvPr/>
              </p14:nvContentPartPr>
              <p14:xfrm>
                <a:off x="1875780" y="6086340"/>
                <a:ext cx="134640" cy="912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95A9CAC-514B-89BF-07F4-07A7886C706F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67140" y="6077340"/>
                  <a:ext cx="152280" cy="9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E2A9F09-A8DA-AF97-3830-22BCBDAC6085}"/>
                    </a:ext>
                  </a:extLst>
                </p14:cNvPr>
                <p14:cNvContentPartPr/>
                <p14:nvPr/>
              </p14:nvContentPartPr>
              <p14:xfrm>
                <a:off x="1990620" y="6076620"/>
                <a:ext cx="67320" cy="285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96917A-5A3F-90B9-3901-1EF1C285B1E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981980" y="6067980"/>
                  <a:ext cx="8496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5BA5D47-8D99-4BA1-E444-DF9FF2E1CA7A}"/>
                    </a:ext>
                  </a:extLst>
                </p14:cNvPr>
                <p14:cNvContentPartPr/>
                <p14:nvPr/>
              </p14:nvContentPartPr>
              <p14:xfrm>
                <a:off x="1961820" y="6067260"/>
                <a:ext cx="208080" cy="944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36EE14-D81D-6010-30EF-93FCB30681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953180" y="6058620"/>
                  <a:ext cx="225720" cy="96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43F7601-F2A1-5868-3609-7247AFD892FD}"/>
                  </a:ext>
                </a:extLst>
              </p14:cNvPr>
              <p14:cNvContentPartPr/>
              <p14:nvPr/>
            </p14:nvContentPartPr>
            <p14:xfrm>
              <a:off x="2447820" y="573390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43F7601-F2A1-5868-3609-7247AFD892FD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438820" y="5724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5308F0A-A547-B97D-8C8C-E60B2B7F2C91}"/>
                  </a:ext>
                </a:extLst>
              </p14:cNvPr>
              <p14:cNvContentPartPr/>
              <p14:nvPr/>
            </p14:nvContentPartPr>
            <p14:xfrm>
              <a:off x="2390670" y="5675220"/>
              <a:ext cx="16560" cy="12528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5308F0A-A547-B97D-8C8C-E60B2B7F2C9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81670" y="5666220"/>
                <a:ext cx="34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093086C-F154-F906-1AB8-10A6EA8F30C2}"/>
                  </a:ext>
                </a:extLst>
              </p14:cNvPr>
              <p14:cNvContentPartPr/>
              <p14:nvPr/>
            </p14:nvContentPartPr>
            <p14:xfrm>
              <a:off x="-629010" y="173322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093086C-F154-F906-1AB8-10A6EA8F30C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638010" y="1724220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12" descr="Student Who Gives Teacher Gifts To Teachers Day PNG Image and PSD File For  Free Download - Lovepik | 401616674">
            <a:extLst>
              <a:ext uri="{FF2B5EF4-FFF2-40B4-BE49-F238E27FC236}">
                <a16:creationId xmlns:a16="http://schemas.microsoft.com/office/drawing/2014/main" id="{E9CA7C76-8D0B-4B5E-7641-AB4006688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9500" l="6167" r="97333">
                        <a14:foregroundMark x1="12333" y1="45500" x2="14583" y2="69125"/>
                        <a14:foregroundMark x1="14583" y1="69125" x2="15000" y2="70500"/>
                        <a14:foregroundMark x1="9083" y1="47250" x2="11083" y2="57750"/>
                        <a14:foregroundMark x1="18333" y1="57000" x2="18333" y2="57000"/>
                        <a14:foregroundMark x1="9750" y1="63125" x2="6167" y2="80375"/>
                        <a14:foregroundMark x1="6167" y1="80375" x2="6167" y2="80375"/>
                        <a14:foregroundMark x1="10750" y1="87750" x2="10667" y2="97625"/>
                        <a14:foregroundMark x1="31833" y1="52875" x2="29583" y2="73625"/>
                        <a14:foregroundMark x1="54339" y1="68617" x2="55583" y2="76000"/>
                        <a14:foregroundMark x1="51833" y1="53750" x2="53712" y2="64895"/>
                        <a14:foregroundMark x1="55583" y1="76000" x2="55583" y2="76000"/>
                        <a14:foregroundMark x1="64167" y1="51625" x2="64167" y2="51625"/>
                        <a14:foregroundMark x1="80167" y1="51625" x2="80167" y2="51625"/>
                        <a14:foregroundMark x1="79000" y1="47875" x2="82083" y2="58875"/>
                        <a14:foregroundMark x1="89750" y1="20125" x2="91667" y2="27875"/>
                        <a14:foregroundMark x1="86417" y1="40750" x2="86583" y2="49875"/>
                        <a14:foregroundMark x1="77917" y1="43625" x2="81333" y2="53750"/>
                        <a14:foregroundMark x1="75583" y1="52500" x2="78500" y2="58625"/>
                        <a14:foregroundMark x1="80167" y1="58250" x2="82500" y2="66625"/>
                        <a14:foregroundMark x1="73917" y1="53125" x2="73917" y2="53125"/>
                        <a14:foregroundMark x1="76417" y1="46375" x2="76417" y2="46375"/>
                        <a14:foregroundMark x1="92333" y1="74875" x2="88833" y2="93500"/>
                        <a14:foregroundMark x1="80833" y1="80125" x2="83750" y2="99250"/>
                        <a14:foregroundMark x1="83750" y1="99250" x2="83750" y2="99000"/>
                        <a14:foregroundMark x1="89750" y1="91125" x2="93917" y2="98625"/>
                        <a14:foregroundMark x1="97333" y1="99500" x2="97333" y2="99500"/>
                        <a14:foregroundMark x1="49750" y1="72125" x2="50500" y2="87750"/>
                        <a14:foregroundMark x1="34833" y1="73125" x2="34833" y2="73125"/>
                        <a14:foregroundMark x1="28833" y1="66625" x2="28833" y2="66625"/>
                        <a14:foregroundMark x1="26167" y1="90000" x2="28333" y2="98875"/>
                        <a14:backgroundMark x1="53500" y1="66375" x2="53500" y2="66375"/>
                        <a14:backgroundMark x1="53083" y1="66375" x2="53667" y2="66375"/>
                        <a14:backgroundMark x1="53667" y1="66375" x2="55833" y2="66375"/>
                        <a14:backgroundMark x1="89583" y1="36500" x2="89583" y2="36500"/>
                        <a14:backgroundMark x1="91167" y1="44250" x2="91167" y2="44250"/>
                        <a14:backgroundMark x1="90417" y1="42500" x2="90417" y2="4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67" y="1905000"/>
            <a:ext cx="7429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08FA420-05A3-18F2-8B22-44963CE8D5E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683045" y="1378718"/>
            <a:ext cx="7797460" cy="2786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683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9EC898-2271-C4C5-29C7-8DE03B6CF2AE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FE73-3175-4DD4-B01F-3F318A3898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93460" y="0"/>
            <a:ext cx="6005080" cy="18533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25E00A-A7FF-AD19-2AE0-D82586D2BD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79" y="-811902"/>
            <a:ext cx="10096500" cy="567690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8B9CDC87-CA8E-04F6-7501-78E3656476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418781-2C29-54C4-4645-19634BF7738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192415" y="2912205"/>
            <a:ext cx="2649580" cy="3748268"/>
          </a:xfrm>
          <a:prstGeom prst="rect">
            <a:avLst/>
          </a:prstGeom>
        </p:spPr>
      </p:pic>
      <p:pic>
        <p:nvPicPr>
          <p:cNvPr id="8" name="Picture 2" descr="Cute woman teacher in thailand uniform character education back to school logo cartoon art illustration Free Vector">
            <a:extLst>
              <a:ext uri="{FF2B5EF4-FFF2-40B4-BE49-F238E27FC236}">
                <a16:creationId xmlns:a16="http://schemas.microsoft.com/office/drawing/2014/main" id="{158C41AD-B9BE-FDC1-7183-893D9EE55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86" b="90619" l="9744" r="89776">
                        <a14:foregroundMark x1="51757" y1="90020" x2="51757" y2="90818"/>
                        <a14:foregroundMark x1="55911" y1="89820" x2="55911" y2="87026"/>
                        <a14:foregroundMark x1="46006" y1="8383" x2="46006" y2="69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950" y="905416"/>
            <a:ext cx="7596755" cy="6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A5E39-71DC-1648-8CF2-5F9A15DDC85C}"/>
              </a:ext>
            </a:extLst>
          </p:cNvPr>
          <p:cNvSpPr txBox="1"/>
          <p:nvPr/>
        </p:nvSpPr>
        <p:spPr>
          <a:xfrm>
            <a:off x="3465311" y="84756"/>
            <a:ext cx="52613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225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</a:t>
            </a:r>
            <a:r>
              <a:rPr kumimoji="0" lang="en-US" sz="4400" b="1" i="0" u="none" strike="noStrike" kern="1200" cap="none" spc="22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49CFA4-466B-059D-69C1-4CAF6C061238}"/>
              </a:ext>
            </a:extLst>
          </p:cNvPr>
          <p:cNvSpPr txBox="1"/>
          <p:nvPr/>
        </p:nvSpPr>
        <p:spPr>
          <a:xfrm>
            <a:off x="3587940" y="1785469"/>
            <a:ext cx="48257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GV ĐIỀN Ở ĐÂY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751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FD3E8B56-2CEF-F77D-19AB-81374978C7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057" y="4736035"/>
            <a:ext cx="12196057" cy="23172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654571" y="527594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5CBA1F4-EBAE-BA6D-89F5-0FF94B6E5ECD}"/>
              </a:ext>
            </a:extLst>
          </p:cNvPr>
          <p:cNvSpPr txBox="1"/>
          <p:nvPr/>
        </p:nvSpPr>
        <p:spPr>
          <a:xfrm>
            <a:off x="3965825" y="889407"/>
            <a:ext cx="44076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A7484DC-3F39-A286-424F-FEFA31298CAC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5B9B5-B9BD-932C-E074-A3FFFAD9BA61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F7A1441B-8C2B-95EE-B9A4-2F31A27856E0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479591" y="1225722"/>
            <a:ext cx="3003871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654571" y="1382883"/>
            <a:ext cx="2794404" cy="54772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466725" y="161926"/>
            <a:ext cx="11040331" cy="315277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B2D7A1-92B3-6CDF-D12F-1CAF6EE46622}"/>
              </a:ext>
            </a:extLst>
          </p:cNvPr>
          <p:cNvSpPr txBox="1"/>
          <p:nvPr/>
        </p:nvSpPr>
        <p:spPr>
          <a:xfrm>
            <a:off x="1447800" y="1207411"/>
            <a:ext cx="95821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BUỔI LIÊN HOAN CUỐI NĂM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CAECE-7AA0-CB53-A211-D0A283684DAA}"/>
              </a:ext>
            </a:extLst>
          </p:cNvPr>
          <p:cNvSpPr txBox="1"/>
          <p:nvPr/>
        </p:nvSpPr>
        <p:spPr>
          <a:xfrm>
            <a:off x="5322510" y="503307"/>
            <a:ext cx="26852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093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37633" y="692328"/>
            <a:ext cx="984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 chọn một việc làm chung của cả nhóm để chuẩn bị cho buổi liên hoan cuối năm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ounded Rectangle 55">
            <a:extLst>
              <a:ext uri="{FF2B5EF4-FFF2-40B4-BE49-F238E27FC236}">
                <a16:creationId xmlns:a16="http://schemas.microsoft.com/office/drawing/2014/main" id="{842D4A2C-E3C1-1404-747B-C7FDF3BD00C0}"/>
              </a:ext>
            </a:extLst>
          </p:cNvPr>
          <p:cNvSpPr/>
          <p:nvPr/>
        </p:nvSpPr>
        <p:spPr>
          <a:xfrm>
            <a:off x="2640733" y="1875299"/>
            <a:ext cx="7551017" cy="103389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914126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70C0"/>
                </a:solidFill>
                <a:latin typeface="Calibri"/>
                <a:ea typeface="字魂59号-创粗黑"/>
              </a:rPr>
              <a:t>Thống nhất lựa chọn một hoạt động và phân công nhiệm vụ cho mỗi người</a:t>
            </a:r>
            <a:endParaRPr lang="en-GB" sz="3200" b="1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A89D8FEB-5253-D98A-B68A-09D686428B92}"/>
              </a:ext>
            </a:extLst>
          </p:cNvPr>
          <p:cNvSpPr/>
          <p:nvPr/>
        </p:nvSpPr>
        <p:spPr>
          <a:xfrm>
            <a:off x="2650258" y="3094499"/>
            <a:ext cx="7551017" cy="639301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defTabSz="914126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70C0"/>
                </a:solidFill>
                <a:latin typeface="Calibri"/>
                <a:ea typeface="字魂59号-创粗黑"/>
              </a:rPr>
              <a:t>Thực hiện các công việc</a:t>
            </a:r>
            <a:endParaRPr lang="en-GB" sz="3200" b="1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791487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490789-767C-A183-C7B3-FEBBB8A19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723900"/>
            <a:ext cx="59055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009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EF42CF-D31C-46EE-A380-CB5C05B1F757}"/>
              </a:ext>
            </a:extLst>
          </p:cNvPr>
          <p:cNvSpPr txBox="1"/>
          <p:nvPr/>
        </p:nvSpPr>
        <p:spPr>
          <a:xfrm>
            <a:off x="1437633" y="692328"/>
            <a:ext cx="9842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 giá hoạt động về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ounded Rectangle 55">
            <a:extLst>
              <a:ext uri="{FF2B5EF4-FFF2-40B4-BE49-F238E27FC236}">
                <a16:creationId xmlns:a16="http://schemas.microsoft.com/office/drawing/2014/main" id="{842D4A2C-E3C1-1404-747B-C7FDF3BD00C0}"/>
              </a:ext>
            </a:extLst>
          </p:cNvPr>
          <p:cNvSpPr/>
          <p:nvPr/>
        </p:nvSpPr>
        <p:spPr>
          <a:xfrm>
            <a:off x="2640733" y="1875299"/>
            <a:ext cx="7551017" cy="1033893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914126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70C0"/>
                </a:solidFill>
                <a:latin typeface="Calibri"/>
                <a:ea typeface="字魂59号-创粗黑"/>
              </a:rPr>
              <a:t>Sự khéo léo, biết cách dùng dụng cụ an toàn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A89D8FEB-5253-D98A-B68A-09D686428B92}"/>
              </a:ext>
            </a:extLst>
          </p:cNvPr>
          <p:cNvSpPr/>
          <p:nvPr/>
        </p:nvSpPr>
        <p:spPr>
          <a:xfrm>
            <a:off x="2650258" y="3094499"/>
            <a:ext cx="7551017" cy="639301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914126"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0070C0"/>
                </a:solidFill>
                <a:latin typeface="Calibri"/>
                <a:ea typeface="字魂59号-创粗黑"/>
              </a:rPr>
              <a:t>K</a:t>
            </a:r>
            <a:r>
              <a:rPr lang="vi-VN" sz="3200" b="1" dirty="0">
                <a:solidFill>
                  <a:srgbClr val="0070C0"/>
                </a:solidFill>
                <a:latin typeface="Calibri"/>
                <a:ea typeface="字魂59号-创粗黑"/>
              </a:rPr>
              <a:t>ĩ năng làm việc nhóm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字魂59号-创粗黑"/>
              <a:cs typeface="+mn-cs"/>
            </a:endParaRPr>
          </a:p>
        </p:txBody>
      </p:sp>
      <p:sp>
        <p:nvSpPr>
          <p:cNvPr id="6" name="Rounded Rectangle 55">
            <a:extLst>
              <a:ext uri="{FF2B5EF4-FFF2-40B4-BE49-F238E27FC236}">
                <a16:creationId xmlns:a16="http://schemas.microsoft.com/office/drawing/2014/main" id="{61B720E4-4C12-2D0D-424D-8C125450AA89}"/>
              </a:ext>
            </a:extLst>
          </p:cNvPr>
          <p:cNvSpPr/>
          <p:nvPr/>
        </p:nvSpPr>
        <p:spPr>
          <a:xfrm>
            <a:off x="2659783" y="3999374"/>
            <a:ext cx="7551017" cy="639301"/>
          </a:xfrm>
          <a:prstGeom prst="roundRect">
            <a:avLst/>
          </a:prstGeom>
          <a:solidFill>
            <a:srgbClr val="FFFF00"/>
          </a:solidFill>
          <a:ln w="31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 defTabSz="914126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70C0"/>
                </a:solidFill>
                <a:latin typeface="Calibri"/>
                <a:ea typeface="字魂59号-创粗黑"/>
              </a:rPr>
              <a:t>Hình thức và chất lượng sản phẩm</a:t>
            </a:r>
          </a:p>
          <a:p>
            <a:pPr marL="457200" lvl="0" indent="-457200" algn="just" defTabSz="914126">
              <a:buFont typeface="Arial" panose="020B0604020202020204" pitchFamily="34" charset="0"/>
              <a:buChar char="•"/>
              <a:defRPr/>
            </a:pPr>
            <a:endParaRPr lang="vi-VN" sz="3200" b="1" dirty="0">
              <a:solidFill>
                <a:srgbClr val="0070C0"/>
              </a:solidFill>
              <a:latin typeface="Calibri"/>
              <a:ea typeface="字魂59号-创粗黑"/>
            </a:endParaRPr>
          </a:p>
        </p:txBody>
      </p:sp>
    </p:spTree>
    <p:extLst>
      <p:ext uri="{BB962C8B-B14F-4D97-AF65-F5344CB8AC3E}">
        <p14:creationId xmlns:p14="http://schemas.microsoft.com/office/powerpoint/2010/main" val="113585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SHL_TUAN 35[20240513220955980].mdb"/>
  <p:tag name="ARS_RESPONSE_PERSONNUM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240</Words>
  <Application>Microsoft Office PowerPoint</Application>
  <PresentationFormat>Widescreen</PresentationFormat>
  <Paragraphs>32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等线</vt:lpstr>
      <vt:lpstr>微软雅黑</vt:lpstr>
      <vt:lpstr>Arial</vt:lpstr>
      <vt:lpstr>Calibri</vt:lpstr>
      <vt:lpstr>Cambria</vt:lpstr>
      <vt:lpstr>SVN-Hole Hearted</vt:lpstr>
      <vt:lpstr>Times New Roman</vt:lpstr>
      <vt:lpstr>Wingdings</vt:lpstr>
      <vt:lpstr>包图简圆体</vt:lpstr>
      <vt:lpstr>字魂59号-创粗黑</vt:lpstr>
      <vt:lpstr>小考拉体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Thu Trang Chử</cp:lastModifiedBy>
  <cp:revision>6</cp:revision>
  <dcterms:created xsi:type="dcterms:W3CDTF">2023-02-09T12:39:39Z</dcterms:created>
  <dcterms:modified xsi:type="dcterms:W3CDTF">2024-05-13T15:10:24Z</dcterms:modified>
</cp:coreProperties>
</file>