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007577206" r:id="rId2"/>
    <p:sldId id="262" r:id="rId3"/>
    <p:sldId id="260" r:id="rId4"/>
    <p:sldId id="265" r:id="rId5"/>
    <p:sldId id="269" r:id="rId6"/>
    <p:sldId id="278" r:id="rId7"/>
    <p:sldId id="302" r:id="rId8"/>
    <p:sldId id="303" r:id="rId9"/>
    <p:sldId id="270" r:id="rId10"/>
    <p:sldId id="304" r:id="rId11"/>
    <p:sldId id="305" r:id="rId12"/>
    <p:sldId id="306" r:id="rId13"/>
    <p:sldId id="307" r:id="rId14"/>
    <p:sldId id="309" r:id="rId15"/>
    <p:sldId id="310" r:id="rId16"/>
    <p:sldId id="311"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3B073-5157-4BB6-94D3-B305D52FA946}" type="datetimeFigureOut">
              <a:rPr lang="en-US" smtClean="0"/>
              <a:t>13-May-24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C4400-C154-463E-9411-0FFA14F281E7}" type="slidenum">
              <a:rPr lang="en-US" smtClean="0"/>
              <a:t>‹#›</a:t>
            </a:fld>
            <a:endParaRPr lang="en-US"/>
          </a:p>
        </p:txBody>
      </p:sp>
    </p:spTree>
    <p:extLst>
      <p:ext uri="{BB962C8B-B14F-4D97-AF65-F5344CB8AC3E}">
        <p14:creationId xmlns:p14="http://schemas.microsoft.com/office/powerpoint/2010/main" val="356033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D254-A4AB-1F2C-69DE-1D4943106D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72A588-8EB7-E891-BF18-EC971C1B2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0C1C61-6772-154D-7F80-199B53CA8F0D}"/>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5" name="Footer Placeholder 4">
            <a:extLst>
              <a:ext uri="{FF2B5EF4-FFF2-40B4-BE49-F238E27FC236}">
                <a16:creationId xmlns:a16="http://schemas.microsoft.com/office/drawing/2014/main" id="{41AD70DB-9AF8-F8B9-783B-FDE31D9A9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4C8E4-4FAA-77EC-191D-9242BBA51129}"/>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17931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ABA6-1B61-4D3D-D11C-01F0896B1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90C61-216D-CBBC-5AF8-D68E5B93DA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E568F-0B40-0429-ECD0-DD24C1103DF0}"/>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5" name="Footer Placeholder 4">
            <a:extLst>
              <a:ext uri="{FF2B5EF4-FFF2-40B4-BE49-F238E27FC236}">
                <a16:creationId xmlns:a16="http://schemas.microsoft.com/office/drawing/2014/main" id="{7CDF7A8A-9D34-23FC-A41D-B2B6E29BA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C014C-5657-75A8-EB48-AE0925357EB9}"/>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04436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34C16E-BB04-5568-029A-0611574344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FC424D-6692-C638-D4EB-A9D7F53FFC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14985-B3DC-B928-4F47-6061A5B6C869}"/>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5" name="Footer Placeholder 4">
            <a:extLst>
              <a:ext uri="{FF2B5EF4-FFF2-40B4-BE49-F238E27FC236}">
                <a16:creationId xmlns:a16="http://schemas.microsoft.com/office/drawing/2014/main" id="{F20674ED-EF57-21F9-62B7-2324C7F3F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B716A-B9DB-D117-DB71-9E200A0750BF}"/>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235610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ABF8-B772-16BC-6519-7A1DC05DF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6ED13-0ED0-2EF5-2434-D88BC81E2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A9CBB-F4F1-B1FB-274F-0FF1F3CE5876}"/>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5" name="Footer Placeholder 4">
            <a:extLst>
              <a:ext uri="{FF2B5EF4-FFF2-40B4-BE49-F238E27FC236}">
                <a16:creationId xmlns:a16="http://schemas.microsoft.com/office/drawing/2014/main" id="{92859C36-A088-7631-32C9-D137B551D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E2492-6F0E-A1A6-0B94-1A7AFA576BFD}"/>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402441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00C3-907D-3158-175E-0CE5AA2AE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1AA933-9714-1624-56FF-22BF57A7C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7ACB83-7C6B-62F7-FA09-6D5A6C12BE10}"/>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5" name="Footer Placeholder 4">
            <a:extLst>
              <a:ext uri="{FF2B5EF4-FFF2-40B4-BE49-F238E27FC236}">
                <a16:creationId xmlns:a16="http://schemas.microsoft.com/office/drawing/2014/main" id="{AD531CD9-3783-F524-DFD8-8C9C6F3DF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AE8C6-E1A2-9332-0788-FF22000879D2}"/>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69558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BEB4-A5C8-10ED-C454-98FE44256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CCD32-C726-63FC-844E-4C6810435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DD384-102A-0546-10F0-93D6258DE3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87662-5E98-5CA7-7B20-2E6D0A194D06}"/>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6" name="Footer Placeholder 5">
            <a:extLst>
              <a:ext uri="{FF2B5EF4-FFF2-40B4-BE49-F238E27FC236}">
                <a16:creationId xmlns:a16="http://schemas.microsoft.com/office/drawing/2014/main" id="{EF982D65-FB02-7CA2-7E99-7C0E20359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47367-49B7-5FCF-4FF0-EBBF3A69DF8E}"/>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04174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853F-79A0-9648-536A-279B1D007F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D27932-CC42-F48D-893B-172C0FA17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C07D47-557A-6A85-8FA4-67D8AC6815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F3CACB-2316-E0FC-4803-95BFDADD4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A48EE8-C3AD-024A-BF20-02DC9C97DB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D1192-AE6C-95AC-1895-27938FC48395}"/>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8" name="Footer Placeholder 7">
            <a:extLst>
              <a:ext uri="{FF2B5EF4-FFF2-40B4-BE49-F238E27FC236}">
                <a16:creationId xmlns:a16="http://schemas.microsoft.com/office/drawing/2014/main" id="{207408A3-3B99-C5D9-19C0-861411BE4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ECE7F0-14B4-71DA-0336-9E6827A5A162}"/>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342677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266A-9FDA-0E63-E207-720BFB50F6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F969F3-98FE-B9F7-0610-BE85DD9BF367}"/>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4" name="Footer Placeholder 3">
            <a:extLst>
              <a:ext uri="{FF2B5EF4-FFF2-40B4-BE49-F238E27FC236}">
                <a16:creationId xmlns:a16="http://schemas.microsoft.com/office/drawing/2014/main" id="{F3A563C9-2D55-C6EC-4EBA-7C3486EF9D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8885C4-41D1-ED7E-BA13-571D221171EA}"/>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36072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8254FD-6117-EB4A-7147-6FAF5CCD5657}"/>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3" name="Footer Placeholder 2">
            <a:extLst>
              <a:ext uri="{FF2B5EF4-FFF2-40B4-BE49-F238E27FC236}">
                <a16:creationId xmlns:a16="http://schemas.microsoft.com/office/drawing/2014/main" id="{92DA991C-5406-B38B-72FC-D1AE0610DC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2B3321-7599-26AC-DFFD-9114BBE755B2}"/>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31878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039B-079B-70A5-5F22-A7F870A33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517800-701A-31E2-7C51-7F5A439CF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849966-5018-6D9C-7BCA-D89E8292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BD8D1-39E1-E2F8-43FE-9F3882DE3708}"/>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6" name="Footer Placeholder 5">
            <a:extLst>
              <a:ext uri="{FF2B5EF4-FFF2-40B4-BE49-F238E27FC236}">
                <a16:creationId xmlns:a16="http://schemas.microsoft.com/office/drawing/2014/main" id="{4E4BEBA3-E7B9-601A-E2CD-611B65C7A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48940E-8205-A625-87E7-BD3A8966060F}"/>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47230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D449-9B4B-FE38-C1C5-5A977BC5B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FBFD80-D5C7-534E-101E-AD6BB20D3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93D5A8-3624-E9A4-0F85-A3888F5C0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9F4D8-6C8C-0AA7-82FC-BFD56C966764}"/>
              </a:ext>
            </a:extLst>
          </p:cNvPr>
          <p:cNvSpPr>
            <a:spLocks noGrp="1"/>
          </p:cNvSpPr>
          <p:nvPr>
            <p:ph type="dt" sz="half" idx="10"/>
          </p:nvPr>
        </p:nvSpPr>
        <p:spPr/>
        <p:txBody>
          <a:bodyPr/>
          <a:lstStyle/>
          <a:p>
            <a:fld id="{7D1A11B3-FBAF-41B9-9392-D9D6243BB3DF}" type="datetimeFigureOut">
              <a:rPr lang="en-US" smtClean="0"/>
              <a:t>13-May-24</a:t>
            </a:fld>
            <a:endParaRPr lang="en-US"/>
          </a:p>
        </p:txBody>
      </p:sp>
      <p:sp>
        <p:nvSpPr>
          <p:cNvPr id="6" name="Footer Placeholder 5">
            <a:extLst>
              <a:ext uri="{FF2B5EF4-FFF2-40B4-BE49-F238E27FC236}">
                <a16:creationId xmlns:a16="http://schemas.microsoft.com/office/drawing/2014/main" id="{55739905-4B6F-8646-58E6-1BA9FDFC2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09CD1-8639-1C5C-355B-F0D304C2300E}"/>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8049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AB2EA-650F-ACDB-E443-55FA0114D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A4CA8F-3EB8-B2D1-0D85-17252178F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463E6-C58E-BEA4-CC30-854577B5C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A11B3-FBAF-41B9-9392-D9D6243BB3DF}" type="datetimeFigureOut">
              <a:rPr lang="en-US" smtClean="0"/>
              <a:t>13-May-24</a:t>
            </a:fld>
            <a:endParaRPr lang="en-US"/>
          </a:p>
        </p:txBody>
      </p:sp>
      <p:sp>
        <p:nvSpPr>
          <p:cNvPr id="5" name="Footer Placeholder 4">
            <a:extLst>
              <a:ext uri="{FF2B5EF4-FFF2-40B4-BE49-F238E27FC236}">
                <a16:creationId xmlns:a16="http://schemas.microsoft.com/office/drawing/2014/main" id="{750DDEAF-C5A5-E7F8-40B9-C3D7DA4A7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09CDEB-D5BA-2977-925C-A841EB71B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6FB6-6971-4C5B-82BC-87054D97DCC9}" type="slidenum">
              <a:rPr lang="en-US" smtClean="0"/>
              <a:t>‹#›</a:t>
            </a:fld>
            <a:endParaRPr lang="en-US"/>
          </a:p>
        </p:txBody>
      </p:sp>
    </p:spTree>
    <p:extLst>
      <p:ext uri="{BB962C8B-B14F-4D97-AF65-F5344CB8AC3E}">
        <p14:creationId xmlns:p14="http://schemas.microsoft.com/office/powerpoint/2010/main" val="18425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3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3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3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12"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4.png"/><Relationship Id="rId11" Type="http://schemas.openxmlformats.org/officeDocument/2006/relationships/audio" Target="../media/audio1.wav"/><Relationship Id="rId5" Type="http://schemas.openxmlformats.org/officeDocument/2006/relationships/image" Target="../media/image11.png"/><Relationship Id="rId10" Type="http://schemas.openxmlformats.org/officeDocument/2006/relationships/image" Target="../media/image17.gif"/><Relationship Id="rId4" Type="http://schemas.openxmlformats.org/officeDocument/2006/relationships/audio" Target="../media/audio2.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4.wav"/><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2.png"/><Relationship Id="rId11" Type="http://schemas.openxmlformats.org/officeDocument/2006/relationships/audio" Target="../media/audio5.wav"/><Relationship Id="rId5" Type="http://schemas.openxmlformats.org/officeDocument/2006/relationships/image" Target="../media/image11.png"/><Relationship Id="rId10" Type="http://schemas.openxmlformats.org/officeDocument/2006/relationships/audio" Target="../media/audio4.wav"/><Relationship Id="rId4" Type="http://schemas.openxmlformats.org/officeDocument/2006/relationships/audio" Target="../media/audio5.wav"/><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5.wav"/><Relationship Id="rId7" Type="http://schemas.openxmlformats.org/officeDocument/2006/relationships/image" Target="../media/image12.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audio" Target="../media/audio5.wav"/><Relationship Id="rId4" Type="http://schemas.openxmlformats.org/officeDocument/2006/relationships/image" Target="../media/image11.png"/><Relationship Id="rId9" Type="http://schemas.openxmlformats.org/officeDocument/2006/relationships/audio" Target="../media/audio4.wav"/></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4.wav"/><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2.png"/><Relationship Id="rId11" Type="http://schemas.openxmlformats.org/officeDocument/2006/relationships/audio" Target="../media/audio5.wav"/><Relationship Id="rId5" Type="http://schemas.openxmlformats.org/officeDocument/2006/relationships/image" Target="../media/image11.png"/><Relationship Id="rId10" Type="http://schemas.openxmlformats.org/officeDocument/2006/relationships/audio" Target="../media/audio4.wav"/><Relationship Id="rId4" Type="http://schemas.openxmlformats.org/officeDocument/2006/relationships/audio" Target="../media/audio5.wav"/><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9.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331796" y="4900336"/>
            <a:ext cx="7357636"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graphicFrame>
        <p:nvGraphicFramePr>
          <p:cNvPr id="2" name="Table 1">
            <a:extLst>
              <a:ext uri="{FF2B5EF4-FFF2-40B4-BE49-F238E27FC236}">
                <a16:creationId xmlns:a16="http://schemas.microsoft.com/office/drawing/2014/main" id="{D0A4969E-83B5-1C3D-3E68-27E9A9710203}"/>
              </a:ext>
            </a:extLst>
          </p:cNvPr>
          <p:cNvGraphicFramePr>
            <a:graphicFrameLocks noGrp="1"/>
          </p:cNvGraphicFramePr>
          <p:nvPr>
            <p:extLst>
              <p:ext uri="{D42A27DB-BD31-4B8C-83A1-F6EECF244321}">
                <p14:modId xmlns:p14="http://schemas.microsoft.com/office/powerpoint/2010/main" val="346819030"/>
              </p:ext>
            </p:extLst>
          </p:nvPr>
        </p:nvGraphicFramePr>
        <p:xfrm>
          <a:off x="942975" y="1543051"/>
          <a:ext cx="10563224" cy="2328926"/>
        </p:xfrm>
        <a:graphic>
          <a:graphicData uri="http://schemas.openxmlformats.org/drawingml/2006/table">
            <a:tbl>
              <a:tblPr firstRow="1" firstCol="1" bandRow="1">
                <a:tableStyleId>{ED083AE6-46FA-4A59-8FB0-9F97EB10719F}</a:tableStyleId>
              </a:tblPr>
              <a:tblGrid>
                <a:gridCol w="3200400">
                  <a:extLst>
                    <a:ext uri="{9D8B030D-6E8A-4147-A177-3AD203B41FA5}">
                      <a16:colId xmlns:a16="http://schemas.microsoft.com/office/drawing/2014/main" val="264238978"/>
                    </a:ext>
                  </a:extLst>
                </a:gridCol>
                <a:gridCol w="3267765">
                  <a:extLst>
                    <a:ext uri="{9D8B030D-6E8A-4147-A177-3AD203B41FA5}">
                      <a16:colId xmlns:a16="http://schemas.microsoft.com/office/drawing/2014/main" val="3384374567"/>
                    </a:ext>
                  </a:extLst>
                </a:gridCol>
                <a:gridCol w="4095059">
                  <a:extLst>
                    <a:ext uri="{9D8B030D-6E8A-4147-A177-3AD203B41FA5}">
                      <a16:colId xmlns:a16="http://schemas.microsoft.com/office/drawing/2014/main" val="3013224060"/>
                    </a:ext>
                  </a:extLst>
                </a:gridCol>
              </a:tblGrid>
              <a:tr h="760640">
                <a:tc>
                  <a:txBody>
                    <a:bodyPr/>
                    <a:lstStyle/>
                    <a:p>
                      <a:pPr marL="0" marR="0" algn="ctr">
                        <a:lnSpc>
                          <a:spcPct val="112000"/>
                        </a:lnSpc>
                        <a:spcBef>
                          <a:spcPts val="0"/>
                        </a:spcBef>
                        <a:spcAft>
                          <a:spcPts val="0"/>
                        </a:spcAft>
                      </a:pPr>
                      <a:r>
                        <a:rPr lang="nl-NL" sz="3600" dirty="0">
                          <a:effectLst/>
                        </a:rPr>
                        <a:t>Màu sắc</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2000"/>
                        </a:lnSpc>
                        <a:spcBef>
                          <a:spcPts val="0"/>
                        </a:spcBef>
                        <a:spcAft>
                          <a:spcPts val="0"/>
                        </a:spcAft>
                      </a:pPr>
                      <a:r>
                        <a:rPr lang="nl-NL" sz="3600" dirty="0">
                          <a:effectLst/>
                        </a:rPr>
                        <a:t>Hình dáng</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2000"/>
                        </a:lnSpc>
                        <a:spcBef>
                          <a:spcPts val="0"/>
                        </a:spcBef>
                        <a:spcAft>
                          <a:spcPts val="0"/>
                        </a:spcAft>
                      </a:pPr>
                      <a:r>
                        <a:rPr lang="nl-NL" sz="3600" dirty="0">
                          <a:effectLst/>
                        </a:rPr>
                        <a:t>Tính tình, phẩm chất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987162237"/>
                  </a:ext>
                </a:extLst>
              </a:tr>
              <a:tr h="1568286">
                <a:tc>
                  <a:txBody>
                    <a:bodyPr/>
                    <a:lstStyle/>
                    <a:p>
                      <a:pPr marL="0" marR="0" algn="just">
                        <a:lnSpc>
                          <a:spcPct val="112000"/>
                        </a:lnSpc>
                        <a:spcBef>
                          <a:spcPts val="0"/>
                        </a:spcBef>
                        <a:spcAft>
                          <a:spcPts val="0"/>
                        </a:spcAft>
                      </a:pPr>
                      <a:r>
                        <a:rPr lang="nl-NL" sz="3600" b="1" dirty="0">
                          <a:solidFill>
                            <a:srgbClr val="FF0000"/>
                          </a:solidFill>
                          <a:effectLst/>
                        </a:rPr>
                        <a:t>- nâu, biếng biếc, lấp lánh.</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just">
                        <a:lnSpc>
                          <a:spcPct val="112000"/>
                        </a:lnSpc>
                        <a:spcBef>
                          <a:spcPts val="0"/>
                        </a:spcBef>
                        <a:spcAft>
                          <a:spcPts val="0"/>
                        </a:spcAft>
                      </a:pPr>
                      <a:r>
                        <a:rPr lang="nl-NL" sz="3600" b="1" dirty="0">
                          <a:solidFill>
                            <a:srgbClr val="FF0000"/>
                          </a:solidFill>
                          <a:effectLst/>
                        </a:rPr>
                        <a:t>- béo nục, dài.</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just">
                        <a:lnSpc>
                          <a:spcPct val="112000"/>
                        </a:lnSpc>
                        <a:spcBef>
                          <a:spcPts val="0"/>
                        </a:spcBef>
                        <a:spcAft>
                          <a:spcPts val="0"/>
                        </a:spcAft>
                      </a:pPr>
                      <a:r>
                        <a:rPr lang="nl-NL" sz="3600" b="1" dirty="0">
                          <a:solidFill>
                            <a:srgbClr val="FF0000"/>
                          </a:solidFill>
                          <a:effectLst/>
                        </a:rPr>
                        <a:t>- hiền lành, chăm chỉ, chịu khó.</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869842215"/>
                  </a:ext>
                </a:extLst>
              </a:tr>
            </a:tbl>
          </a:graphicData>
        </a:graphic>
      </p:graphicFrame>
    </p:spTree>
    <p:custDataLst>
      <p:tags r:id="rId1"/>
    </p:custDataLst>
    <p:extLst>
      <p:ext uri="{BB962C8B-B14F-4D97-AF65-F5344CB8AC3E}">
        <p14:creationId xmlns:p14="http://schemas.microsoft.com/office/powerpoint/2010/main" val="4131216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sp>
        <p:nvSpPr>
          <p:cNvPr id="7" name="TextBox 6">
            <a:extLst>
              <a:ext uri="{FF2B5EF4-FFF2-40B4-BE49-F238E27FC236}">
                <a16:creationId xmlns:a16="http://schemas.microsoft.com/office/drawing/2014/main" id="{91D1A454-564E-7B4C-14A8-67F06D8F5B4A}"/>
              </a:ext>
            </a:extLst>
          </p:cNvPr>
          <p:cNvSpPr txBox="1"/>
          <p:nvPr/>
        </p:nvSpPr>
        <p:spPr>
          <a:xfrm>
            <a:off x="327932" y="595312"/>
            <a:ext cx="11364686" cy="584775"/>
          </a:xfrm>
          <a:prstGeom prst="rect">
            <a:avLst/>
          </a:prstGeom>
          <a:noFill/>
        </p:spPr>
        <p:txBody>
          <a:bodyPr wrap="square">
            <a:spAutoFit/>
          </a:bodyPr>
          <a:lstStyle/>
          <a:p>
            <a:pPr lvl="0" algn="ctr"/>
            <a:r>
              <a:rPr lang="en-US" sz="3200" b="1" dirty="0">
                <a:solidFill>
                  <a:srgbClr val="FF0000"/>
                </a:solidFill>
                <a:latin typeface="Cambria" panose="02040503050406030204" pitchFamily="18" charset="0"/>
                <a:ea typeface="Cambria" panose="02040503050406030204" pitchFamily="18" charset="0"/>
              </a:rPr>
              <a:t>4. </a:t>
            </a:r>
            <a:r>
              <a:rPr lang="vi-VN" sz="3200" b="1" dirty="0">
                <a:solidFill>
                  <a:srgbClr val="FF0000"/>
                </a:solidFill>
                <a:latin typeface="Cambria" panose="02040503050406030204" pitchFamily="18" charset="0"/>
                <a:ea typeface="Cambria" panose="02040503050406030204" pitchFamily="18" charset="0"/>
              </a:rPr>
              <a:t>Tìm từ có nghĩa giống với mỗi từ dưới đây:</a:t>
            </a:r>
          </a:p>
        </p:txBody>
      </p:sp>
      <p:sp>
        <p:nvSpPr>
          <p:cNvPr id="2" name="Rectangle 1">
            <a:extLst>
              <a:ext uri="{FF2B5EF4-FFF2-40B4-BE49-F238E27FC236}">
                <a16:creationId xmlns:a16="http://schemas.microsoft.com/office/drawing/2014/main" id="{49B778B4-7390-F304-5689-918BB64B4A6E}"/>
              </a:ext>
            </a:extLst>
          </p:cNvPr>
          <p:cNvSpPr/>
          <p:nvPr/>
        </p:nvSpPr>
        <p:spPr>
          <a:xfrm>
            <a:off x="1657350" y="1419225"/>
            <a:ext cx="2381250" cy="8096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hiền</a:t>
            </a:r>
            <a:r>
              <a:rPr lang="en-US" sz="4000" dirty="0">
                <a:solidFill>
                  <a:srgbClr val="002060"/>
                </a:solidFill>
              </a:rPr>
              <a:t> </a:t>
            </a:r>
            <a:r>
              <a:rPr lang="en-US" sz="4000" dirty="0" err="1">
                <a:solidFill>
                  <a:srgbClr val="002060"/>
                </a:solidFill>
              </a:rPr>
              <a:t>lành</a:t>
            </a:r>
            <a:endParaRPr lang="en-US" sz="4000" dirty="0">
              <a:solidFill>
                <a:srgbClr val="002060"/>
              </a:solidFill>
            </a:endParaRPr>
          </a:p>
        </p:txBody>
      </p:sp>
      <p:sp>
        <p:nvSpPr>
          <p:cNvPr id="4" name="Rectangle 3">
            <a:extLst>
              <a:ext uri="{FF2B5EF4-FFF2-40B4-BE49-F238E27FC236}">
                <a16:creationId xmlns:a16="http://schemas.microsoft.com/office/drawing/2014/main" id="{54B08F48-4048-9642-CCB3-C17C9CBE28B8}"/>
              </a:ext>
            </a:extLst>
          </p:cNvPr>
          <p:cNvSpPr/>
          <p:nvPr/>
        </p:nvSpPr>
        <p:spPr>
          <a:xfrm>
            <a:off x="5019675" y="1390650"/>
            <a:ext cx="2381250" cy="8096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chăm</a:t>
            </a:r>
            <a:r>
              <a:rPr lang="en-US" sz="4000" dirty="0">
                <a:solidFill>
                  <a:srgbClr val="002060"/>
                </a:solidFill>
              </a:rPr>
              <a:t> </a:t>
            </a:r>
            <a:r>
              <a:rPr lang="en-US" sz="4000" dirty="0" err="1">
                <a:solidFill>
                  <a:srgbClr val="002060"/>
                </a:solidFill>
              </a:rPr>
              <a:t>chỉ</a:t>
            </a:r>
            <a:endParaRPr lang="en-US" sz="4000" dirty="0">
              <a:solidFill>
                <a:srgbClr val="002060"/>
              </a:solidFill>
            </a:endParaRPr>
          </a:p>
        </p:txBody>
      </p:sp>
      <p:sp>
        <p:nvSpPr>
          <p:cNvPr id="6" name="Rectangle 5">
            <a:extLst>
              <a:ext uri="{FF2B5EF4-FFF2-40B4-BE49-F238E27FC236}">
                <a16:creationId xmlns:a16="http://schemas.microsoft.com/office/drawing/2014/main" id="{BD79536D-31D3-0C22-CE9A-420DB1E903B3}"/>
              </a:ext>
            </a:extLst>
          </p:cNvPr>
          <p:cNvSpPr/>
          <p:nvPr/>
        </p:nvSpPr>
        <p:spPr>
          <a:xfrm>
            <a:off x="8220075" y="1400175"/>
            <a:ext cx="2381250" cy="8096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đông</a:t>
            </a:r>
            <a:r>
              <a:rPr lang="en-US" sz="4000" dirty="0">
                <a:solidFill>
                  <a:srgbClr val="002060"/>
                </a:solidFill>
              </a:rPr>
              <a:t> </a:t>
            </a:r>
            <a:r>
              <a:rPr lang="en-US" sz="4000" dirty="0" err="1">
                <a:solidFill>
                  <a:srgbClr val="002060"/>
                </a:solidFill>
              </a:rPr>
              <a:t>đúc</a:t>
            </a:r>
            <a:endParaRPr lang="en-US" sz="4000" dirty="0">
              <a:solidFill>
                <a:srgbClr val="002060"/>
              </a:solidFill>
            </a:endParaRPr>
          </a:p>
        </p:txBody>
      </p:sp>
      <p:pic>
        <p:nvPicPr>
          <p:cNvPr id="16" name="Picture 15">
            <a:extLst>
              <a:ext uri="{FF2B5EF4-FFF2-40B4-BE49-F238E27FC236}">
                <a16:creationId xmlns:a16="http://schemas.microsoft.com/office/drawing/2014/main" id="{434B2C86-5397-173A-0613-C468AF7E1695}"/>
              </a:ext>
            </a:extLst>
          </p:cNvPr>
          <p:cNvPicPr>
            <a:picLocks noChangeAspect="1"/>
          </p:cNvPicPr>
          <p:nvPr/>
        </p:nvPicPr>
        <p:blipFill>
          <a:blip r:embed="rId5"/>
          <a:stretch>
            <a:fillRect/>
          </a:stretch>
        </p:blipFill>
        <p:spPr>
          <a:xfrm>
            <a:off x="3504301" y="2676523"/>
            <a:ext cx="5000327" cy="2152651"/>
          </a:xfrm>
          <a:prstGeom prst="rect">
            <a:avLst/>
          </a:prstGeom>
        </p:spPr>
      </p:pic>
    </p:spTree>
    <p:custDataLst>
      <p:tags r:id="rId1"/>
    </p:custDataLst>
    <p:extLst>
      <p:ext uri="{BB962C8B-B14F-4D97-AF65-F5344CB8AC3E}">
        <p14:creationId xmlns:p14="http://schemas.microsoft.com/office/powerpoint/2010/main" val="3909848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341" fill="hold">
                                          <p:stCondLst>
                                            <p:cond delay="0"/>
                                          </p:stCondLst>
                                        </p:cTn>
                                        <p:tgtEl>
                                          <p:spTgt spid="7"/>
                                        </p:tgtEl>
                                        <p:attrNameLst>
                                          <p:attrName>style.rotation</p:attrName>
                                        </p:attrNameLst>
                                      </p:cBhvr>
                                      <p:to>
                                        <p:strVal val="-45.0"/>
                                      </p:to>
                                    </p:set>
                                    <p:anim calcmode="lin" valueType="num">
                                      <p:cBhvr>
                                        <p:cTn id="8"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314325" y="459000"/>
            <a:ext cx="11630025" cy="5940000"/>
          </a:xfrm>
          <a:custGeom>
            <a:avLst/>
            <a:gdLst>
              <a:gd name="connsiteX0" fmla="*/ 0 w 11630025"/>
              <a:gd name="connsiteY0" fmla="*/ 303118 h 5940000"/>
              <a:gd name="connsiteX1" fmla="*/ 303118 w 11630025"/>
              <a:gd name="connsiteY1" fmla="*/ 0 h 5940000"/>
              <a:gd name="connsiteX2" fmla="*/ 992105 w 11630025"/>
              <a:gd name="connsiteY2" fmla="*/ 0 h 5940000"/>
              <a:gd name="connsiteX3" fmla="*/ 1350378 w 11630025"/>
              <a:gd name="connsiteY3" fmla="*/ 0 h 5940000"/>
              <a:gd name="connsiteX4" fmla="*/ 1929127 w 11630025"/>
              <a:gd name="connsiteY4" fmla="*/ 0 h 5940000"/>
              <a:gd name="connsiteX5" fmla="*/ 2838589 w 11630025"/>
              <a:gd name="connsiteY5" fmla="*/ 0 h 5940000"/>
              <a:gd name="connsiteX6" fmla="*/ 3196863 w 11630025"/>
              <a:gd name="connsiteY6" fmla="*/ 0 h 5940000"/>
              <a:gd name="connsiteX7" fmla="*/ 3555136 w 11630025"/>
              <a:gd name="connsiteY7" fmla="*/ 0 h 5940000"/>
              <a:gd name="connsiteX8" fmla="*/ 4023647 w 11630025"/>
              <a:gd name="connsiteY8" fmla="*/ 0 h 5940000"/>
              <a:gd name="connsiteX9" fmla="*/ 4712634 w 11630025"/>
              <a:gd name="connsiteY9" fmla="*/ 0 h 5940000"/>
              <a:gd name="connsiteX10" fmla="*/ 5291383 w 11630025"/>
              <a:gd name="connsiteY10" fmla="*/ 0 h 5940000"/>
              <a:gd name="connsiteX11" fmla="*/ 5980369 w 11630025"/>
              <a:gd name="connsiteY11" fmla="*/ 0 h 5940000"/>
              <a:gd name="connsiteX12" fmla="*/ 6779594 w 11630025"/>
              <a:gd name="connsiteY12" fmla="*/ 0 h 5940000"/>
              <a:gd name="connsiteX13" fmla="*/ 7578819 w 11630025"/>
              <a:gd name="connsiteY13" fmla="*/ 0 h 5940000"/>
              <a:gd name="connsiteX14" fmla="*/ 8157568 w 11630025"/>
              <a:gd name="connsiteY14" fmla="*/ 0 h 5940000"/>
              <a:gd name="connsiteX15" fmla="*/ 8956792 w 11630025"/>
              <a:gd name="connsiteY15" fmla="*/ 0 h 5940000"/>
              <a:gd name="connsiteX16" fmla="*/ 9866255 w 11630025"/>
              <a:gd name="connsiteY16" fmla="*/ 0 h 5940000"/>
              <a:gd name="connsiteX17" fmla="*/ 11326907 w 11630025"/>
              <a:gd name="connsiteY17" fmla="*/ 0 h 5940000"/>
              <a:gd name="connsiteX18" fmla="*/ 11630025 w 11630025"/>
              <a:gd name="connsiteY18" fmla="*/ 303118 h 5940000"/>
              <a:gd name="connsiteX19" fmla="*/ 11630025 w 11630025"/>
              <a:gd name="connsiteY19" fmla="*/ 916501 h 5940000"/>
              <a:gd name="connsiteX20" fmla="*/ 11630025 w 11630025"/>
              <a:gd name="connsiteY20" fmla="*/ 1476546 h 5940000"/>
              <a:gd name="connsiteX21" fmla="*/ 11630025 w 11630025"/>
              <a:gd name="connsiteY21" fmla="*/ 1983254 h 5940000"/>
              <a:gd name="connsiteX22" fmla="*/ 11630025 w 11630025"/>
              <a:gd name="connsiteY22" fmla="*/ 2756649 h 5940000"/>
              <a:gd name="connsiteX23" fmla="*/ 11630025 w 11630025"/>
              <a:gd name="connsiteY23" fmla="*/ 3530045 h 5940000"/>
              <a:gd name="connsiteX24" fmla="*/ 11630025 w 11630025"/>
              <a:gd name="connsiteY24" fmla="*/ 4303441 h 5940000"/>
              <a:gd name="connsiteX25" fmla="*/ 11630025 w 11630025"/>
              <a:gd name="connsiteY25" fmla="*/ 4863486 h 5940000"/>
              <a:gd name="connsiteX26" fmla="*/ 11630025 w 11630025"/>
              <a:gd name="connsiteY26" fmla="*/ 5636882 h 5940000"/>
              <a:gd name="connsiteX27" fmla="*/ 11326907 w 11630025"/>
              <a:gd name="connsiteY27" fmla="*/ 5940000 h 5940000"/>
              <a:gd name="connsiteX28" fmla="*/ 10637920 w 11630025"/>
              <a:gd name="connsiteY28" fmla="*/ 5940000 h 5940000"/>
              <a:gd name="connsiteX29" fmla="*/ 10279647 w 11630025"/>
              <a:gd name="connsiteY29" fmla="*/ 5940000 h 5940000"/>
              <a:gd name="connsiteX30" fmla="*/ 9700898 w 11630025"/>
              <a:gd name="connsiteY30" fmla="*/ 5940000 h 5940000"/>
              <a:gd name="connsiteX31" fmla="*/ 8901673 w 11630025"/>
              <a:gd name="connsiteY31" fmla="*/ 5940000 h 5940000"/>
              <a:gd name="connsiteX32" fmla="*/ 8212687 w 11630025"/>
              <a:gd name="connsiteY32" fmla="*/ 5940000 h 5940000"/>
              <a:gd name="connsiteX33" fmla="*/ 7413462 w 11630025"/>
              <a:gd name="connsiteY33" fmla="*/ 5940000 h 5940000"/>
              <a:gd name="connsiteX34" fmla="*/ 6614237 w 11630025"/>
              <a:gd name="connsiteY34" fmla="*/ 5940000 h 5940000"/>
              <a:gd name="connsiteX35" fmla="*/ 5704775 w 11630025"/>
              <a:gd name="connsiteY35" fmla="*/ 5940000 h 5940000"/>
              <a:gd name="connsiteX36" fmla="*/ 4795312 w 11630025"/>
              <a:gd name="connsiteY36" fmla="*/ 5940000 h 5940000"/>
              <a:gd name="connsiteX37" fmla="*/ 4216563 w 11630025"/>
              <a:gd name="connsiteY37" fmla="*/ 5940000 h 5940000"/>
              <a:gd name="connsiteX38" fmla="*/ 3307101 w 11630025"/>
              <a:gd name="connsiteY38" fmla="*/ 5940000 h 5940000"/>
              <a:gd name="connsiteX39" fmla="*/ 2728352 w 11630025"/>
              <a:gd name="connsiteY39" fmla="*/ 5940000 h 5940000"/>
              <a:gd name="connsiteX40" fmla="*/ 1929127 w 11630025"/>
              <a:gd name="connsiteY40" fmla="*/ 5940000 h 5940000"/>
              <a:gd name="connsiteX41" fmla="*/ 1240140 w 11630025"/>
              <a:gd name="connsiteY41" fmla="*/ 5940000 h 5940000"/>
              <a:gd name="connsiteX42" fmla="*/ 303118 w 11630025"/>
              <a:gd name="connsiteY42" fmla="*/ 5940000 h 5940000"/>
              <a:gd name="connsiteX43" fmla="*/ 0 w 11630025"/>
              <a:gd name="connsiteY43" fmla="*/ 5636882 h 5940000"/>
              <a:gd name="connsiteX44" fmla="*/ 0 w 11630025"/>
              <a:gd name="connsiteY44" fmla="*/ 4863486 h 5940000"/>
              <a:gd name="connsiteX45" fmla="*/ 0 w 11630025"/>
              <a:gd name="connsiteY45" fmla="*/ 4356779 h 5940000"/>
              <a:gd name="connsiteX46" fmla="*/ 0 w 11630025"/>
              <a:gd name="connsiteY46" fmla="*/ 3743396 h 5940000"/>
              <a:gd name="connsiteX47" fmla="*/ 0 w 11630025"/>
              <a:gd name="connsiteY47" fmla="*/ 3130013 h 5940000"/>
              <a:gd name="connsiteX48" fmla="*/ 0 w 11630025"/>
              <a:gd name="connsiteY48" fmla="*/ 2569968 h 5940000"/>
              <a:gd name="connsiteX49" fmla="*/ 0 w 11630025"/>
              <a:gd name="connsiteY49" fmla="*/ 1849910 h 5940000"/>
              <a:gd name="connsiteX50" fmla="*/ 0 w 11630025"/>
              <a:gd name="connsiteY50" fmla="*/ 1129851 h 5940000"/>
              <a:gd name="connsiteX51" fmla="*/ 0 w 11630025"/>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30025" h="5940000" fill="none" extrusionOk="0">
                <a:moveTo>
                  <a:pt x="0" y="303118"/>
                </a:moveTo>
                <a:cubicBezTo>
                  <a:pt x="-459" y="109024"/>
                  <a:pt x="129738" y="-35853"/>
                  <a:pt x="303118" y="0"/>
                </a:cubicBezTo>
                <a:cubicBezTo>
                  <a:pt x="578629" y="-21770"/>
                  <a:pt x="720626" y="16769"/>
                  <a:pt x="992105" y="0"/>
                </a:cubicBezTo>
                <a:cubicBezTo>
                  <a:pt x="1263584" y="-16769"/>
                  <a:pt x="1233578" y="11609"/>
                  <a:pt x="1350378" y="0"/>
                </a:cubicBezTo>
                <a:cubicBezTo>
                  <a:pt x="1467178" y="-11609"/>
                  <a:pt x="1676250" y="15481"/>
                  <a:pt x="1929127" y="0"/>
                </a:cubicBezTo>
                <a:cubicBezTo>
                  <a:pt x="2182004" y="-15481"/>
                  <a:pt x="2436060" y="-7008"/>
                  <a:pt x="2838589" y="0"/>
                </a:cubicBezTo>
                <a:cubicBezTo>
                  <a:pt x="3241118" y="7008"/>
                  <a:pt x="3035875" y="15776"/>
                  <a:pt x="3196863" y="0"/>
                </a:cubicBezTo>
                <a:cubicBezTo>
                  <a:pt x="3357851" y="-15776"/>
                  <a:pt x="3440775" y="17142"/>
                  <a:pt x="3555136" y="0"/>
                </a:cubicBezTo>
                <a:cubicBezTo>
                  <a:pt x="3669497" y="-17142"/>
                  <a:pt x="3819490" y="-5969"/>
                  <a:pt x="4023647" y="0"/>
                </a:cubicBezTo>
                <a:cubicBezTo>
                  <a:pt x="4227804" y="5969"/>
                  <a:pt x="4527635" y="-18989"/>
                  <a:pt x="4712634" y="0"/>
                </a:cubicBezTo>
                <a:cubicBezTo>
                  <a:pt x="4897633" y="18989"/>
                  <a:pt x="5067196" y="28730"/>
                  <a:pt x="5291383" y="0"/>
                </a:cubicBezTo>
                <a:cubicBezTo>
                  <a:pt x="5515570" y="-28730"/>
                  <a:pt x="5726182" y="31152"/>
                  <a:pt x="5980369" y="0"/>
                </a:cubicBezTo>
                <a:cubicBezTo>
                  <a:pt x="6234556" y="-31152"/>
                  <a:pt x="6509683" y="-170"/>
                  <a:pt x="6779594" y="0"/>
                </a:cubicBezTo>
                <a:cubicBezTo>
                  <a:pt x="7049506" y="170"/>
                  <a:pt x="7283125" y="33248"/>
                  <a:pt x="7578819" y="0"/>
                </a:cubicBezTo>
                <a:cubicBezTo>
                  <a:pt x="7874513" y="-33248"/>
                  <a:pt x="7954320" y="9589"/>
                  <a:pt x="8157568" y="0"/>
                </a:cubicBezTo>
                <a:cubicBezTo>
                  <a:pt x="8360816" y="-9589"/>
                  <a:pt x="8661796" y="35726"/>
                  <a:pt x="8956792" y="0"/>
                </a:cubicBezTo>
                <a:cubicBezTo>
                  <a:pt x="9251788" y="-35726"/>
                  <a:pt x="9633002" y="-4630"/>
                  <a:pt x="9866255" y="0"/>
                </a:cubicBezTo>
                <a:cubicBezTo>
                  <a:pt x="10099508" y="4630"/>
                  <a:pt x="10798078" y="-26810"/>
                  <a:pt x="11326907" y="0"/>
                </a:cubicBezTo>
                <a:cubicBezTo>
                  <a:pt x="11485274" y="-4939"/>
                  <a:pt x="11627515" y="140142"/>
                  <a:pt x="11630025" y="303118"/>
                </a:cubicBezTo>
                <a:cubicBezTo>
                  <a:pt x="11653364" y="580109"/>
                  <a:pt x="11634518" y="716227"/>
                  <a:pt x="11630025" y="916501"/>
                </a:cubicBezTo>
                <a:cubicBezTo>
                  <a:pt x="11625532" y="1116775"/>
                  <a:pt x="11630209" y="1224573"/>
                  <a:pt x="11630025" y="1476546"/>
                </a:cubicBezTo>
                <a:cubicBezTo>
                  <a:pt x="11629841" y="1728519"/>
                  <a:pt x="11628129" y="1762362"/>
                  <a:pt x="11630025" y="1983254"/>
                </a:cubicBezTo>
                <a:cubicBezTo>
                  <a:pt x="11631921" y="2204146"/>
                  <a:pt x="11635642" y="2506599"/>
                  <a:pt x="11630025" y="2756649"/>
                </a:cubicBezTo>
                <a:cubicBezTo>
                  <a:pt x="11624408" y="3006699"/>
                  <a:pt x="11662239" y="3223193"/>
                  <a:pt x="11630025" y="3530045"/>
                </a:cubicBezTo>
                <a:cubicBezTo>
                  <a:pt x="11597811" y="3836897"/>
                  <a:pt x="11594041" y="4045414"/>
                  <a:pt x="11630025" y="4303441"/>
                </a:cubicBezTo>
                <a:cubicBezTo>
                  <a:pt x="11666009" y="4561468"/>
                  <a:pt x="11609631" y="4701152"/>
                  <a:pt x="11630025" y="4863486"/>
                </a:cubicBezTo>
                <a:cubicBezTo>
                  <a:pt x="11650419" y="5025820"/>
                  <a:pt x="11636256" y="5467040"/>
                  <a:pt x="11630025" y="5636882"/>
                </a:cubicBezTo>
                <a:cubicBezTo>
                  <a:pt x="11647725" y="5790838"/>
                  <a:pt x="11477187" y="5920042"/>
                  <a:pt x="11326907" y="5940000"/>
                </a:cubicBezTo>
                <a:cubicBezTo>
                  <a:pt x="11005839" y="5908764"/>
                  <a:pt x="10863024" y="5950341"/>
                  <a:pt x="10637920" y="5940000"/>
                </a:cubicBezTo>
                <a:cubicBezTo>
                  <a:pt x="10412816" y="5929659"/>
                  <a:pt x="10412239" y="5922941"/>
                  <a:pt x="10279647" y="5940000"/>
                </a:cubicBezTo>
                <a:cubicBezTo>
                  <a:pt x="10147055" y="5957059"/>
                  <a:pt x="9862827" y="5948916"/>
                  <a:pt x="9700898" y="5940000"/>
                </a:cubicBezTo>
                <a:cubicBezTo>
                  <a:pt x="9538969" y="5931084"/>
                  <a:pt x="9158954" y="5975652"/>
                  <a:pt x="8901673" y="5940000"/>
                </a:cubicBezTo>
                <a:cubicBezTo>
                  <a:pt x="8644393" y="5904348"/>
                  <a:pt x="8543912" y="5908854"/>
                  <a:pt x="8212687" y="5940000"/>
                </a:cubicBezTo>
                <a:cubicBezTo>
                  <a:pt x="7881462" y="5971146"/>
                  <a:pt x="7620143" y="5966503"/>
                  <a:pt x="7413462" y="5940000"/>
                </a:cubicBezTo>
                <a:cubicBezTo>
                  <a:pt x="7206781" y="5913497"/>
                  <a:pt x="6905968" y="5932810"/>
                  <a:pt x="6614237" y="5940000"/>
                </a:cubicBezTo>
                <a:cubicBezTo>
                  <a:pt x="6322507" y="5947190"/>
                  <a:pt x="6023871" y="5980123"/>
                  <a:pt x="5704775" y="5940000"/>
                </a:cubicBezTo>
                <a:cubicBezTo>
                  <a:pt x="5385679" y="5899877"/>
                  <a:pt x="4993433" y="5955926"/>
                  <a:pt x="4795312" y="5940000"/>
                </a:cubicBezTo>
                <a:cubicBezTo>
                  <a:pt x="4597191" y="5924074"/>
                  <a:pt x="4386616" y="5915058"/>
                  <a:pt x="4216563" y="5940000"/>
                </a:cubicBezTo>
                <a:cubicBezTo>
                  <a:pt x="4046510" y="5964942"/>
                  <a:pt x="3522583" y="5926569"/>
                  <a:pt x="3307101" y="5940000"/>
                </a:cubicBezTo>
                <a:cubicBezTo>
                  <a:pt x="3091619" y="5953431"/>
                  <a:pt x="2920787" y="5964320"/>
                  <a:pt x="2728352" y="5940000"/>
                </a:cubicBezTo>
                <a:cubicBezTo>
                  <a:pt x="2535917" y="5915680"/>
                  <a:pt x="2093473" y="5961740"/>
                  <a:pt x="1929127" y="5940000"/>
                </a:cubicBezTo>
                <a:cubicBezTo>
                  <a:pt x="1764781" y="5918260"/>
                  <a:pt x="1415787" y="5945456"/>
                  <a:pt x="1240140" y="5940000"/>
                </a:cubicBezTo>
                <a:cubicBezTo>
                  <a:pt x="1064493" y="5934544"/>
                  <a:pt x="520733" y="5902242"/>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630025" h="5940000" stroke="0" extrusionOk="0">
                <a:moveTo>
                  <a:pt x="0" y="303118"/>
                </a:moveTo>
                <a:cubicBezTo>
                  <a:pt x="-13170" y="163376"/>
                  <a:pt x="162397" y="6766"/>
                  <a:pt x="303118" y="0"/>
                </a:cubicBezTo>
                <a:cubicBezTo>
                  <a:pt x="530074" y="15252"/>
                  <a:pt x="659658" y="-20031"/>
                  <a:pt x="771629" y="0"/>
                </a:cubicBezTo>
                <a:cubicBezTo>
                  <a:pt x="883600" y="20031"/>
                  <a:pt x="1082802" y="-23281"/>
                  <a:pt x="1350378" y="0"/>
                </a:cubicBezTo>
                <a:cubicBezTo>
                  <a:pt x="1617954" y="23281"/>
                  <a:pt x="2034688" y="-39209"/>
                  <a:pt x="2259841" y="0"/>
                </a:cubicBezTo>
                <a:cubicBezTo>
                  <a:pt x="2484994" y="39209"/>
                  <a:pt x="2815077" y="20630"/>
                  <a:pt x="3059065" y="0"/>
                </a:cubicBezTo>
                <a:cubicBezTo>
                  <a:pt x="3303053" y="-20630"/>
                  <a:pt x="3724171" y="28245"/>
                  <a:pt x="3968528" y="0"/>
                </a:cubicBezTo>
                <a:cubicBezTo>
                  <a:pt x="4212885" y="-28245"/>
                  <a:pt x="4262211" y="-15183"/>
                  <a:pt x="4437039" y="0"/>
                </a:cubicBezTo>
                <a:cubicBezTo>
                  <a:pt x="4611867" y="15183"/>
                  <a:pt x="4872765" y="16353"/>
                  <a:pt x="5015788" y="0"/>
                </a:cubicBezTo>
                <a:cubicBezTo>
                  <a:pt x="5158811" y="-16353"/>
                  <a:pt x="5598653" y="-29506"/>
                  <a:pt x="5815013" y="0"/>
                </a:cubicBezTo>
                <a:cubicBezTo>
                  <a:pt x="6031374" y="29506"/>
                  <a:pt x="6067680" y="-11842"/>
                  <a:pt x="6173286" y="0"/>
                </a:cubicBezTo>
                <a:cubicBezTo>
                  <a:pt x="6278892" y="11842"/>
                  <a:pt x="6455242" y="1166"/>
                  <a:pt x="6641797" y="0"/>
                </a:cubicBezTo>
                <a:cubicBezTo>
                  <a:pt x="6828352" y="-1166"/>
                  <a:pt x="7180294" y="21055"/>
                  <a:pt x="7551259" y="0"/>
                </a:cubicBezTo>
                <a:cubicBezTo>
                  <a:pt x="7922224" y="-21055"/>
                  <a:pt x="7759324" y="-10910"/>
                  <a:pt x="7909532" y="0"/>
                </a:cubicBezTo>
                <a:cubicBezTo>
                  <a:pt x="8059740" y="10910"/>
                  <a:pt x="8348172" y="13959"/>
                  <a:pt x="8598519" y="0"/>
                </a:cubicBezTo>
                <a:cubicBezTo>
                  <a:pt x="8848866" y="-13959"/>
                  <a:pt x="8956656" y="17825"/>
                  <a:pt x="9067030" y="0"/>
                </a:cubicBezTo>
                <a:cubicBezTo>
                  <a:pt x="9177404" y="-17825"/>
                  <a:pt x="9558923" y="2288"/>
                  <a:pt x="9866255" y="0"/>
                </a:cubicBezTo>
                <a:cubicBezTo>
                  <a:pt x="10173587" y="-2288"/>
                  <a:pt x="10851683" y="29431"/>
                  <a:pt x="11326907" y="0"/>
                </a:cubicBezTo>
                <a:cubicBezTo>
                  <a:pt x="11493666" y="23772"/>
                  <a:pt x="11633814" y="152892"/>
                  <a:pt x="11630025" y="303118"/>
                </a:cubicBezTo>
                <a:cubicBezTo>
                  <a:pt x="11664147" y="564935"/>
                  <a:pt x="11656952" y="822649"/>
                  <a:pt x="11630025" y="1023176"/>
                </a:cubicBezTo>
                <a:cubicBezTo>
                  <a:pt x="11603098" y="1223703"/>
                  <a:pt x="11657521" y="1394257"/>
                  <a:pt x="11630025" y="1636559"/>
                </a:cubicBezTo>
                <a:cubicBezTo>
                  <a:pt x="11602529" y="1878861"/>
                  <a:pt x="11638534" y="2079534"/>
                  <a:pt x="11630025" y="2196604"/>
                </a:cubicBezTo>
                <a:cubicBezTo>
                  <a:pt x="11621516" y="2313674"/>
                  <a:pt x="11616213" y="2633801"/>
                  <a:pt x="11630025" y="2756649"/>
                </a:cubicBezTo>
                <a:cubicBezTo>
                  <a:pt x="11643837" y="2879497"/>
                  <a:pt x="11602501" y="3142314"/>
                  <a:pt x="11630025" y="3316695"/>
                </a:cubicBezTo>
                <a:cubicBezTo>
                  <a:pt x="11657549" y="3491076"/>
                  <a:pt x="11623613" y="3702272"/>
                  <a:pt x="11630025" y="3930078"/>
                </a:cubicBezTo>
                <a:cubicBezTo>
                  <a:pt x="11636437" y="4157884"/>
                  <a:pt x="11655802" y="4341332"/>
                  <a:pt x="11630025" y="4543460"/>
                </a:cubicBezTo>
                <a:cubicBezTo>
                  <a:pt x="11604248" y="4745588"/>
                  <a:pt x="11595942" y="5415548"/>
                  <a:pt x="11630025" y="5636882"/>
                </a:cubicBezTo>
                <a:cubicBezTo>
                  <a:pt x="11602233" y="5810680"/>
                  <a:pt x="11519114" y="5938000"/>
                  <a:pt x="11326907" y="5940000"/>
                </a:cubicBezTo>
                <a:cubicBezTo>
                  <a:pt x="11017665" y="5982196"/>
                  <a:pt x="10819363" y="5967069"/>
                  <a:pt x="10417444" y="5940000"/>
                </a:cubicBezTo>
                <a:cubicBezTo>
                  <a:pt x="10015525" y="5912931"/>
                  <a:pt x="9810529" y="5948253"/>
                  <a:pt x="9618220" y="5940000"/>
                </a:cubicBezTo>
                <a:cubicBezTo>
                  <a:pt x="9425911" y="5931747"/>
                  <a:pt x="9156103" y="5910311"/>
                  <a:pt x="8708757" y="5940000"/>
                </a:cubicBezTo>
                <a:cubicBezTo>
                  <a:pt x="8261411" y="5969689"/>
                  <a:pt x="8454000" y="5937861"/>
                  <a:pt x="8350484" y="5940000"/>
                </a:cubicBezTo>
                <a:cubicBezTo>
                  <a:pt x="8246968" y="5942139"/>
                  <a:pt x="7887140" y="5959178"/>
                  <a:pt x="7551259" y="5940000"/>
                </a:cubicBezTo>
                <a:cubicBezTo>
                  <a:pt x="7215379" y="5920822"/>
                  <a:pt x="7055054" y="5900040"/>
                  <a:pt x="6752035" y="5940000"/>
                </a:cubicBezTo>
                <a:cubicBezTo>
                  <a:pt x="6449016" y="5979960"/>
                  <a:pt x="6125881" y="5962488"/>
                  <a:pt x="5952810" y="5940000"/>
                </a:cubicBezTo>
                <a:cubicBezTo>
                  <a:pt x="5779739" y="5917512"/>
                  <a:pt x="5551811" y="5915039"/>
                  <a:pt x="5374061" y="5940000"/>
                </a:cubicBezTo>
                <a:cubicBezTo>
                  <a:pt x="5196311" y="5964961"/>
                  <a:pt x="4978711" y="5969856"/>
                  <a:pt x="4685074" y="5940000"/>
                </a:cubicBezTo>
                <a:cubicBezTo>
                  <a:pt x="4391437" y="5910144"/>
                  <a:pt x="4434337" y="5940594"/>
                  <a:pt x="4326801" y="5940000"/>
                </a:cubicBezTo>
                <a:cubicBezTo>
                  <a:pt x="4219265" y="5939406"/>
                  <a:pt x="4142240" y="5948185"/>
                  <a:pt x="3968528" y="5940000"/>
                </a:cubicBezTo>
                <a:cubicBezTo>
                  <a:pt x="3794816" y="5931815"/>
                  <a:pt x="3288538" y="5936411"/>
                  <a:pt x="3059065" y="5940000"/>
                </a:cubicBezTo>
                <a:cubicBezTo>
                  <a:pt x="2829592" y="5943589"/>
                  <a:pt x="2725595" y="5930285"/>
                  <a:pt x="2480316" y="5940000"/>
                </a:cubicBezTo>
                <a:cubicBezTo>
                  <a:pt x="2235037" y="5949715"/>
                  <a:pt x="2017548" y="5966428"/>
                  <a:pt x="1570854" y="5940000"/>
                </a:cubicBezTo>
                <a:cubicBezTo>
                  <a:pt x="1124160" y="5913572"/>
                  <a:pt x="728938" y="5961962"/>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grpSp>
        <p:nvGrpSpPr>
          <p:cNvPr id="4" name="Group 3">
            <a:extLst>
              <a:ext uri="{FF2B5EF4-FFF2-40B4-BE49-F238E27FC236}">
                <a16:creationId xmlns:a16="http://schemas.microsoft.com/office/drawing/2014/main" id="{96B174DF-A76F-7FFC-E16A-B3D03EB6F246}"/>
              </a:ext>
            </a:extLst>
          </p:cNvPr>
          <p:cNvGrpSpPr/>
          <p:nvPr/>
        </p:nvGrpSpPr>
        <p:grpSpPr>
          <a:xfrm>
            <a:off x="552449" y="2114550"/>
            <a:ext cx="1600201" cy="2047875"/>
            <a:chOff x="619124" y="2733675"/>
            <a:chExt cx="1600201" cy="2047875"/>
          </a:xfrm>
        </p:grpSpPr>
        <p:cxnSp>
          <p:nvCxnSpPr>
            <p:cNvPr id="6" name="Straight Connector 5">
              <a:extLst>
                <a:ext uri="{FF2B5EF4-FFF2-40B4-BE49-F238E27FC236}">
                  <a16:creationId xmlns:a16="http://schemas.microsoft.com/office/drawing/2014/main" id="{F3BA8600-54D7-BD4B-0A5C-43B18764117A}"/>
                </a:ext>
              </a:extLst>
            </p:cNvPr>
            <p:cNvCxnSpPr/>
            <p:nvPr/>
          </p:nvCxnSpPr>
          <p:spPr>
            <a:xfrm flipH="1">
              <a:off x="1171575" y="2733675"/>
              <a:ext cx="1047750"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18A2732-80EA-C6EC-7A95-6A15EB9BE4BE}"/>
                </a:ext>
              </a:extLst>
            </p:cNvPr>
            <p:cNvSpPr/>
            <p:nvPr/>
          </p:nvSpPr>
          <p:spPr>
            <a:xfrm>
              <a:off x="619124" y="3314700"/>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phúc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hậu</a:t>
              </a:r>
              <a:endParaRPr lang="en-US" sz="28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7FD6251E-58B1-A4E1-6F3D-1D8D0BA1A2DF}"/>
              </a:ext>
            </a:extLst>
          </p:cNvPr>
          <p:cNvGrpSpPr/>
          <p:nvPr/>
        </p:nvGrpSpPr>
        <p:grpSpPr>
          <a:xfrm>
            <a:off x="1733549" y="2171700"/>
            <a:ext cx="1066801" cy="2019300"/>
            <a:chOff x="619124" y="2762250"/>
            <a:chExt cx="1066801" cy="2019300"/>
          </a:xfrm>
        </p:grpSpPr>
        <p:cxnSp>
          <p:nvCxnSpPr>
            <p:cNvPr id="11" name="Straight Connector 10">
              <a:extLst>
                <a:ext uri="{FF2B5EF4-FFF2-40B4-BE49-F238E27FC236}">
                  <a16:creationId xmlns:a16="http://schemas.microsoft.com/office/drawing/2014/main" id="{EC013A87-D887-9357-58BF-F3993301DFEB}"/>
                </a:ext>
              </a:extLst>
            </p:cNvPr>
            <p:cNvCxnSpPr>
              <a:cxnSpLocks/>
            </p:cNvCxnSpPr>
            <p:nvPr/>
          </p:nvCxnSpPr>
          <p:spPr>
            <a:xfrm>
              <a:off x="1009650" y="2762250"/>
              <a:ext cx="161925" cy="5619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31701A2-2C5F-C125-B38D-81C146F5E14C}"/>
                </a:ext>
              </a:extLst>
            </p:cNvPr>
            <p:cNvSpPr/>
            <p:nvPr/>
          </p:nvSpPr>
          <p:spPr>
            <a:xfrm>
              <a:off x="619124" y="3314700"/>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hiền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từ</a:t>
              </a:r>
              <a:endParaRPr lang="en-US" sz="2800" b="1" dirty="0">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C7766983-3964-B681-2194-7A706FCFE655}"/>
              </a:ext>
            </a:extLst>
          </p:cNvPr>
          <p:cNvGrpSpPr/>
          <p:nvPr/>
        </p:nvGrpSpPr>
        <p:grpSpPr>
          <a:xfrm>
            <a:off x="1847850" y="2047875"/>
            <a:ext cx="2162175" cy="2124075"/>
            <a:chOff x="-476250" y="2657475"/>
            <a:chExt cx="2162175" cy="2124075"/>
          </a:xfrm>
        </p:grpSpPr>
        <p:cxnSp>
          <p:nvCxnSpPr>
            <p:cNvPr id="14" name="Straight Connector 13">
              <a:extLst>
                <a:ext uri="{FF2B5EF4-FFF2-40B4-BE49-F238E27FC236}">
                  <a16:creationId xmlns:a16="http://schemas.microsoft.com/office/drawing/2014/main" id="{3999275B-B800-79A9-83C6-5136A4BBDFC5}"/>
                </a:ext>
              </a:extLst>
            </p:cNvPr>
            <p:cNvCxnSpPr>
              <a:cxnSpLocks/>
            </p:cNvCxnSpPr>
            <p:nvPr/>
          </p:nvCxnSpPr>
          <p:spPr>
            <a:xfrm>
              <a:off x="-476250" y="2657475"/>
              <a:ext cx="1647825" cy="6667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ED20FF8-3702-1830-D075-B1DE25D76031}"/>
                </a:ext>
              </a:extLst>
            </p:cNvPr>
            <p:cNvSpPr/>
            <p:nvPr/>
          </p:nvSpPr>
          <p:spPr>
            <a:xfrm>
              <a:off x="619124" y="3314700"/>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hiền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hậu</a:t>
              </a:r>
              <a:endParaRPr lang="en-US" sz="2800" b="1" dirty="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16771709-4B53-2F46-C2A5-277A6957BB89}"/>
              </a:ext>
            </a:extLst>
          </p:cNvPr>
          <p:cNvGrpSpPr/>
          <p:nvPr/>
        </p:nvGrpSpPr>
        <p:grpSpPr>
          <a:xfrm>
            <a:off x="600329" y="1214958"/>
            <a:ext cx="2914141" cy="1170533"/>
            <a:chOff x="667004" y="1834083"/>
            <a:chExt cx="2914141" cy="1170533"/>
          </a:xfrm>
        </p:grpSpPr>
        <p:pic>
          <p:nvPicPr>
            <p:cNvPr id="17" name="Picture 16">
              <a:extLst>
                <a:ext uri="{FF2B5EF4-FFF2-40B4-BE49-F238E27FC236}">
                  <a16:creationId xmlns:a16="http://schemas.microsoft.com/office/drawing/2014/main" id="{DF777EF3-C6C2-7E6A-547A-312C7919B58B}"/>
                </a:ext>
              </a:extLst>
            </p:cNvPr>
            <p:cNvPicPr>
              <a:picLocks noChangeAspect="1"/>
            </p:cNvPicPr>
            <p:nvPr/>
          </p:nvPicPr>
          <p:blipFill>
            <a:blip r:embed="rId5"/>
            <a:stretch>
              <a:fillRect/>
            </a:stretch>
          </p:blipFill>
          <p:spPr>
            <a:xfrm>
              <a:off x="667004" y="1834083"/>
              <a:ext cx="2914141" cy="1170533"/>
            </a:xfrm>
            <a:prstGeom prst="rect">
              <a:avLst/>
            </a:prstGeom>
          </p:spPr>
        </p:pic>
        <p:pic>
          <p:nvPicPr>
            <p:cNvPr id="18" name="Picture 17">
              <a:extLst>
                <a:ext uri="{FF2B5EF4-FFF2-40B4-BE49-F238E27FC236}">
                  <a16:creationId xmlns:a16="http://schemas.microsoft.com/office/drawing/2014/main" id="{C4C43A7E-2F5C-7D8A-BA8A-7A2DE4DA68D1}"/>
                </a:ext>
              </a:extLst>
            </p:cNvPr>
            <p:cNvPicPr>
              <a:picLocks noChangeAspect="1"/>
            </p:cNvPicPr>
            <p:nvPr/>
          </p:nvPicPr>
          <p:blipFill>
            <a:blip r:embed="rId6"/>
            <a:stretch>
              <a:fillRect/>
            </a:stretch>
          </p:blipFill>
          <p:spPr>
            <a:xfrm>
              <a:off x="1162050" y="2009775"/>
              <a:ext cx="1962150" cy="749600"/>
            </a:xfrm>
            <a:prstGeom prst="rect">
              <a:avLst/>
            </a:prstGeom>
            <a:ln>
              <a:noFill/>
            </a:ln>
            <a:effectLst>
              <a:softEdge rad="112500"/>
            </a:effectLst>
          </p:spPr>
        </p:pic>
      </p:grpSp>
      <p:sp>
        <p:nvSpPr>
          <p:cNvPr id="19" name="TextBox 18">
            <a:extLst>
              <a:ext uri="{FF2B5EF4-FFF2-40B4-BE49-F238E27FC236}">
                <a16:creationId xmlns:a16="http://schemas.microsoft.com/office/drawing/2014/main" id="{63F2135E-2B1F-94AB-D4BE-E4A916B7CAAD}"/>
              </a:ext>
            </a:extLst>
          </p:cNvPr>
          <p:cNvSpPr txBox="1"/>
          <p:nvPr/>
        </p:nvSpPr>
        <p:spPr>
          <a:xfrm>
            <a:off x="1019175" y="1524000"/>
            <a:ext cx="1933575" cy="523220"/>
          </a:xfrm>
          <a:prstGeom prst="rect">
            <a:avLst/>
          </a:prstGeom>
          <a:noFill/>
        </p:spPr>
        <p:txBody>
          <a:bodyPr wrap="square" rtlCol="0">
            <a:spAutoFit/>
          </a:bodyPr>
          <a:lstStyle/>
          <a:p>
            <a:pPr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hiền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lành</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2AE33DD4-6D59-C576-8682-828B383A9B9E}"/>
              </a:ext>
            </a:extLst>
          </p:cNvPr>
          <p:cNvGrpSpPr/>
          <p:nvPr/>
        </p:nvGrpSpPr>
        <p:grpSpPr>
          <a:xfrm>
            <a:off x="4352925" y="2124075"/>
            <a:ext cx="1600200" cy="2047875"/>
            <a:chOff x="619125" y="2733675"/>
            <a:chExt cx="1600200" cy="2047875"/>
          </a:xfrm>
        </p:grpSpPr>
        <p:cxnSp>
          <p:nvCxnSpPr>
            <p:cNvPr id="21" name="Straight Connector 20">
              <a:extLst>
                <a:ext uri="{FF2B5EF4-FFF2-40B4-BE49-F238E27FC236}">
                  <a16:creationId xmlns:a16="http://schemas.microsoft.com/office/drawing/2014/main" id="{520B1517-F7C6-C0AE-3D56-916E5AF83231}"/>
                </a:ext>
              </a:extLst>
            </p:cNvPr>
            <p:cNvCxnSpPr/>
            <p:nvPr/>
          </p:nvCxnSpPr>
          <p:spPr>
            <a:xfrm flipH="1">
              <a:off x="1171575" y="2733675"/>
              <a:ext cx="1047750"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6896D81-0D4E-8A41-400A-E3124765CB14}"/>
                </a:ext>
              </a:extLst>
            </p:cNvPr>
            <p:cNvSpPr/>
            <p:nvPr/>
          </p:nvSpPr>
          <p:spPr>
            <a:xfrm>
              <a:off x="619125" y="3314700"/>
              <a:ext cx="885826"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cần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cù</a:t>
              </a:r>
              <a:endParaRPr lang="en-US" sz="2800" b="1" dirty="0">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6A2588EB-9293-4231-BE59-A0A0383815F8}"/>
              </a:ext>
            </a:extLst>
          </p:cNvPr>
          <p:cNvGrpSpPr/>
          <p:nvPr/>
        </p:nvGrpSpPr>
        <p:grpSpPr>
          <a:xfrm>
            <a:off x="5486400" y="2066925"/>
            <a:ext cx="962026" cy="2095500"/>
            <a:chOff x="342900" y="2695575"/>
            <a:chExt cx="962026" cy="2095500"/>
          </a:xfrm>
        </p:grpSpPr>
        <p:cxnSp>
          <p:nvCxnSpPr>
            <p:cNvPr id="24" name="Straight Connector 23">
              <a:extLst>
                <a:ext uri="{FF2B5EF4-FFF2-40B4-BE49-F238E27FC236}">
                  <a16:creationId xmlns:a16="http://schemas.microsoft.com/office/drawing/2014/main" id="{CF56E29C-3ED8-2ABF-0225-B8075E0A1E2B}"/>
                </a:ext>
              </a:extLst>
            </p:cNvPr>
            <p:cNvCxnSpPr>
              <a:cxnSpLocks/>
            </p:cNvCxnSpPr>
            <p:nvPr/>
          </p:nvCxnSpPr>
          <p:spPr>
            <a:xfrm>
              <a:off x="781050" y="2695575"/>
              <a:ext cx="0" cy="6477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49CF85A-76C8-9D03-98B7-C04B513B50C4}"/>
                </a:ext>
              </a:extLst>
            </p:cNvPr>
            <p:cNvSpPr/>
            <p:nvPr/>
          </p:nvSpPr>
          <p:spPr>
            <a:xfrm>
              <a:off x="342900" y="3324225"/>
              <a:ext cx="962026"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siêng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năng</a:t>
              </a:r>
              <a:endParaRPr lang="en-US" sz="2800" b="1" dirty="0">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3AE54D28-168F-F7C6-8B33-0C71BFBAB5E2}"/>
              </a:ext>
            </a:extLst>
          </p:cNvPr>
          <p:cNvGrpSpPr/>
          <p:nvPr/>
        </p:nvGrpSpPr>
        <p:grpSpPr>
          <a:xfrm>
            <a:off x="5991225" y="2143125"/>
            <a:ext cx="1600200" cy="2028825"/>
            <a:chOff x="-561975" y="2686050"/>
            <a:chExt cx="1600200" cy="2028825"/>
          </a:xfrm>
        </p:grpSpPr>
        <p:cxnSp>
          <p:nvCxnSpPr>
            <p:cNvPr id="27" name="Straight Connector 26">
              <a:extLst>
                <a:ext uri="{FF2B5EF4-FFF2-40B4-BE49-F238E27FC236}">
                  <a16:creationId xmlns:a16="http://schemas.microsoft.com/office/drawing/2014/main" id="{933B6CB3-FF37-D91D-D078-F6D0A5F81474}"/>
                </a:ext>
              </a:extLst>
            </p:cNvPr>
            <p:cNvCxnSpPr>
              <a:cxnSpLocks/>
            </p:cNvCxnSpPr>
            <p:nvPr/>
          </p:nvCxnSpPr>
          <p:spPr>
            <a:xfrm>
              <a:off x="-561975" y="2686050"/>
              <a:ext cx="1019175"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C961EFA-B93C-66DE-3343-90C9BCA4EC1F}"/>
                </a:ext>
              </a:extLst>
            </p:cNvPr>
            <p:cNvSpPr/>
            <p:nvPr/>
          </p:nvSpPr>
          <p:spPr>
            <a:xfrm>
              <a:off x="-28576" y="3248025"/>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chịu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khó</a:t>
              </a:r>
              <a:endParaRPr lang="en-US" sz="2800" b="1" dirty="0">
                <a:latin typeface="Calibri" panose="020F0502020204030204"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4F82CC7C-89FF-573A-E4D0-655E3F94AFF2}"/>
              </a:ext>
            </a:extLst>
          </p:cNvPr>
          <p:cNvGrpSpPr/>
          <p:nvPr/>
        </p:nvGrpSpPr>
        <p:grpSpPr>
          <a:xfrm>
            <a:off x="4400804" y="1224483"/>
            <a:ext cx="2914141" cy="1170533"/>
            <a:chOff x="667004" y="1834083"/>
            <a:chExt cx="2914141" cy="1170533"/>
          </a:xfrm>
        </p:grpSpPr>
        <p:pic>
          <p:nvPicPr>
            <p:cNvPr id="30" name="Picture 29">
              <a:extLst>
                <a:ext uri="{FF2B5EF4-FFF2-40B4-BE49-F238E27FC236}">
                  <a16:creationId xmlns:a16="http://schemas.microsoft.com/office/drawing/2014/main" id="{23830F29-8B40-AED7-075C-8A99964B565F}"/>
                </a:ext>
              </a:extLst>
            </p:cNvPr>
            <p:cNvPicPr>
              <a:picLocks noChangeAspect="1"/>
            </p:cNvPicPr>
            <p:nvPr/>
          </p:nvPicPr>
          <p:blipFill>
            <a:blip r:embed="rId5"/>
            <a:stretch>
              <a:fillRect/>
            </a:stretch>
          </p:blipFill>
          <p:spPr>
            <a:xfrm>
              <a:off x="667004" y="1834083"/>
              <a:ext cx="2914141" cy="1170533"/>
            </a:xfrm>
            <a:prstGeom prst="rect">
              <a:avLst/>
            </a:prstGeom>
          </p:spPr>
        </p:pic>
        <p:pic>
          <p:nvPicPr>
            <p:cNvPr id="31" name="Picture 30">
              <a:extLst>
                <a:ext uri="{FF2B5EF4-FFF2-40B4-BE49-F238E27FC236}">
                  <a16:creationId xmlns:a16="http://schemas.microsoft.com/office/drawing/2014/main" id="{BB44176D-347C-3ECF-FAA6-7F37028F394E}"/>
                </a:ext>
              </a:extLst>
            </p:cNvPr>
            <p:cNvPicPr>
              <a:picLocks noChangeAspect="1"/>
            </p:cNvPicPr>
            <p:nvPr/>
          </p:nvPicPr>
          <p:blipFill>
            <a:blip r:embed="rId6"/>
            <a:stretch>
              <a:fillRect/>
            </a:stretch>
          </p:blipFill>
          <p:spPr>
            <a:xfrm>
              <a:off x="1162050" y="2009775"/>
              <a:ext cx="1962150" cy="749600"/>
            </a:xfrm>
            <a:prstGeom prst="rect">
              <a:avLst/>
            </a:prstGeom>
            <a:ln>
              <a:noFill/>
            </a:ln>
            <a:effectLst>
              <a:softEdge rad="112500"/>
            </a:effectLst>
          </p:spPr>
        </p:pic>
      </p:grpSp>
      <p:sp>
        <p:nvSpPr>
          <p:cNvPr id="32" name="TextBox 31">
            <a:extLst>
              <a:ext uri="{FF2B5EF4-FFF2-40B4-BE49-F238E27FC236}">
                <a16:creationId xmlns:a16="http://schemas.microsoft.com/office/drawing/2014/main" id="{CBA6DD8A-0C19-F568-1836-915692091230}"/>
              </a:ext>
            </a:extLst>
          </p:cNvPr>
          <p:cNvSpPr txBox="1"/>
          <p:nvPr/>
        </p:nvSpPr>
        <p:spPr>
          <a:xfrm>
            <a:off x="4819650" y="1533525"/>
            <a:ext cx="1933575" cy="523220"/>
          </a:xfrm>
          <a:prstGeom prst="rect">
            <a:avLst/>
          </a:prstGeom>
          <a:noFill/>
        </p:spPr>
        <p:txBody>
          <a:bodyPr wrap="square" rtlCol="0">
            <a:spAutoFit/>
          </a:bodyPr>
          <a:lstStyle/>
          <a:p>
            <a:pPr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chăm</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8" name="Group 37">
            <a:extLst>
              <a:ext uri="{FF2B5EF4-FFF2-40B4-BE49-F238E27FC236}">
                <a16:creationId xmlns:a16="http://schemas.microsoft.com/office/drawing/2014/main" id="{9885696B-BEB9-9E2F-3B70-1C603D772B6B}"/>
              </a:ext>
            </a:extLst>
          </p:cNvPr>
          <p:cNvGrpSpPr/>
          <p:nvPr/>
        </p:nvGrpSpPr>
        <p:grpSpPr>
          <a:xfrm>
            <a:off x="8020050" y="2133600"/>
            <a:ext cx="1600200" cy="2047875"/>
            <a:chOff x="619125" y="2733675"/>
            <a:chExt cx="1600200" cy="2047875"/>
          </a:xfrm>
        </p:grpSpPr>
        <p:cxnSp>
          <p:nvCxnSpPr>
            <p:cNvPr id="39" name="Straight Connector 38">
              <a:extLst>
                <a:ext uri="{FF2B5EF4-FFF2-40B4-BE49-F238E27FC236}">
                  <a16:creationId xmlns:a16="http://schemas.microsoft.com/office/drawing/2014/main" id="{E3257F62-FF9A-3862-BBA4-227C15CFEA73}"/>
                </a:ext>
              </a:extLst>
            </p:cNvPr>
            <p:cNvCxnSpPr/>
            <p:nvPr/>
          </p:nvCxnSpPr>
          <p:spPr>
            <a:xfrm flipH="1">
              <a:off x="1171575" y="2733675"/>
              <a:ext cx="1047750"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EE76858-652F-12ED-46AE-C012935F05AC}"/>
                </a:ext>
              </a:extLst>
            </p:cNvPr>
            <p:cNvSpPr/>
            <p:nvPr/>
          </p:nvSpPr>
          <p:spPr>
            <a:xfrm>
              <a:off x="619125" y="3314700"/>
              <a:ext cx="885826"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tấp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nập</a:t>
              </a:r>
              <a:endParaRPr lang="en-US" sz="2800" b="1" dirty="0">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26422B2A-4B04-AC86-22FB-32FEA3A7142B}"/>
              </a:ext>
            </a:extLst>
          </p:cNvPr>
          <p:cNvGrpSpPr/>
          <p:nvPr/>
        </p:nvGrpSpPr>
        <p:grpSpPr>
          <a:xfrm>
            <a:off x="9744075" y="2143125"/>
            <a:ext cx="1685924" cy="2038350"/>
            <a:chOff x="933450" y="2762250"/>
            <a:chExt cx="1685924" cy="2038350"/>
          </a:xfrm>
        </p:grpSpPr>
        <p:cxnSp>
          <p:nvCxnSpPr>
            <p:cNvPr id="42" name="Straight Connector 41">
              <a:extLst>
                <a:ext uri="{FF2B5EF4-FFF2-40B4-BE49-F238E27FC236}">
                  <a16:creationId xmlns:a16="http://schemas.microsoft.com/office/drawing/2014/main" id="{B09A702C-D6DA-747E-8291-0098F37270D9}"/>
                </a:ext>
              </a:extLst>
            </p:cNvPr>
            <p:cNvCxnSpPr>
              <a:cxnSpLocks/>
            </p:cNvCxnSpPr>
            <p:nvPr/>
          </p:nvCxnSpPr>
          <p:spPr>
            <a:xfrm>
              <a:off x="933450" y="2762250"/>
              <a:ext cx="1000125" cy="5619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D0E57B0-FD76-E341-0AF1-AA0CDB5E8C9C}"/>
                </a:ext>
              </a:extLst>
            </p:cNvPr>
            <p:cNvSpPr/>
            <p:nvPr/>
          </p:nvSpPr>
          <p:spPr>
            <a:xfrm>
              <a:off x="1466849" y="3333750"/>
              <a:ext cx="1152525"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Nhộn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nhịp</a:t>
              </a:r>
              <a:endParaRPr lang="en-US" sz="2800" b="1" dirty="0">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a16="http://schemas.microsoft.com/office/drawing/2014/main" id="{B9F318AC-06C2-712A-972C-25D11049949C}"/>
              </a:ext>
            </a:extLst>
          </p:cNvPr>
          <p:cNvGrpSpPr/>
          <p:nvPr/>
        </p:nvGrpSpPr>
        <p:grpSpPr>
          <a:xfrm>
            <a:off x="8067929" y="1234008"/>
            <a:ext cx="2914141" cy="1170533"/>
            <a:chOff x="667004" y="1834083"/>
            <a:chExt cx="2914141" cy="1170533"/>
          </a:xfrm>
        </p:grpSpPr>
        <p:pic>
          <p:nvPicPr>
            <p:cNvPr id="48" name="Picture 47">
              <a:extLst>
                <a:ext uri="{FF2B5EF4-FFF2-40B4-BE49-F238E27FC236}">
                  <a16:creationId xmlns:a16="http://schemas.microsoft.com/office/drawing/2014/main" id="{1158558A-956C-34A4-56D5-9E80737AE92B}"/>
                </a:ext>
              </a:extLst>
            </p:cNvPr>
            <p:cNvPicPr>
              <a:picLocks noChangeAspect="1"/>
            </p:cNvPicPr>
            <p:nvPr/>
          </p:nvPicPr>
          <p:blipFill>
            <a:blip r:embed="rId5"/>
            <a:stretch>
              <a:fillRect/>
            </a:stretch>
          </p:blipFill>
          <p:spPr>
            <a:xfrm>
              <a:off x="667004" y="1834083"/>
              <a:ext cx="2914141" cy="1170533"/>
            </a:xfrm>
            <a:prstGeom prst="rect">
              <a:avLst/>
            </a:prstGeom>
          </p:spPr>
        </p:pic>
        <p:pic>
          <p:nvPicPr>
            <p:cNvPr id="49" name="Picture 48">
              <a:extLst>
                <a:ext uri="{FF2B5EF4-FFF2-40B4-BE49-F238E27FC236}">
                  <a16:creationId xmlns:a16="http://schemas.microsoft.com/office/drawing/2014/main" id="{B47395A6-759C-8187-23ED-A5B2B613484D}"/>
                </a:ext>
              </a:extLst>
            </p:cNvPr>
            <p:cNvPicPr>
              <a:picLocks noChangeAspect="1"/>
            </p:cNvPicPr>
            <p:nvPr/>
          </p:nvPicPr>
          <p:blipFill>
            <a:blip r:embed="rId6"/>
            <a:stretch>
              <a:fillRect/>
            </a:stretch>
          </p:blipFill>
          <p:spPr>
            <a:xfrm>
              <a:off x="1162050" y="2009775"/>
              <a:ext cx="1962150" cy="749600"/>
            </a:xfrm>
            <a:prstGeom prst="rect">
              <a:avLst/>
            </a:prstGeom>
            <a:ln>
              <a:noFill/>
            </a:ln>
            <a:effectLst>
              <a:softEdge rad="112500"/>
            </a:effectLst>
          </p:spPr>
        </p:pic>
      </p:grpSp>
      <p:sp>
        <p:nvSpPr>
          <p:cNvPr id="50" name="TextBox 49">
            <a:extLst>
              <a:ext uri="{FF2B5EF4-FFF2-40B4-BE49-F238E27FC236}">
                <a16:creationId xmlns:a16="http://schemas.microsoft.com/office/drawing/2014/main" id="{23152D48-BABB-13CB-D0F2-06DBFBFB91B9}"/>
              </a:ext>
            </a:extLst>
          </p:cNvPr>
          <p:cNvSpPr txBox="1"/>
          <p:nvPr/>
        </p:nvSpPr>
        <p:spPr>
          <a:xfrm>
            <a:off x="8486775" y="1543050"/>
            <a:ext cx="1933575" cy="523220"/>
          </a:xfrm>
          <a:prstGeom prst="rect">
            <a:avLst/>
          </a:prstGeom>
          <a:noFill/>
        </p:spPr>
        <p:txBody>
          <a:bodyPr wrap="square" rtlCol="0">
            <a:spAutoFit/>
          </a:bodyPr>
          <a:lstStyle/>
          <a:p>
            <a:pPr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đông</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đúc</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397499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sp>
        <p:nvSpPr>
          <p:cNvPr id="7" name="TextBox 6">
            <a:extLst>
              <a:ext uri="{FF2B5EF4-FFF2-40B4-BE49-F238E27FC236}">
                <a16:creationId xmlns:a16="http://schemas.microsoft.com/office/drawing/2014/main" id="{91D1A454-564E-7B4C-14A8-67F06D8F5B4A}"/>
              </a:ext>
            </a:extLst>
          </p:cNvPr>
          <p:cNvSpPr txBox="1"/>
          <p:nvPr/>
        </p:nvSpPr>
        <p:spPr>
          <a:xfrm>
            <a:off x="413657" y="471487"/>
            <a:ext cx="11364686" cy="1200329"/>
          </a:xfrm>
          <a:prstGeom prst="rect">
            <a:avLst/>
          </a:prstGeom>
          <a:noFill/>
        </p:spPr>
        <p:txBody>
          <a:bodyPr wrap="square">
            <a:spAutoFit/>
          </a:bodyPr>
          <a:lstStyle/>
          <a:p>
            <a:pPr lvl="0" algn="ctr"/>
            <a:r>
              <a:rPr lang="en-US" sz="3600" b="1" dirty="0">
                <a:solidFill>
                  <a:srgbClr val="FF4949"/>
                </a:solidFill>
                <a:latin typeface="Cambria" panose="02040503050406030204" pitchFamily="18" charset="0"/>
                <a:ea typeface="Cambria" panose="02040503050406030204" pitchFamily="18" charset="0"/>
              </a:rPr>
              <a:t>5. </a:t>
            </a:r>
            <a:r>
              <a:rPr lang="vi-VN" sz="3600" b="1" dirty="0">
                <a:solidFill>
                  <a:srgbClr val="FF4949"/>
                </a:solidFill>
                <a:latin typeface="Cambria" panose="02040503050406030204" pitchFamily="18" charset="0"/>
                <a:ea typeface="Cambria" panose="02040503050406030204" pitchFamily="18" charset="0"/>
              </a:rPr>
              <a:t>Dựa vào tranh dưới đây, đặt câu có hình ảnh so sánh (theo mẫu). </a:t>
            </a:r>
            <a:endParaRPr kumimoji="0" lang="vi-VN"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4C1DF81-1D49-8345-FA84-7F21311D273C}"/>
              </a:ext>
            </a:extLst>
          </p:cNvPr>
          <p:cNvPicPr>
            <a:picLocks noChangeAspect="1"/>
          </p:cNvPicPr>
          <p:nvPr/>
        </p:nvPicPr>
        <p:blipFill>
          <a:blip r:embed="rId5"/>
          <a:stretch>
            <a:fillRect/>
          </a:stretch>
        </p:blipFill>
        <p:spPr>
          <a:xfrm>
            <a:off x="2505075" y="1933575"/>
            <a:ext cx="6896100" cy="3924300"/>
          </a:xfrm>
          <a:prstGeom prst="rect">
            <a:avLst/>
          </a:prstGeom>
        </p:spPr>
      </p:pic>
      <p:grpSp>
        <p:nvGrpSpPr>
          <p:cNvPr id="6" name="Group 5">
            <a:extLst>
              <a:ext uri="{FF2B5EF4-FFF2-40B4-BE49-F238E27FC236}">
                <a16:creationId xmlns:a16="http://schemas.microsoft.com/office/drawing/2014/main" id="{20B8C1B0-BB06-E1EC-05E9-014A8DEB394D}"/>
              </a:ext>
            </a:extLst>
          </p:cNvPr>
          <p:cNvGrpSpPr/>
          <p:nvPr/>
        </p:nvGrpSpPr>
        <p:grpSpPr>
          <a:xfrm>
            <a:off x="7343775" y="3816235"/>
            <a:ext cx="4343613" cy="2093884"/>
            <a:chOff x="5876916" y="975793"/>
            <a:chExt cx="4684259" cy="2291409"/>
          </a:xfrm>
        </p:grpSpPr>
        <p:grpSp>
          <p:nvGrpSpPr>
            <p:cNvPr id="16" name="Group 15">
              <a:extLst>
                <a:ext uri="{FF2B5EF4-FFF2-40B4-BE49-F238E27FC236}">
                  <a16:creationId xmlns:a16="http://schemas.microsoft.com/office/drawing/2014/main" id="{997AAD04-DD35-ACC1-9533-A1D7E5AB75B8}"/>
                </a:ext>
              </a:extLst>
            </p:cNvPr>
            <p:cNvGrpSpPr/>
            <p:nvPr/>
          </p:nvGrpSpPr>
          <p:grpSpPr>
            <a:xfrm>
              <a:off x="5876916" y="975793"/>
              <a:ext cx="4684259" cy="2113916"/>
              <a:chOff x="2387762" y="551055"/>
              <a:chExt cx="7051289" cy="3182111"/>
            </a:xfrm>
          </p:grpSpPr>
          <p:pic>
            <p:nvPicPr>
              <p:cNvPr id="18" name="图片 2" descr="2">
                <a:extLst>
                  <a:ext uri="{FF2B5EF4-FFF2-40B4-BE49-F238E27FC236}">
                    <a16:creationId xmlns:a16="http://schemas.microsoft.com/office/drawing/2014/main" id="{0CE7415D-26B8-AEAF-D6A3-DEF76C7571DB}"/>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19" name="图片 1" descr="1">
                <a:extLst>
                  <a:ext uri="{FF2B5EF4-FFF2-40B4-BE49-F238E27FC236}">
                    <a16:creationId xmlns:a16="http://schemas.microsoft.com/office/drawing/2014/main" id="{EB390A6D-63D4-2B6D-3971-F73ED7FE3A4A}"/>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20" name="图片 2" descr="3">
                <a:extLst>
                  <a:ext uri="{FF2B5EF4-FFF2-40B4-BE49-F238E27FC236}">
                    <a16:creationId xmlns:a16="http://schemas.microsoft.com/office/drawing/2014/main" id="{8CDCBE5B-3871-7B28-0583-332414EB9263}"/>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17" name="Rounded Rectangle 20">
              <a:extLst>
                <a:ext uri="{FF2B5EF4-FFF2-40B4-BE49-F238E27FC236}">
                  <a16:creationId xmlns:a16="http://schemas.microsoft.com/office/drawing/2014/main" id="{470CCE9D-025E-D57A-9FCC-0B76CAE78E8D}"/>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custDataLst>
      <p:tags r:id="rId1"/>
    </p:custDataLst>
    <p:extLst>
      <p:ext uri="{BB962C8B-B14F-4D97-AF65-F5344CB8AC3E}">
        <p14:creationId xmlns:p14="http://schemas.microsoft.com/office/powerpoint/2010/main" val="1792761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341" fill="hold">
                                          <p:stCondLst>
                                            <p:cond delay="0"/>
                                          </p:stCondLst>
                                        </p:cTn>
                                        <p:tgtEl>
                                          <p:spTgt spid="7"/>
                                        </p:tgtEl>
                                        <p:attrNameLst>
                                          <p:attrName>style.rotation</p:attrName>
                                        </p:attrNameLst>
                                      </p:cBhvr>
                                      <p:to>
                                        <p:strVal val="-45.0"/>
                                      </p:to>
                                    </p:set>
                                    <p:anim calcmode="lin" valueType="num">
                                      <p:cBhvr>
                                        <p:cTn id="8"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pic>
        <p:nvPicPr>
          <p:cNvPr id="8" name="Picture 7">
            <a:extLst>
              <a:ext uri="{FF2B5EF4-FFF2-40B4-BE49-F238E27FC236}">
                <a16:creationId xmlns:a16="http://schemas.microsoft.com/office/drawing/2014/main" id="{A6A78B4C-4D6A-F7DB-F754-FA31F5A3F43D}"/>
              </a:ext>
            </a:extLst>
          </p:cNvPr>
          <p:cNvPicPr>
            <a:picLocks noChangeAspect="1"/>
          </p:cNvPicPr>
          <p:nvPr/>
        </p:nvPicPr>
        <p:blipFill>
          <a:blip r:embed="rId5"/>
          <a:stretch>
            <a:fillRect/>
          </a:stretch>
        </p:blipFill>
        <p:spPr>
          <a:xfrm>
            <a:off x="1162049" y="2381250"/>
            <a:ext cx="4357157" cy="2300287"/>
          </a:xfrm>
          <a:prstGeom prst="rect">
            <a:avLst/>
          </a:prstGeom>
        </p:spPr>
      </p:pic>
      <p:sp>
        <p:nvSpPr>
          <p:cNvPr id="11" name="Rectangle: Rounded Corners 10">
            <a:extLst>
              <a:ext uri="{FF2B5EF4-FFF2-40B4-BE49-F238E27FC236}">
                <a16:creationId xmlns:a16="http://schemas.microsoft.com/office/drawing/2014/main" id="{74B9B88F-CCE3-8629-0D2E-AB2261328457}"/>
              </a:ext>
            </a:extLst>
          </p:cNvPr>
          <p:cNvSpPr/>
          <p:nvPr/>
        </p:nvSpPr>
        <p:spPr>
          <a:xfrm>
            <a:off x="5915024" y="2466975"/>
            <a:ext cx="4752975" cy="1628775"/>
          </a:xfrm>
          <a:custGeom>
            <a:avLst/>
            <a:gdLst>
              <a:gd name="connsiteX0" fmla="*/ 0 w 4752975"/>
              <a:gd name="connsiteY0" fmla="*/ 271468 h 1628775"/>
              <a:gd name="connsiteX1" fmla="*/ 271468 w 4752975"/>
              <a:gd name="connsiteY1" fmla="*/ 0 h 1628775"/>
              <a:gd name="connsiteX2" fmla="*/ 881924 w 4752975"/>
              <a:gd name="connsiteY2" fmla="*/ 0 h 1628775"/>
              <a:gd name="connsiteX3" fmla="*/ 1408179 w 4752975"/>
              <a:gd name="connsiteY3" fmla="*/ 0 h 1628775"/>
              <a:gd name="connsiteX4" fmla="*/ 2018634 w 4752975"/>
              <a:gd name="connsiteY4" fmla="*/ 0 h 1628775"/>
              <a:gd name="connsiteX5" fmla="*/ 2629090 w 4752975"/>
              <a:gd name="connsiteY5" fmla="*/ 0 h 1628775"/>
              <a:gd name="connsiteX6" fmla="*/ 3197445 w 4752975"/>
              <a:gd name="connsiteY6" fmla="*/ 0 h 1628775"/>
              <a:gd name="connsiteX7" fmla="*/ 3597399 w 4752975"/>
              <a:gd name="connsiteY7" fmla="*/ 0 h 1628775"/>
              <a:gd name="connsiteX8" fmla="*/ 4481507 w 4752975"/>
              <a:gd name="connsiteY8" fmla="*/ 0 h 1628775"/>
              <a:gd name="connsiteX9" fmla="*/ 4752975 w 4752975"/>
              <a:gd name="connsiteY9" fmla="*/ 271468 h 1628775"/>
              <a:gd name="connsiteX10" fmla="*/ 4752975 w 4752975"/>
              <a:gd name="connsiteY10" fmla="*/ 792671 h 1628775"/>
              <a:gd name="connsiteX11" fmla="*/ 4752975 w 4752975"/>
              <a:gd name="connsiteY11" fmla="*/ 1357307 h 1628775"/>
              <a:gd name="connsiteX12" fmla="*/ 4481507 w 4752975"/>
              <a:gd name="connsiteY12" fmla="*/ 1628775 h 1628775"/>
              <a:gd name="connsiteX13" fmla="*/ 3913152 w 4752975"/>
              <a:gd name="connsiteY13" fmla="*/ 1628775 h 1628775"/>
              <a:gd name="connsiteX14" fmla="*/ 3344796 w 4752975"/>
              <a:gd name="connsiteY14" fmla="*/ 1628775 h 1628775"/>
              <a:gd name="connsiteX15" fmla="*/ 2818542 w 4752975"/>
              <a:gd name="connsiteY15" fmla="*/ 1628775 h 1628775"/>
              <a:gd name="connsiteX16" fmla="*/ 2418588 w 4752975"/>
              <a:gd name="connsiteY16" fmla="*/ 1628775 h 1628775"/>
              <a:gd name="connsiteX17" fmla="*/ 2018634 w 4752975"/>
              <a:gd name="connsiteY17" fmla="*/ 1628775 h 1628775"/>
              <a:gd name="connsiteX18" fmla="*/ 1576580 w 4752975"/>
              <a:gd name="connsiteY18" fmla="*/ 1628775 h 1628775"/>
              <a:gd name="connsiteX19" fmla="*/ 1008225 w 4752975"/>
              <a:gd name="connsiteY19" fmla="*/ 1628775 h 1628775"/>
              <a:gd name="connsiteX20" fmla="*/ 271468 w 4752975"/>
              <a:gd name="connsiteY20" fmla="*/ 1628775 h 1628775"/>
              <a:gd name="connsiteX21" fmla="*/ 0 w 4752975"/>
              <a:gd name="connsiteY21" fmla="*/ 1357307 h 1628775"/>
              <a:gd name="connsiteX22" fmla="*/ 0 w 4752975"/>
              <a:gd name="connsiteY22" fmla="*/ 846963 h 1628775"/>
              <a:gd name="connsiteX23" fmla="*/ 0 w 4752975"/>
              <a:gd name="connsiteY23"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2975" h="1628775" fill="none" extrusionOk="0">
                <a:moveTo>
                  <a:pt x="0" y="271468"/>
                </a:moveTo>
                <a:cubicBezTo>
                  <a:pt x="-20831" y="138097"/>
                  <a:pt x="124213" y="15522"/>
                  <a:pt x="271468" y="0"/>
                </a:cubicBezTo>
                <a:cubicBezTo>
                  <a:pt x="467283" y="-71802"/>
                  <a:pt x="667376" y="33082"/>
                  <a:pt x="881924" y="0"/>
                </a:cubicBezTo>
                <a:cubicBezTo>
                  <a:pt x="1096472" y="-33082"/>
                  <a:pt x="1264311" y="42522"/>
                  <a:pt x="1408179" y="0"/>
                </a:cubicBezTo>
                <a:cubicBezTo>
                  <a:pt x="1552048" y="-42522"/>
                  <a:pt x="1812112" y="15143"/>
                  <a:pt x="2018634" y="0"/>
                </a:cubicBezTo>
                <a:cubicBezTo>
                  <a:pt x="2225156" y="-15143"/>
                  <a:pt x="2369495" y="35740"/>
                  <a:pt x="2629090" y="0"/>
                </a:cubicBezTo>
                <a:cubicBezTo>
                  <a:pt x="2888685" y="-35740"/>
                  <a:pt x="3054342" y="64488"/>
                  <a:pt x="3197445" y="0"/>
                </a:cubicBezTo>
                <a:cubicBezTo>
                  <a:pt x="3340549" y="-64488"/>
                  <a:pt x="3498988" y="25540"/>
                  <a:pt x="3597399" y="0"/>
                </a:cubicBezTo>
                <a:cubicBezTo>
                  <a:pt x="3695810" y="-25540"/>
                  <a:pt x="4207456" y="15604"/>
                  <a:pt x="4481507" y="0"/>
                </a:cubicBezTo>
                <a:cubicBezTo>
                  <a:pt x="4644356" y="5207"/>
                  <a:pt x="4746099" y="78431"/>
                  <a:pt x="4752975" y="271468"/>
                </a:cubicBezTo>
                <a:cubicBezTo>
                  <a:pt x="4771451" y="404631"/>
                  <a:pt x="4700720" y="675356"/>
                  <a:pt x="4752975" y="792671"/>
                </a:cubicBezTo>
                <a:cubicBezTo>
                  <a:pt x="4805230" y="909986"/>
                  <a:pt x="4721843" y="1141938"/>
                  <a:pt x="4752975" y="1357307"/>
                </a:cubicBezTo>
                <a:cubicBezTo>
                  <a:pt x="4755292" y="1524083"/>
                  <a:pt x="4634390" y="1656627"/>
                  <a:pt x="4481507" y="1628775"/>
                </a:cubicBezTo>
                <a:cubicBezTo>
                  <a:pt x="4360766" y="1662192"/>
                  <a:pt x="4059164" y="1619914"/>
                  <a:pt x="3913152" y="1628775"/>
                </a:cubicBezTo>
                <a:cubicBezTo>
                  <a:pt x="3767141" y="1637636"/>
                  <a:pt x="3595700" y="1621336"/>
                  <a:pt x="3344796" y="1628775"/>
                </a:cubicBezTo>
                <a:cubicBezTo>
                  <a:pt x="3093892" y="1636214"/>
                  <a:pt x="3042301" y="1595218"/>
                  <a:pt x="2818542" y="1628775"/>
                </a:cubicBezTo>
                <a:cubicBezTo>
                  <a:pt x="2594783" y="1662332"/>
                  <a:pt x="2506352" y="1591061"/>
                  <a:pt x="2418588" y="1628775"/>
                </a:cubicBezTo>
                <a:cubicBezTo>
                  <a:pt x="2330824" y="1666489"/>
                  <a:pt x="2116397" y="1595698"/>
                  <a:pt x="2018634" y="1628775"/>
                </a:cubicBezTo>
                <a:cubicBezTo>
                  <a:pt x="1920871" y="1661852"/>
                  <a:pt x="1751972" y="1602980"/>
                  <a:pt x="1576580" y="1628775"/>
                </a:cubicBezTo>
                <a:cubicBezTo>
                  <a:pt x="1401188" y="1654570"/>
                  <a:pt x="1145806" y="1582062"/>
                  <a:pt x="1008225" y="1628775"/>
                </a:cubicBezTo>
                <a:cubicBezTo>
                  <a:pt x="870644" y="1675488"/>
                  <a:pt x="522008" y="1600907"/>
                  <a:pt x="271468" y="1628775"/>
                </a:cubicBezTo>
                <a:cubicBezTo>
                  <a:pt x="132818" y="1599452"/>
                  <a:pt x="-8352" y="1492446"/>
                  <a:pt x="0" y="1357307"/>
                </a:cubicBezTo>
                <a:cubicBezTo>
                  <a:pt x="-58330" y="1128654"/>
                  <a:pt x="49384" y="1021537"/>
                  <a:pt x="0" y="846963"/>
                </a:cubicBezTo>
                <a:cubicBezTo>
                  <a:pt x="-49384" y="672389"/>
                  <a:pt x="22801" y="490622"/>
                  <a:pt x="0" y="271468"/>
                </a:cubicBezTo>
                <a:close/>
              </a:path>
              <a:path w="4752975" h="1628775" stroke="0" extrusionOk="0">
                <a:moveTo>
                  <a:pt x="0" y="271468"/>
                </a:moveTo>
                <a:cubicBezTo>
                  <a:pt x="6853" y="85945"/>
                  <a:pt x="97706" y="-2190"/>
                  <a:pt x="271468" y="0"/>
                </a:cubicBezTo>
                <a:cubicBezTo>
                  <a:pt x="408640" y="-12221"/>
                  <a:pt x="529124" y="17885"/>
                  <a:pt x="713522" y="0"/>
                </a:cubicBezTo>
                <a:cubicBezTo>
                  <a:pt x="897920" y="-17885"/>
                  <a:pt x="964758" y="16557"/>
                  <a:pt x="1155576" y="0"/>
                </a:cubicBezTo>
                <a:cubicBezTo>
                  <a:pt x="1346394" y="-16557"/>
                  <a:pt x="1541095" y="31136"/>
                  <a:pt x="1723931" y="0"/>
                </a:cubicBezTo>
                <a:cubicBezTo>
                  <a:pt x="1906768" y="-31136"/>
                  <a:pt x="1971822" y="3142"/>
                  <a:pt x="2123885" y="0"/>
                </a:cubicBezTo>
                <a:cubicBezTo>
                  <a:pt x="2275948" y="-3142"/>
                  <a:pt x="2521067" y="16365"/>
                  <a:pt x="2692240" y="0"/>
                </a:cubicBezTo>
                <a:cubicBezTo>
                  <a:pt x="2863413" y="-16365"/>
                  <a:pt x="3020650" y="51578"/>
                  <a:pt x="3134295" y="0"/>
                </a:cubicBezTo>
                <a:cubicBezTo>
                  <a:pt x="3247940" y="-51578"/>
                  <a:pt x="3380796" y="5555"/>
                  <a:pt x="3618449" y="0"/>
                </a:cubicBezTo>
                <a:cubicBezTo>
                  <a:pt x="3856102" y="-5555"/>
                  <a:pt x="4178855" y="36348"/>
                  <a:pt x="4481507" y="0"/>
                </a:cubicBezTo>
                <a:cubicBezTo>
                  <a:pt x="4625756" y="3713"/>
                  <a:pt x="4737815" y="110760"/>
                  <a:pt x="4752975" y="271468"/>
                </a:cubicBezTo>
                <a:cubicBezTo>
                  <a:pt x="4786529" y="478649"/>
                  <a:pt x="4715974" y="536150"/>
                  <a:pt x="4752975" y="781812"/>
                </a:cubicBezTo>
                <a:cubicBezTo>
                  <a:pt x="4789976" y="1027474"/>
                  <a:pt x="4742776" y="1164267"/>
                  <a:pt x="4752975" y="1357307"/>
                </a:cubicBezTo>
                <a:cubicBezTo>
                  <a:pt x="4779467" y="1535850"/>
                  <a:pt x="4631157" y="1625400"/>
                  <a:pt x="4481507" y="1628775"/>
                </a:cubicBezTo>
                <a:cubicBezTo>
                  <a:pt x="4291768" y="1674674"/>
                  <a:pt x="4145607" y="1580238"/>
                  <a:pt x="3955252" y="1628775"/>
                </a:cubicBezTo>
                <a:cubicBezTo>
                  <a:pt x="3764898" y="1677312"/>
                  <a:pt x="3544821" y="1561413"/>
                  <a:pt x="3386897" y="1628775"/>
                </a:cubicBezTo>
                <a:cubicBezTo>
                  <a:pt x="3228974" y="1696137"/>
                  <a:pt x="3060537" y="1605932"/>
                  <a:pt x="2902742" y="1628775"/>
                </a:cubicBezTo>
                <a:cubicBezTo>
                  <a:pt x="2744947" y="1651618"/>
                  <a:pt x="2614542" y="1596393"/>
                  <a:pt x="2334387" y="1628775"/>
                </a:cubicBezTo>
                <a:cubicBezTo>
                  <a:pt x="2054233" y="1661157"/>
                  <a:pt x="1961481" y="1561591"/>
                  <a:pt x="1723931" y="1628775"/>
                </a:cubicBezTo>
                <a:cubicBezTo>
                  <a:pt x="1486381" y="1695959"/>
                  <a:pt x="1374041" y="1600308"/>
                  <a:pt x="1281877" y="1628775"/>
                </a:cubicBezTo>
                <a:cubicBezTo>
                  <a:pt x="1189713" y="1657242"/>
                  <a:pt x="714210" y="1537985"/>
                  <a:pt x="271468" y="1628775"/>
                </a:cubicBezTo>
                <a:cubicBezTo>
                  <a:pt x="146611" y="1640436"/>
                  <a:pt x="17575" y="1482183"/>
                  <a:pt x="0" y="1357307"/>
                </a:cubicBezTo>
                <a:cubicBezTo>
                  <a:pt x="-23542" y="1228419"/>
                  <a:pt x="59180" y="967384"/>
                  <a:pt x="0" y="846963"/>
                </a:cubicBezTo>
                <a:cubicBezTo>
                  <a:pt x="-59180" y="726542"/>
                  <a:pt x="21322" y="430802"/>
                  <a:pt x="0" y="27146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35345706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libri" panose="020F0502020204030204" pitchFamily="34" charset="0"/>
                <a:cs typeface="Calibri" panose="020F0502020204030204" pitchFamily="34" charset="0"/>
              </a:rPr>
              <a:t>Vầng trăng khuyết cong cong nhìn như con thuyền trôi giữa trời. </a:t>
            </a:r>
            <a:endParaRPr lang="en-US" sz="32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24169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sp>
        <p:nvSpPr>
          <p:cNvPr id="11" name="Rectangle: Rounded Corners 10">
            <a:extLst>
              <a:ext uri="{FF2B5EF4-FFF2-40B4-BE49-F238E27FC236}">
                <a16:creationId xmlns:a16="http://schemas.microsoft.com/office/drawing/2014/main" id="{74B9B88F-CCE3-8629-0D2E-AB2261328457}"/>
              </a:ext>
            </a:extLst>
          </p:cNvPr>
          <p:cNvSpPr/>
          <p:nvPr/>
        </p:nvSpPr>
        <p:spPr>
          <a:xfrm>
            <a:off x="5915024" y="2466975"/>
            <a:ext cx="4752975" cy="1628775"/>
          </a:xfrm>
          <a:custGeom>
            <a:avLst/>
            <a:gdLst>
              <a:gd name="connsiteX0" fmla="*/ 0 w 4752975"/>
              <a:gd name="connsiteY0" fmla="*/ 271468 h 1628775"/>
              <a:gd name="connsiteX1" fmla="*/ 271468 w 4752975"/>
              <a:gd name="connsiteY1" fmla="*/ 0 h 1628775"/>
              <a:gd name="connsiteX2" fmla="*/ 881924 w 4752975"/>
              <a:gd name="connsiteY2" fmla="*/ 0 h 1628775"/>
              <a:gd name="connsiteX3" fmla="*/ 1408179 w 4752975"/>
              <a:gd name="connsiteY3" fmla="*/ 0 h 1628775"/>
              <a:gd name="connsiteX4" fmla="*/ 2018634 w 4752975"/>
              <a:gd name="connsiteY4" fmla="*/ 0 h 1628775"/>
              <a:gd name="connsiteX5" fmla="*/ 2629090 w 4752975"/>
              <a:gd name="connsiteY5" fmla="*/ 0 h 1628775"/>
              <a:gd name="connsiteX6" fmla="*/ 3197445 w 4752975"/>
              <a:gd name="connsiteY6" fmla="*/ 0 h 1628775"/>
              <a:gd name="connsiteX7" fmla="*/ 3597399 w 4752975"/>
              <a:gd name="connsiteY7" fmla="*/ 0 h 1628775"/>
              <a:gd name="connsiteX8" fmla="*/ 4481507 w 4752975"/>
              <a:gd name="connsiteY8" fmla="*/ 0 h 1628775"/>
              <a:gd name="connsiteX9" fmla="*/ 4752975 w 4752975"/>
              <a:gd name="connsiteY9" fmla="*/ 271468 h 1628775"/>
              <a:gd name="connsiteX10" fmla="*/ 4752975 w 4752975"/>
              <a:gd name="connsiteY10" fmla="*/ 792671 h 1628775"/>
              <a:gd name="connsiteX11" fmla="*/ 4752975 w 4752975"/>
              <a:gd name="connsiteY11" fmla="*/ 1357307 h 1628775"/>
              <a:gd name="connsiteX12" fmla="*/ 4481507 w 4752975"/>
              <a:gd name="connsiteY12" fmla="*/ 1628775 h 1628775"/>
              <a:gd name="connsiteX13" fmla="*/ 3913152 w 4752975"/>
              <a:gd name="connsiteY13" fmla="*/ 1628775 h 1628775"/>
              <a:gd name="connsiteX14" fmla="*/ 3344796 w 4752975"/>
              <a:gd name="connsiteY14" fmla="*/ 1628775 h 1628775"/>
              <a:gd name="connsiteX15" fmla="*/ 2818542 w 4752975"/>
              <a:gd name="connsiteY15" fmla="*/ 1628775 h 1628775"/>
              <a:gd name="connsiteX16" fmla="*/ 2418588 w 4752975"/>
              <a:gd name="connsiteY16" fmla="*/ 1628775 h 1628775"/>
              <a:gd name="connsiteX17" fmla="*/ 2018634 w 4752975"/>
              <a:gd name="connsiteY17" fmla="*/ 1628775 h 1628775"/>
              <a:gd name="connsiteX18" fmla="*/ 1576580 w 4752975"/>
              <a:gd name="connsiteY18" fmla="*/ 1628775 h 1628775"/>
              <a:gd name="connsiteX19" fmla="*/ 1008225 w 4752975"/>
              <a:gd name="connsiteY19" fmla="*/ 1628775 h 1628775"/>
              <a:gd name="connsiteX20" fmla="*/ 271468 w 4752975"/>
              <a:gd name="connsiteY20" fmla="*/ 1628775 h 1628775"/>
              <a:gd name="connsiteX21" fmla="*/ 0 w 4752975"/>
              <a:gd name="connsiteY21" fmla="*/ 1357307 h 1628775"/>
              <a:gd name="connsiteX22" fmla="*/ 0 w 4752975"/>
              <a:gd name="connsiteY22" fmla="*/ 846963 h 1628775"/>
              <a:gd name="connsiteX23" fmla="*/ 0 w 4752975"/>
              <a:gd name="connsiteY23"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2975" h="1628775" fill="none" extrusionOk="0">
                <a:moveTo>
                  <a:pt x="0" y="271468"/>
                </a:moveTo>
                <a:cubicBezTo>
                  <a:pt x="-20831" y="138097"/>
                  <a:pt x="124213" y="15522"/>
                  <a:pt x="271468" y="0"/>
                </a:cubicBezTo>
                <a:cubicBezTo>
                  <a:pt x="467283" y="-71802"/>
                  <a:pt x="667376" y="33082"/>
                  <a:pt x="881924" y="0"/>
                </a:cubicBezTo>
                <a:cubicBezTo>
                  <a:pt x="1096472" y="-33082"/>
                  <a:pt x="1264311" y="42522"/>
                  <a:pt x="1408179" y="0"/>
                </a:cubicBezTo>
                <a:cubicBezTo>
                  <a:pt x="1552048" y="-42522"/>
                  <a:pt x="1812112" y="15143"/>
                  <a:pt x="2018634" y="0"/>
                </a:cubicBezTo>
                <a:cubicBezTo>
                  <a:pt x="2225156" y="-15143"/>
                  <a:pt x="2369495" y="35740"/>
                  <a:pt x="2629090" y="0"/>
                </a:cubicBezTo>
                <a:cubicBezTo>
                  <a:pt x="2888685" y="-35740"/>
                  <a:pt x="3054342" y="64488"/>
                  <a:pt x="3197445" y="0"/>
                </a:cubicBezTo>
                <a:cubicBezTo>
                  <a:pt x="3340549" y="-64488"/>
                  <a:pt x="3498988" y="25540"/>
                  <a:pt x="3597399" y="0"/>
                </a:cubicBezTo>
                <a:cubicBezTo>
                  <a:pt x="3695810" y="-25540"/>
                  <a:pt x="4207456" y="15604"/>
                  <a:pt x="4481507" y="0"/>
                </a:cubicBezTo>
                <a:cubicBezTo>
                  <a:pt x="4644356" y="5207"/>
                  <a:pt x="4746099" y="78431"/>
                  <a:pt x="4752975" y="271468"/>
                </a:cubicBezTo>
                <a:cubicBezTo>
                  <a:pt x="4771451" y="404631"/>
                  <a:pt x="4700720" y="675356"/>
                  <a:pt x="4752975" y="792671"/>
                </a:cubicBezTo>
                <a:cubicBezTo>
                  <a:pt x="4805230" y="909986"/>
                  <a:pt x="4721843" y="1141938"/>
                  <a:pt x="4752975" y="1357307"/>
                </a:cubicBezTo>
                <a:cubicBezTo>
                  <a:pt x="4755292" y="1524083"/>
                  <a:pt x="4634390" y="1656627"/>
                  <a:pt x="4481507" y="1628775"/>
                </a:cubicBezTo>
                <a:cubicBezTo>
                  <a:pt x="4360766" y="1662192"/>
                  <a:pt x="4059164" y="1619914"/>
                  <a:pt x="3913152" y="1628775"/>
                </a:cubicBezTo>
                <a:cubicBezTo>
                  <a:pt x="3767141" y="1637636"/>
                  <a:pt x="3595700" y="1621336"/>
                  <a:pt x="3344796" y="1628775"/>
                </a:cubicBezTo>
                <a:cubicBezTo>
                  <a:pt x="3093892" y="1636214"/>
                  <a:pt x="3042301" y="1595218"/>
                  <a:pt x="2818542" y="1628775"/>
                </a:cubicBezTo>
                <a:cubicBezTo>
                  <a:pt x="2594783" y="1662332"/>
                  <a:pt x="2506352" y="1591061"/>
                  <a:pt x="2418588" y="1628775"/>
                </a:cubicBezTo>
                <a:cubicBezTo>
                  <a:pt x="2330824" y="1666489"/>
                  <a:pt x="2116397" y="1595698"/>
                  <a:pt x="2018634" y="1628775"/>
                </a:cubicBezTo>
                <a:cubicBezTo>
                  <a:pt x="1920871" y="1661852"/>
                  <a:pt x="1751972" y="1602980"/>
                  <a:pt x="1576580" y="1628775"/>
                </a:cubicBezTo>
                <a:cubicBezTo>
                  <a:pt x="1401188" y="1654570"/>
                  <a:pt x="1145806" y="1582062"/>
                  <a:pt x="1008225" y="1628775"/>
                </a:cubicBezTo>
                <a:cubicBezTo>
                  <a:pt x="870644" y="1675488"/>
                  <a:pt x="522008" y="1600907"/>
                  <a:pt x="271468" y="1628775"/>
                </a:cubicBezTo>
                <a:cubicBezTo>
                  <a:pt x="132818" y="1599452"/>
                  <a:pt x="-8352" y="1492446"/>
                  <a:pt x="0" y="1357307"/>
                </a:cubicBezTo>
                <a:cubicBezTo>
                  <a:pt x="-58330" y="1128654"/>
                  <a:pt x="49384" y="1021537"/>
                  <a:pt x="0" y="846963"/>
                </a:cubicBezTo>
                <a:cubicBezTo>
                  <a:pt x="-49384" y="672389"/>
                  <a:pt x="22801" y="490622"/>
                  <a:pt x="0" y="271468"/>
                </a:cubicBezTo>
                <a:close/>
              </a:path>
              <a:path w="4752975" h="1628775" stroke="0" extrusionOk="0">
                <a:moveTo>
                  <a:pt x="0" y="271468"/>
                </a:moveTo>
                <a:cubicBezTo>
                  <a:pt x="6853" y="85945"/>
                  <a:pt x="97706" y="-2190"/>
                  <a:pt x="271468" y="0"/>
                </a:cubicBezTo>
                <a:cubicBezTo>
                  <a:pt x="408640" y="-12221"/>
                  <a:pt x="529124" y="17885"/>
                  <a:pt x="713522" y="0"/>
                </a:cubicBezTo>
                <a:cubicBezTo>
                  <a:pt x="897920" y="-17885"/>
                  <a:pt x="964758" y="16557"/>
                  <a:pt x="1155576" y="0"/>
                </a:cubicBezTo>
                <a:cubicBezTo>
                  <a:pt x="1346394" y="-16557"/>
                  <a:pt x="1541095" y="31136"/>
                  <a:pt x="1723931" y="0"/>
                </a:cubicBezTo>
                <a:cubicBezTo>
                  <a:pt x="1906768" y="-31136"/>
                  <a:pt x="1971822" y="3142"/>
                  <a:pt x="2123885" y="0"/>
                </a:cubicBezTo>
                <a:cubicBezTo>
                  <a:pt x="2275948" y="-3142"/>
                  <a:pt x="2521067" y="16365"/>
                  <a:pt x="2692240" y="0"/>
                </a:cubicBezTo>
                <a:cubicBezTo>
                  <a:pt x="2863413" y="-16365"/>
                  <a:pt x="3020650" y="51578"/>
                  <a:pt x="3134295" y="0"/>
                </a:cubicBezTo>
                <a:cubicBezTo>
                  <a:pt x="3247940" y="-51578"/>
                  <a:pt x="3380796" y="5555"/>
                  <a:pt x="3618449" y="0"/>
                </a:cubicBezTo>
                <a:cubicBezTo>
                  <a:pt x="3856102" y="-5555"/>
                  <a:pt x="4178855" y="36348"/>
                  <a:pt x="4481507" y="0"/>
                </a:cubicBezTo>
                <a:cubicBezTo>
                  <a:pt x="4625756" y="3713"/>
                  <a:pt x="4737815" y="110760"/>
                  <a:pt x="4752975" y="271468"/>
                </a:cubicBezTo>
                <a:cubicBezTo>
                  <a:pt x="4786529" y="478649"/>
                  <a:pt x="4715974" y="536150"/>
                  <a:pt x="4752975" y="781812"/>
                </a:cubicBezTo>
                <a:cubicBezTo>
                  <a:pt x="4789976" y="1027474"/>
                  <a:pt x="4742776" y="1164267"/>
                  <a:pt x="4752975" y="1357307"/>
                </a:cubicBezTo>
                <a:cubicBezTo>
                  <a:pt x="4779467" y="1535850"/>
                  <a:pt x="4631157" y="1625400"/>
                  <a:pt x="4481507" y="1628775"/>
                </a:cubicBezTo>
                <a:cubicBezTo>
                  <a:pt x="4291768" y="1674674"/>
                  <a:pt x="4145607" y="1580238"/>
                  <a:pt x="3955252" y="1628775"/>
                </a:cubicBezTo>
                <a:cubicBezTo>
                  <a:pt x="3764898" y="1677312"/>
                  <a:pt x="3544821" y="1561413"/>
                  <a:pt x="3386897" y="1628775"/>
                </a:cubicBezTo>
                <a:cubicBezTo>
                  <a:pt x="3228974" y="1696137"/>
                  <a:pt x="3060537" y="1605932"/>
                  <a:pt x="2902742" y="1628775"/>
                </a:cubicBezTo>
                <a:cubicBezTo>
                  <a:pt x="2744947" y="1651618"/>
                  <a:pt x="2614542" y="1596393"/>
                  <a:pt x="2334387" y="1628775"/>
                </a:cubicBezTo>
                <a:cubicBezTo>
                  <a:pt x="2054233" y="1661157"/>
                  <a:pt x="1961481" y="1561591"/>
                  <a:pt x="1723931" y="1628775"/>
                </a:cubicBezTo>
                <a:cubicBezTo>
                  <a:pt x="1486381" y="1695959"/>
                  <a:pt x="1374041" y="1600308"/>
                  <a:pt x="1281877" y="1628775"/>
                </a:cubicBezTo>
                <a:cubicBezTo>
                  <a:pt x="1189713" y="1657242"/>
                  <a:pt x="714210" y="1537985"/>
                  <a:pt x="271468" y="1628775"/>
                </a:cubicBezTo>
                <a:cubicBezTo>
                  <a:pt x="146611" y="1640436"/>
                  <a:pt x="17575" y="1482183"/>
                  <a:pt x="0" y="1357307"/>
                </a:cubicBezTo>
                <a:cubicBezTo>
                  <a:pt x="-23542" y="1228419"/>
                  <a:pt x="59180" y="967384"/>
                  <a:pt x="0" y="846963"/>
                </a:cubicBezTo>
                <a:cubicBezTo>
                  <a:pt x="-59180" y="726542"/>
                  <a:pt x="21322" y="430802"/>
                  <a:pt x="0" y="27146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35345706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prstClr val="black"/>
                </a:solidFill>
                <a:latin typeface="Calibri" panose="020F0502020204030204" pitchFamily="34" charset="0"/>
                <a:cs typeface="Calibri" panose="020F0502020204030204" pitchFamily="34" charset="0"/>
              </a:rPr>
              <a:t>Những chiếc lá bay theo gió </a:t>
            </a:r>
            <a:r>
              <a:rPr lang="en-US" sz="3200" b="1" dirty="0" err="1">
                <a:solidFill>
                  <a:prstClr val="black"/>
                </a:solidFill>
                <a:latin typeface="Calibri" panose="020F0502020204030204" pitchFamily="34" charset="0"/>
                <a:cs typeface="Calibri" panose="020F0502020204030204" pitchFamily="34" charset="0"/>
              </a:rPr>
              <a:t>tựa</a:t>
            </a:r>
            <a:r>
              <a:rPr lang="vi-VN" sz="3200" b="1" dirty="0">
                <a:solidFill>
                  <a:prstClr val="black"/>
                </a:solidFill>
                <a:latin typeface="Calibri" panose="020F0502020204030204" pitchFamily="34" charset="0"/>
                <a:cs typeface="Calibri" panose="020F0502020204030204" pitchFamily="34" charset="0"/>
              </a:rPr>
              <a:t> như đàn cá đang bơi.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7D38B917-9452-1C51-E3FD-3079243B7B3E}"/>
              </a:ext>
            </a:extLst>
          </p:cNvPr>
          <p:cNvPicPr>
            <a:picLocks noChangeAspect="1"/>
          </p:cNvPicPr>
          <p:nvPr/>
        </p:nvPicPr>
        <p:blipFill>
          <a:blip r:embed="rId5"/>
          <a:stretch>
            <a:fillRect/>
          </a:stretch>
        </p:blipFill>
        <p:spPr>
          <a:xfrm>
            <a:off x="1004887" y="2457451"/>
            <a:ext cx="4499860" cy="2043112"/>
          </a:xfrm>
          <a:prstGeom prst="rect">
            <a:avLst/>
          </a:prstGeom>
        </p:spPr>
      </p:pic>
    </p:spTree>
    <p:custDataLst>
      <p:tags r:id="rId1"/>
    </p:custDataLst>
    <p:extLst>
      <p:ext uri="{BB962C8B-B14F-4D97-AF65-F5344CB8AC3E}">
        <p14:creationId xmlns:p14="http://schemas.microsoft.com/office/powerpoint/2010/main" val="365590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sp>
        <p:nvSpPr>
          <p:cNvPr id="11" name="Rectangle: Rounded Corners 10">
            <a:extLst>
              <a:ext uri="{FF2B5EF4-FFF2-40B4-BE49-F238E27FC236}">
                <a16:creationId xmlns:a16="http://schemas.microsoft.com/office/drawing/2014/main" id="{74B9B88F-CCE3-8629-0D2E-AB2261328457}"/>
              </a:ext>
            </a:extLst>
          </p:cNvPr>
          <p:cNvSpPr/>
          <p:nvPr/>
        </p:nvSpPr>
        <p:spPr>
          <a:xfrm>
            <a:off x="5915024" y="2466975"/>
            <a:ext cx="4752975" cy="1628775"/>
          </a:xfrm>
          <a:custGeom>
            <a:avLst/>
            <a:gdLst>
              <a:gd name="connsiteX0" fmla="*/ 0 w 4752975"/>
              <a:gd name="connsiteY0" fmla="*/ 271468 h 1628775"/>
              <a:gd name="connsiteX1" fmla="*/ 271468 w 4752975"/>
              <a:gd name="connsiteY1" fmla="*/ 0 h 1628775"/>
              <a:gd name="connsiteX2" fmla="*/ 881924 w 4752975"/>
              <a:gd name="connsiteY2" fmla="*/ 0 h 1628775"/>
              <a:gd name="connsiteX3" fmla="*/ 1408179 w 4752975"/>
              <a:gd name="connsiteY3" fmla="*/ 0 h 1628775"/>
              <a:gd name="connsiteX4" fmla="*/ 2018634 w 4752975"/>
              <a:gd name="connsiteY4" fmla="*/ 0 h 1628775"/>
              <a:gd name="connsiteX5" fmla="*/ 2629090 w 4752975"/>
              <a:gd name="connsiteY5" fmla="*/ 0 h 1628775"/>
              <a:gd name="connsiteX6" fmla="*/ 3197445 w 4752975"/>
              <a:gd name="connsiteY6" fmla="*/ 0 h 1628775"/>
              <a:gd name="connsiteX7" fmla="*/ 3597399 w 4752975"/>
              <a:gd name="connsiteY7" fmla="*/ 0 h 1628775"/>
              <a:gd name="connsiteX8" fmla="*/ 4481507 w 4752975"/>
              <a:gd name="connsiteY8" fmla="*/ 0 h 1628775"/>
              <a:gd name="connsiteX9" fmla="*/ 4752975 w 4752975"/>
              <a:gd name="connsiteY9" fmla="*/ 271468 h 1628775"/>
              <a:gd name="connsiteX10" fmla="*/ 4752975 w 4752975"/>
              <a:gd name="connsiteY10" fmla="*/ 792671 h 1628775"/>
              <a:gd name="connsiteX11" fmla="*/ 4752975 w 4752975"/>
              <a:gd name="connsiteY11" fmla="*/ 1357307 h 1628775"/>
              <a:gd name="connsiteX12" fmla="*/ 4481507 w 4752975"/>
              <a:gd name="connsiteY12" fmla="*/ 1628775 h 1628775"/>
              <a:gd name="connsiteX13" fmla="*/ 3913152 w 4752975"/>
              <a:gd name="connsiteY13" fmla="*/ 1628775 h 1628775"/>
              <a:gd name="connsiteX14" fmla="*/ 3344796 w 4752975"/>
              <a:gd name="connsiteY14" fmla="*/ 1628775 h 1628775"/>
              <a:gd name="connsiteX15" fmla="*/ 2818542 w 4752975"/>
              <a:gd name="connsiteY15" fmla="*/ 1628775 h 1628775"/>
              <a:gd name="connsiteX16" fmla="*/ 2418588 w 4752975"/>
              <a:gd name="connsiteY16" fmla="*/ 1628775 h 1628775"/>
              <a:gd name="connsiteX17" fmla="*/ 2018634 w 4752975"/>
              <a:gd name="connsiteY17" fmla="*/ 1628775 h 1628775"/>
              <a:gd name="connsiteX18" fmla="*/ 1576580 w 4752975"/>
              <a:gd name="connsiteY18" fmla="*/ 1628775 h 1628775"/>
              <a:gd name="connsiteX19" fmla="*/ 1008225 w 4752975"/>
              <a:gd name="connsiteY19" fmla="*/ 1628775 h 1628775"/>
              <a:gd name="connsiteX20" fmla="*/ 271468 w 4752975"/>
              <a:gd name="connsiteY20" fmla="*/ 1628775 h 1628775"/>
              <a:gd name="connsiteX21" fmla="*/ 0 w 4752975"/>
              <a:gd name="connsiteY21" fmla="*/ 1357307 h 1628775"/>
              <a:gd name="connsiteX22" fmla="*/ 0 w 4752975"/>
              <a:gd name="connsiteY22" fmla="*/ 846963 h 1628775"/>
              <a:gd name="connsiteX23" fmla="*/ 0 w 4752975"/>
              <a:gd name="connsiteY23"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2975" h="1628775" fill="none" extrusionOk="0">
                <a:moveTo>
                  <a:pt x="0" y="271468"/>
                </a:moveTo>
                <a:cubicBezTo>
                  <a:pt x="-20831" y="138097"/>
                  <a:pt x="124213" y="15522"/>
                  <a:pt x="271468" y="0"/>
                </a:cubicBezTo>
                <a:cubicBezTo>
                  <a:pt x="467283" y="-71802"/>
                  <a:pt x="667376" y="33082"/>
                  <a:pt x="881924" y="0"/>
                </a:cubicBezTo>
                <a:cubicBezTo>
                  <a:pt x="1096472" y="-33082"/>
                  <a:pt x="1264311" y="42522"/>
                  <a:pt x="1408179" y="0"/>
                </a:cubicBezTo>
                <a:cubicBezTo>
                  <a:pt x="1552048" y="-42522"/>
                  <a:pt x="1812112" y="15143"/>
                  <a:pt x="2018634" y="0"/>
                </a:cubicBezTo>
                <a:cubicBezTo>
                  <a:pt x="2225156" y="-15143"/>
                  <a:pt x="2369495" y="35740"/>
                  <a:pt x="2629090" y="0"/>
                </a:cubicBezTo>
                <a:cubicBezTo>
                  <a:pt x="2888685" y="-35740"/>
                  <a:pt x="3054342" y="64488"/>
                  <a:pt x="3197445" y="0"/>
                </a:cubicBezTo>
                <a:cubicBezTo>
                  <a:pt x="3340549" y="-64488"/>
                  <a:pt x="3498988" y="25540"/>
                  <a:pt x="3597399" y="0"/>
                </a:cubicBezTo>
                <a:cubicBezTo>
                  <a:pt x="3695810" y="-25540"/>
                  <a:pt x="4207456" y="15604"/>
                  <a:pt x="4481507" y="0"/>
                </a:cubicBezTo>
                <a:cubicBezTo>
                  <a:pt x="4644356" y="5207"/>
                  <a:pt x="4746099" y="78431"/>
                  <a:pt x="4752975" y="271468"/>
                </a:cubicBezTo>
                <a:cubicBezTo>
                  <a:pt x="4771451" y="404631"/>
                  <a:pt x="4700720" y="675356"/>
                  <a:pt x="4752975" y="792671"/>
                </a:cubicBezTo>
                <a:cubicBezTo>
                  <a:pt x="4805230" y="909986"/>
                  <a:pt x="4721843" y="1141938"/>
                  <a:pt x="4752975" y="1357307"/>
                </a:cubicBezTo>
                <a:cubicBezTo>
                  <a:pt x="4755292" y="1524083"/>
                  <a:pt x="4634390" y="1656627"/>
                  <a:pt x="4481507" y="1628775"/>
                </a:cubicBezTo>
                <a:cubicBezTo>
                  <a:pt x="4360766" y="1662192"/>
                  <a:pt x="4059164" y="1619914"/>
                  <a:pt x="3913152" y="1628775"/>
                </a:cubicBezTo>
                <a:cubicBezTo>
                  <a:pt x="3767141" y="1637636"/>
                  <a:pt x="3595700" y="1621336"/>
                  <a:pt x="3344796" y="1628775"/>
                </a:cubicBezTo>
                <a:cubicBezTo>
                  <a:pt x="3093892" y="1636214"/>
                  <a:pt x="3042301" y="1595218"/>
                  <a:pt x="2818542" y="1628775"/>
                </a:cubicBezTo>
                <a:cubicBezTo>
                  <a:pt x="2594783" y="1662332"/>
                  <a:pt x="2506352" y="1591061"/>
                  <a:pt x="2418588" y="1628775"/>
                </a:cubicBezTo>
                <a:cubicBezTo>
                  <a:pt x="2330824" y="1666489"/>
                  <a:pt x="2116397" y="1595698"/>
                  <a:pt x="2018634" y="1628775"/>
                </a:cubicBezTo>
                <a:cubicBezTo>
                  <a:pt x="1920871" y="1661852"/>
                  <a:pt x="1751972" y="1602980"/>
                  <a:pt x="1576580" y="1628775"/>
                </a:cubicBezTo>
                <a:cubicBezTo>
                  <a:pt x="1401188" y="1654570"/>
                  <a:pt x="1145806" y="1582062"/>
                  <a:pt x="1008225" y="1628775"/>
                </a:cubicBezTo>
                <a:cubicBezTo>
                  <a:pt x="870644" y="1675488"/>
                  <a:pt x="522008" y="1600907"/>
                  <a:pt x="271468" y="1628775"/>
                </a:cubicBezTo>
                <a:cubicBezTo>
                  <a:pt x="132818" y="1599452"/>
                  <a:pt x="-8352" y="1492446"/>
                  <a:pt x="0" y="1357307"/>
                </a:cubicBezTo>
                <a:cubicBezTo>
                  <a:pt x="-58330" y="1128654"/>
                  <a:pt x="49384" y="1021537"/>
                  <a:pt x="0" y="846963"/>
                </a:cubicBezTo>
                <a:cubicBezTo>
                  <a:pt x="-49384" y="672389"/>
                  <a:pt x="22801" y="490622"/>
                  <a:pt x="0" y="271468"/>
                </a:cubicBezTo>
                <a:close/>
              </a:path>
              <a:path w="4752975" h="1628775" stroke="0" extrusionOk="0">
                <a:moveTo>
                  <a:pt x="0" y="271468"/>
                </a:moveTo>
                <a:cubicBezTo>
                  <a:pt x="6853" y="85945"/>
                  <a:pt x="97706" y="-2190"/>
                  <a:pt x="271468" y="0"/>
                </a:cubicBezTo>
                <a:cubicBezTo>
                  <a:pt x="408640" y="-12221"/>
                  <a:pt x="529124" y="17885"/>
                  <a:pt x="713522" y="0"/>
                </a:cubicBezTo>
                <a:cubicBezTo>
                  <a:pt x="897920" y="-17885"/>
                  <a:pt x="964758" y="16557"/>
                  <a:pt x="1155576" y="0"/>
                </a:cubicBezTo>
                <a:cubicBezTo>
                  <a:pt x="1346394" y="-16557"/>
                  <a:pt x="1541095" y="31136"/>
                  <a:pt x="1723931" y="0"/>
                </a:cubicBezTo>
                <a:cubicBezTo>
                  <a:pt x="1906768" y="-31136"/>
                  <a:pt x="1971822" y="3142"/>
                  <a:pt x="2123885" y="0"/>
                </a:cubicBezTo>
                <a:cubicBezTo>
                  <a:pt x="2275948" y="-3142"/>
                  <a:pt x="2521067" y="16365"/>
                  <a:pt x="2692240" y="0"/>
                </a:cubicBezTo>
                <a:cubicBezTo>
                  <a:pt x="2863413" y="-16365"/>
                  <a:pt x="3020650" y="51578"/>
                  <a:pt x="3134295" y="0"/>
                </a:cubicBezTo>
                <a:cubicBezTo>
                  <a:pt x="3247940" y="-51578"/>
                  <a:pt x="3380796" y="5555"/>
                  <a:pt x="3618449" y="0"/>
                </a:cubicBezTo>
                <a:cubicBezTo>
                  <a:pt x="3856102" y="-5555"/>
                  <a:pt x="4178855" y="36348"/>
                  <a:pt x="4481507" y="0"/>
                </a:cubicBezTo>
                <a:cubicBezTo>
                  <a:pt x="4625756" y="3713"/>
                  <a:pt x="4737815" y="110760"/>
                  <a:pt x="4752975" y="271468"/>
                </a:cubicBezTo>
                <a:cubicBezTo>
                  <a:pt x="4786529" y="478649"/>
                  <a:pt x="4715974" y="536150"/>
                  <a:pt x="4752975" y="781812"/>
                </a:cubicBezTo>
                <a:cubicBezTo>
                  <a:pt x="4789976" y="1027474"/>
                  <a:pt x="4742776" y="1164267"/>
                  <a:pt x="4752975" y="1357307"/>
                </a:cubicBezTo>
                <a:cubicBezTo>
                  <a:pt x="4779467" y="1535850"/>
                  <a:pt x="4631157" y="1625400"/>
                  <a:pt x="4481507" y="1628775"/>
                </a:cubicBezTo>
                <a:cubicBezTo>
                  <a:pt x="4291768" y="1674674"/>
                  <a:pt x="4145607" y="1580238"/>
                  <a:pt x="3955252" y="1628775"/>
                </a:cubicBezTo>
                <a:cubicBezTo>
                  <a:pt x="3764898" y="1677312"/>
                  <a:pt x="3544821" y="1561413"/>
                  <a:pt x="3386897" y="1628775"/>
                </a:cubicBezTo>
                <a:cubicBezTo>
                  <a:pt x="3228974" y="1696137"/>
                  <a:pt x="3060537" y="1605932"/>
                  <a:pt x="2902742" y="1628775"/>
                </a:cubicBezTo>
                <a:cubicBezTo>
                  <a:pt x="2744947" y="1651618"/>
                  <a:pt x="2614542" y="1596393"/>
                  <a:pt x="2334387" y="1628775"/>
                </a:cubicBezTo>
                <a:cubicBezTo>
                  <a:pt x="2054233" y="1661157"/>
                  <a:pt x="1961481" y="1561591"/>
                  <a:pt x="1723931" y="1628775"/>
                </a:cubicBezTo>
                <a:cubicBezTo>
                  <a:pt x="1486381" y="1695959"/>
                  <a:pt x="1374041" y="1600308"/>
                  <a:pt x="1281877" y="1628775"/>
                </a:cubicBezTo>
                <a:cubicBezTo>
                  <a:pt x="1189713" y="1657242"/>
                  <a:pt x="714210" y="1537985"/>
                  <a:pt x="271468" y="1628775"/>
                </a:cubicBezTo>
                <a:cubicBezTo>
                  <a:pt x="146611" y="1640436"/>
                  <a:pt x="17575" y="1482183"/>
                  <a:pt x="0" y="1357307"/>
                </a:cubicBezTo>
                <a:cubicBezTo>
                  <a:pt x="-23542" y="1228419"/>
                  <a:pt x="59180" y="967384"/>
                  <a:pt x="0" y="846963"/>
                </a:cubicBezTo>
                <a:cubicBezTo>
                  <a:pt x="-59180" y="726542"/>
                  <a:pt x="21322" y="430802"/>
                  <a:pt x="0" y="27146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35345706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prstClr val="black"/>
                </a:solidFill>
                <a:latin typeface="Calibri" panose="020F0502020204030204" pitchFamily="34" charset="0"/>
                <a:cs typeface="Calibri" panose="020F0502020204030204" pitchFamily="34" charset="0"/>
              </a:rPr>
              <a:t>Những chiếc lá cọ xòe ra trông như những tia nắng mặt trời.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A9595322-10CF-A135-A935-8783D6509F2D}"/>
              </a:ext>
            </a:extLst>
          </p:cNvPr>
          <p:cNvPicPr>
            <a:picLocks noChangeAspect="1"/>
          </p:cNvPicPr>
          <p:nvPr/>
        </p:nvPicPr>
        <p:blipFill>
          <a:blip r:embed="rId5"/>
          <a:stretch>
            <a:fillRect/>
          </a:stretch>
        </p:blipFill>
        <p:spPr>
          <a:xfrm>
            <a:off x="1243012" y="2543175"/>
            <a:ext cx="4092644" cy="2247900"/>
          </a:xfrm>
          <a:prstGeom prst="rect">
            <a:avLst/>
          </a:prstGeom>
        </p:spPr>
      </p:pic>
    </p:spTree>
    <p:custDataLst>
      <p:tags r:id="rId1"/>
    </p:custDataLst>
    <p:extLst>
      <p:ext uri="{BB962C8B-B14F-4D97-AF65-F5344CB8AC3E}">
        <p14:creationId xmlns:p14="http://schemas.microsoft.com/office/powerpoint/2010/main" val="1312447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9C6B319-1A3F-4613-549B-60F97F099E1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687" t="26509" r="4978" b="782"/>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7F482682-2F32-B697-98C9-106234F1E160}"/>
              </a:ext>
            </a:extLst>
          </p:cNvPr>
          <p:cNvGrpSpPr/>
          <p:nvPr/>
        </p:nvGrpSpPr>
        <p:grpSpPr>
          <a:xfrm>
            <a:off x="-1" y="1808014"/>
            <a:ext cx="4378450" cy="5049986"/>
            <a:chOff x="-1" y="1808014"/>
            <a:chExt cx="4378450" cy="5049986"/>
          </a:xfrm>
        </p:grpSpPr>
        <p:sp>
          <p:nvSpPr>
            <p:cNvPr id="4" name="TextBox 1">
              <a:extLst>
                <a:ext uri="{FF2B5EF4-FFF2-40B4-BE49-F238E27FC236}">
                  <a16:creationId xmlns:a16="http://schemas.microsoft.com/office/drawing/2014/main" id="{BDCC9EC3-D92F-5C86-D4EF-0A5A8430FDC2}"/>
                </a:ext>
              </a:extLst>
            </p:cNvPr>
            <p:cNvSpPr txBox="1"/>
            <p:nvPr/>
          </p:nvSpPr>
          <p:spPr>
            <a:xfrm>
              <a:off x="1070785" y="4056254"/>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5EB72E73-5F45-32A3-40FA-6C18E3B9B32B}"/>
                </a:ext>
              </a:extLst>
            </p:cNvPr>
            <p:cNvGrpSpPr/>
            <p:nvPr/>
          </p:nvGrpSpPr>
          <p:grpSpPr>
            <a:xfrm>
              <a:off x="-1" y="1808014"/>
              <a:ext cx="4378450" cy="5049986"/>
              <a:chOff x="-1" y="1808014"/>
              <a:chExt cx="4378450" cy="5049986"/>
            </a:xfrm>
          </p:grpSpPr>
          <p:pic>
            <p:nvPicPr>
              <p:cNvPr id="9" name="Picture 8">
                <a:extLst>
                  <a:ext uri="{FF2B5EF4-FFF2-40B4-BE49-F238E27FC236}">
                    <a16:creationId xmlns:a16="http://schemas.microsoft.com/office/drawing/2014/main" id="{57EC6260-9B01-9BD0-FA04-284194AAED22}"/>
                  </a:ext>
                </a:extLst>
              </p:cNvPr>
              <p:cNvPicPr>
                <a:picLocks noChangeAspect="1"/>
              </p:cNvPicPr>
              <p:nvPr/>
            </p:nvPicPr>
            <p:blipFill rotWithShape="1">
              <a:blip r:embed="rId5"/>
              <a:srcRect l="17231"/>
              <a:stretch/>
            </p:blipFill>
            <p:spPr>
              <a:xfrm>
                <a:off x="-1" y="1808014"/>
                <a:ext cx="4378450" cy="4320000"/>
              </a:xfrm>
              <a:prstGeom prst="rect">
                <a:avLst/>
              </a:prstGeom>
            </p:spPr>
          </p:pic>
          <p:pic>
            <p:nvPicPr>
              <p:cNvPr id="10" name="Picture 9">
                <a:extLst>
                  <a:ext uri="{FF2B5EF4-FFF2-40B4-BE49-F238E27FC236}">
                    <a16:creationId xmlns:a16="http://schemas.microsoft.com/office/drawing/2014/main" id="{8972A74C-3E49-CA20-630A-B02753FFEF45}"/>
                  </a:ext>
                </a:extLst>
              </p:cNvPr>
              <p:cNvPicPr>
                <a:picLocks noChangeAspect="1"/>
              </p:cNvPicPr>
              <p:nvPr/>
            </p:nvPicPr>
            <p:blipFill rotWithShape="1">
              <a:blip r:embed="rId6"/>
              <a:srcRect l="22039" b="36225"/>
              <a:stretch/>
            </p:blipFill>
            <p:spPr>
              <a:xfrm>
                <a:off x="-1" y="4562097"/>
                <a:ext cx="3158381" cy="2295903"/>
              </a:xfrm>
              <a:prstGeom prst="rect">
                <a:avLst/>
              </a:prstGeom>
            </p:spPr>
          </p:pic>
        </p:grpSp>
      </p:grpSp>
      <p:pic>
        <p:nvPicPr>
          <p:cNvPr id="11" name="Picture 10">
            <a:extLst>
              <a:ext uri="{FF2B5EF4-FFF2-40B4-BE49-F238E27FC236}">
                <a16:creationId xmlns:a16="http://schemas.microsoft.com/office/drawing/2014/main" id="{97341179-EDC0-CA35-84EA-59A4E558A731}"/>
              </a:ext>
            </a:extLst>
          </p:cNvPr>
          <p:cNvPicPr>
            <a:picLocks noChangeAspect="1"/>
          </p:cNvPicPr>
          <p:nvPr/>
        </p:nvPicPr>
        <p:blipFill rotWithShape="1">
          <a:blip r:embed="rId7"/>
          <a:srcRect b="13939"/>
          <a:stretch/>
        </p:blipFill>
        <p:spPr>
          <a:xfrm>
            <a:off x="9033622" y="4379420"/>
            <a:ext cx="3156412" cy="2478580"/>
          </a:xfrm>
          <a:prstGeom prst="rect">
            <a:avLst/>
          </a:prstGeom>
        </p:spPr>
      </p:pic>
      <p:pic>
        <p:nvPicPr>
          <p:cNvPr id="7" name="Picture 6">
            <a:extLst>
              <a:ext uri="{FF2B5EF4-FFF2-40B4-BE49-F238E27FC236}">
                <a16:creationId xmlns:a16="http://schemas.microsoft.com/office/drawing/2014/main" id="{70BB057B-18F0-6980-1E4B-5E16878281D8}"/>
              </a:ext>
            </a:extLst>
          </p:cNvPr>
          <p:cNvPicPr>
            <a:picLocks noChangeAspect="1"/>
          </p:cNvPicPr>
          <p:nvPr/>
        </p:nvPicPr>
        <p:blipFill rotWithShape="1">
          <a:blip r:embed="rId8"/>
          <a:srcRect t="7888" r="18175"/>
          <a:stretch/>
        </p:blipFill>
        <p:spPr>
          <a:xfrm>
            <a:off x="5885333" y="0"/>
            <a:ext cx="6292645" cy="5504566"/>
          </a:xfrm>
          <a:prstGeom prst="rect">
            <a:avLst/>
          </a:prstGeom>
        </p:spPr>
      </p:pic>
      <p:sp>
        <p:nvSpPr>
          <p:cNvPr id="8" name="Rectangle: Rounded Corners 7">
            <a:extLst>
              <a:ext uri="{FF2B5EF4-FFF2-40B4-BE49-F238E27FC236}">
                <a16:creationId xmlns:a16="http://schemas.microsoft.com/office/drawing/2014/main" id="{744A1070-ECF0-4602-137A-7FF08944819A}"/>
              </a:ext>
            </a:extLst>
          </p:cNvPr>
          <p:cNvSpPr/>
          <p:nvPr/>
        </p:nvSpPr>
        <p:spPr>
          <a:xfrm>
            <a:off x="1746606" y="1805619"/>
            <a:ext cx="8239261" cy="4086493"/>
          </a:xfrm>
          <a:custGeom>
            <a:avLst/>
            <a:gdLst>
              <a:gd name="connsiteX0" fmla="*/ 0 w 8239261"/>
              <a:gd name="connsiteY0" fmla="*/ 681096 h 4086493"/>
              <a:gd name="connsiteX1" fmla="*/ 681096 w 8239261"/>
              <a:gd name="connsiteY1" fmla="*/ 0 h 4086493"/>
              <a:gd name="connsiteX2" fmla="*/ 7558165 w 8239261"/>
              <a:gd name="connsiteY2" fmla="*/ 0 h 4086493"/>
              <a:gd name="connsiteX3" fmla="*/ 8239261 w 8239261"/>
              <a:gd name="connsiteY3" fmla="*/ 681096 h 4086493"/>
              <a:gd name="connsiteX4" fmla="*/ 8239261 w 8239261"/>
              <a:gd name="connsiteY4" fmla="*/ 3405397 h 4086493"/>
              <a:gd name="connsiteX5" fmla="*/ 7558165 w 8239261"/>
              <a:gd name="connsiteY5" fmla="*/ 4086493 h 4086493"/>
              <a:gd name="connsiteX6" fmla="*/ 681096 w 8239261"/>
              <a:gd name="connsiteY6" fmla="*/ 4086493 h 4086493"/>
              <a:gd name="connsiteX7" fmla="*/ 0 w 8239261"/>
              <a:gd name="connsiteY7" fmla="*/ 3405397 h 4086493"/>
              <a:gd name="connsiteX8" fmla="*/ 0 w 8239261"/>
              <a:gd name="connsiteY8" fmla="*/ 681096 h 408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9261" h="4086493" fill="none" extrusionOk="0">
                <a:moveTo>
                  <a:pt x="0" y="681096"/>
                </a:moveTo>
                <a:cubicBezTo>
                  <a:pt x="-10397" y="272201"/>
                  <a:pt x="310885" y="-30263"/>
                  <a:pt x="681096" y="0"/>
                </a:cubicBezTo>
                <a:cubicBezTo>
                  <a:pt x="1709783" y="145421"/>
                  <a:pt x="6572293" y="152840"/>
                  <a:pt x="7558165" y="0"/>
                </a:cubicBezTo>
                <a:cubicBezTo>
                  <a:pt x="7984709" y="25260"/>
                  <a:pt x="8239564" y="313479"/>
                  <a:pt x="8239261" y="681096"/>
                </a:cubicBezTo>
                <a:cubicBezTo>
                  <a:pt x="8117297" y="1306347"/>
                  <a:pt x="8272451" y="2950906"/>
                  <a:pt x="8239261" y="3405397"/>
                </a:cubicBezTo>
                <a:cubicBezTo>
                  <a:pt x="8292433" y="3823325"/>
                  <a:pt x="7926751" y="4143129"/>
                  <a:pt x="7558165" y="4086493"/>
                </a:cubicBezTo>
                <a:cubicBezTo>
                  <a:pt x="4817861" y="4181533"/>
                  <a:pt x="2828676" y="4222749"/>
                  <a:pt x="681096" y="4086493"/>
                </a:cubicBezTo>
                <a:cubicBezTo>
                  <a:pt x="321317" y="4034131"/>
                  <a:pt x="23577" y="3793364"/>
                  <a:pt x="0" y="3405397"/>
                </a:cubicBezTo>
                <a:cubicBezTo>
                  <a:pt x="131390" y="2115564"/>
                  <a:pt x="-72417" y="1711186"/>
                  <a:pt x="0" y="681096"/>
                </a:cubicBezTo>
                <a:close/>
              </a:path>
              <a:path w="8239261" h="4086493" stroke="0" extrusionOk="0">
                <a:moveTo>
                  <a:pt x="0" y="681096"/>
                </a:moveTo>
                <a:cubicBezTo>
                  <a:pt x="-55088" y="275051"/>
                  <a:pt x="324742" y="-62899"/>
                  <a:pt x="681096" y="0"/>
                </a:cubicBezTo>
                <a:cubicBezTo>
                  <a:pt x="2537133" y="81395"/>
                  <a:pt x="5467050" y="73950"/>
                  <a:pt x="7558165" y="0"/>
                </a:cubicBezTo>
                <a:cubicBezTo>
                  <a:pt x="7922667" y="8976"/>
                  <a:pt x="8222576" y="271824"/>
                  <a:pt x="8239261" y="681096"/>
                </a:cubicBezTo>
                <a:cubicBezTo>
                  <a:pt x="8215759" y="1341455"/>
                  <a:pt x="8118356" y="2851054"/>
                  <a:pt x="8239261" y="3405397"/>
                </a:cubicBezTo>
                <a:cubicBezTo>
                  <a:pt x="8172754" y="3811630"/>
                  <a:pt x="7928779" y="4140311"/>
                  <a:pt x="7558165" y="4086493"/>
                </a:cubicBezTo>
                <a:cubicBezTo>
                  <a:pt x="6397108" y="4248825"/>
                  <a:pt x="2377518" y="4181557"/>
                  <a:pt x="681096" y="4086493"/>
                </a:cubicBezTo>
                <a:cubicBezTo>
                  <a:pt x="294669" y="4150668"/>
                  <a:pt x="-8356" y="3795907"/>
                  <a:pt x="0" y="3405397"/>
                </a:cubicBezTo>
                <a:cubicBezTo>
                  <a:pt x="-102546" y="2360778"/>
                  <a:pt x="149512" y="1934228"/>
                  <a:pt x="0" y="681096"/>
                </a:cubicBezTo>
                <a:close/>
              </a:path>
            </a:pathLst>
          </a:custGeom>
          <a:solidFill>
            <a:schemeClr val="lt1">
              <a:alpha val="85000"/>
            </a:schemeClr>
          </a:solidFill>
          <a:ln w="25400" cap="rnd" cmpd="thinThick">
            <a:solidFill>
              <a:srgbClr val="427A09"/>
            </a:solidFill>
            <a:prstDash val="sysDash"/>
            <a:round/>
            <a:extLst>
              <a:ext uri="{C807C97D-BFC1-408E-A445-0C87EB9F89A2}">
                <ask:lineSketchStyleProps xmlns:ask="http://schemas.microsoft.com/office/drawing/2018/sketchyshapes" sd="2823123185">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9A18F89F-8E65-1EA1-C837-779309BC706E}"/>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7200"/>
                    </a14:imgEffect>
                  </a14:imgLayer>
                </a14:imgProps>
              </a:ext>
            </a:extLst>
          </a:blip>
          <a:srcRect l="6825" t="17818" r="7660" b="41476"/>
          <a:stretch/>
        </p:blipFill>
        <p:spPr>
          <a:xfrm>
            <a:off x="4592548" y="2607904"/>
            <a:ext cx="2860614" cy="729139"/>
          </a:xfrm>
          <a:prstGeom prst="rect">
            <a:avLst/>
          </a:prstGeom>
          <a:effectLst>
            <a:glow rad="165100">
              <a:srgbClr val="FFFF66"/>
            </a:glow>
            <a:outerShdw sx="1000" sy="1000" algn="ctr" rotWithShape="0">
              <a:schemeClr val="bg1">
                <a:lumMod val="50000"/>
              </a:schemeClr>
            </a:outerShdw>
          </a:effectLst>
        </p:spPr>
      </p:pic>
      <p:sp>
        <p:nvSpPr>
          <p:cNvPr id="17" name="TextBox 29">
            <a:extLst>
              <a:ext uri="{FF2B5EF4-FFF2-40B4-BE49-F238E27FC236}">
                <a16:creationId xmlns:a16="http://schemas.microsoft.com/office/drawing/2014/main" id="{691126DF-FF3F-1421-0EDD-271152A06B2E}"/>
              </a:ext>
            </a:extLst>
          </p:cNvPr>
          <p:cNvSpPr txBox="1"/>
          <p:nvPr/>
        </p:nvSpPr>
        <p:spPr>
          <a:xfrm>
            <a:off x="5137078" y="5082443"/>
            <a:ext cx="44686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3 + 4)</a:t>
            </a:r>
          </a:p>
        </p:txBody>
      </p:sp>
      <p:pic>
        <p:nvPicPr>
          <p:cNvPr id="18" name="Picture 17">
            <a:extLst>
              <a:ext uri="{FF2B5EF4-FFF2-40B4-BE49-F238E27FC236}">
                <a16:creationId xmlns:a16="http://schemas.microsoft.com/office/drawing/2014/main" id="{6004A165-78A2-EF49-C7BC-1DFDC08A29BB}"/>
              </a:ext>
            </a:extLst>
          </p:cNvPr>
          <p:cNvPicPr>
            <a:picLocks noChangeAspect="1"/>
          </p:cNvPicPr>
          <p:nvPr/>
        </p:nvPicPr>
        <p:blipFill>
          <a:blip r:embed="rId11"/>
          <a:stretch>
            <a:fillRect/>
          </a:stretch>
        </p:blipFill>
        <p:spPr>
          <a:xfrm>
            <a:off x="2963705" y="3562098"/>
            <a:ext cx="6212362" cy="1444877"/>
          </a:xfrm>
          <a:prstGeom prst="rect">
            <a:avLst/>
          </a:prstGeom>
        </p:spPr>
      </p:pic>
    </p:spTree>
    <p:custDataLst>
      <p:tags r:id="rId1"/>
    </p:custDataLst>
    <p:extLst>
      <p:ext uri="{BB962C8B-B14F-4D97-AF65-F5344CB8AC3E}">
        <p14:creationId xmlns:p14="http://schemas.microsoft.com/office/powerpoint/2010/main" val="3388263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250"/>
                            </p:stCondLst>
                            <p:childTnLst>
                              <p:par>
                                <p:cTn id="13" presetID="5"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anim calcmode="lin" valueType="num">
                                      <p:cBhvr>
                                        <p:cTn id="2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462337" y="459000"/>
            <a:ext cx="11414589" cy="5940000"/>
          </a:xfrm>
          <a:custGeom>
            <a:avLst/>
            <a:gdLst>
              <a:gd name="connsiteX0" fmla="*/ 0 w 11414589"/>
              <a:gd name="connsiteY0" fmla="*/ 303118 h 5940000"/>
              <a:gd name="connsiteX1" fmla="*/ 303118 w 11414589"/>
              <a:gd name="connsiteY1" fmla="*/ 0 h 5940000"/>
              <a:gd name="connsiteX2" fmla="*/ 978640 w 11414589"/>
              <a:gd name="connsiteY2" fmla="*/ 0 h 5940000"/>
              <a:gd name="connsiteX3" fmla="*/ 1329912 w 11414589"/>
              <a:gd name="connsiteY3" fmla="*/ 0 h 5940000"/>
              <a:gd name="connsiteX4" fmla="*/ 1897350 w 11414589"/>
              <a:gd name="connsiteY4" fmla="*/ 0 h 5940000"/>
              <a:gd name="connsiteX5" fmla="*/ 2789039 w 11414589"/>
              <a:gd name="connsiteY5" fmla="*/ 0 h 5940000"/>
              <a:gd name="connsiteX6" fmla="*/ 3140311 w 11414589"/>
              <a:gd name="connsiteY6" fmla="*/ 0 h 5940000"/>
              <a:gd name="connsiteX7" fmla="*/ 3491582 w 11414589"/>
              <a:gd name="connsiteY7" fmla="*/ 0 h 5940000"/>
              <a:gd name="connsiteX8" fmla="*/ 3950937 w 11414589"/>
              <a:gd name="connsiteY8" fmla="*/ 0 h 5940000"/>
              <a:gd name="connsiteX9" fmla="*/ 4626459 w 11414589"/>
              <a:gd name="connsiteY9" fmla="*/ 0 h 5940000"/>
              <a:gd name="connsiteX10" fmla="*/ 5193898 w 11414589"/>
              <a:gd name="connsiteY10" fmla="*/ 0 h 5940000"/>
              <a:gd name="connsiteX11" fmla="*/ 5869420 w 11414589"/>
              <a:gd name="connsiteY11" fmla="*/ 0 h 5940000"/>
              <a:gd name="connsiteX12" fmla="*/ 6653025 w 11414589"/>
              <a:gd name="connsiteY12" fmla="*/ 0 h 5940000"/>
              <a:gd name="connsiteX13" fmla="*/ 7436631 w 11414589"/>
              <a:gd name="connsiteY13" fmla="*/ 0 h 5940000"/>
              <a:gd name="connsiteX14" fmla="*/ 8004070 w 11414589"/>
              <a:gd name="connsiteY14" fmla="*/ 0 h 5940000"/>
              <a:gd name="connsiteX15" fmla="*/ 8787675 w 11414589"/>
              <a:gd name="connsiteY15" fmla="*/ 0 h 5940000"/>
              <a:gd name="connsiteX16" fmla="*/ 9679364 w 11414589"/>
              <a:gd name="connsiteY16" fmla="*/ 0 h 5940000"/>
              <a:gd name="connsiteX17" fmla="*/ 11111471 w 11414589"/>
              <a:gd name="connsiteY17" fmla="*/ 0 h 5940000"/>
              <a:gd name="connsiteX18" fmla="*/ 11414589 w 11414589"/>
              <a:gd name="connsiteY18" fmla="*/ 303118 h 5940000"/>
              <a:gd name="connsiteX19" fmla="*/ 11414589 w 11414589"/>
              <a:gd name="connsiteY19" fmla="*/ 916501 h 5940000"/>
              <a:gd name="connsiteX20" fmla="*/ 11414589 w 11414589"/>
              <a:gd name="connsiteY20" fmla="*/ 1476546 h 5940000"/>
              <a:gd name="connsiteX21" fmla="*/ 11414589 w 11414589"/>
              <a:gd name="connsiteY21" fmla="*/ 1983254 h 5940000"/>
              <a:gd name="connsiteX22" fmla="*/ 11414589 w 11414589"/>
              <a:gd name="connsiteY22" fmla="*/ 2756649 h 5940000"/>
              <a:gd name="connsiteX23" fmla="*/ 11414589 w 11414589"/>
              <a:gd name="connsiteY23" fmla="*/ 3530045 h 5940000"/>
              <a:gd name="connsiteX24" fmla="*/ 11414589 w 11414589"/>
              <a:gd name="connsiteY24" fmla="*/ 4303441 h 5940000"/>
              <a:gd name="connsiteX25" fmla="*/ 11414589 w 11414589"/>
              <a:gd name="connsiteY25" fmla="*/ 4863486 h 5940000"/>
              <a:gd name="connsiteX26" fmla="*/ 11414589 w 11414589"/>
              <a:gd name="connsiteY26" fmla="*/ 5636882 h 5940000"/>
              <a:gd name="connsiteX27" fmla="*/ 11111471 w 11414589"/>
              <a:gd name="connsiteY27" fmla="*/ 5940000 h 5940000"/>
              <a:gd name="connsiteX28" fmla="*/ 10435949 w 11414589"/>
              <a:gd name="connsiteY28" fmla="*/ 5940000 h 5940000"/>
              <a:gd name="connsiteX29" fmla="*/ 10084677 w 11414589"/>
              <a:gd name="connsiteY29" fmla="*/ 5940000 h 5940000"/>
              <a:gd name="connsiteX30" fmla="*/ 9517239 w 11414589"/>
              <a:gd name="connsiteY30" fmla="*/ 5940000 h 5940000"/>
              <a:gd name="connsiteX31" fmla="*/ 8733633 w 11414589"/>
              <a:gd name="connsiteY31" fmla="*/ 5940000 h 5940000"/>
              <a:gd name="connsiteX32" fmla="*/ 8058111 w 11414589"/>
              <a:gd name="connsiteY32" fmla="*/ 5940000 h 5940000"/>
              <a:gd name="connsiteX33" fmla="*/ 7274506 w 11414589"/>
              <a:gd name="connsiteY33" fmla="*/ 5940000 h 5940000"/>
              <a:gd name="connsiteX34" fmla="*/ 6490900 w 11414589"/>
              <a:gd name="connsiteY34" fmla="*/ 5940000 h 5940000"/>
              <a:gd name="connsiteX35" fmla="*/ 5599211 w 11414589"/>
              <a:gd name="connsiteY35" fmla="*/ 5940000 h 5940000"/>
              <a:gd name="connsiteX36" fmla="*/ 4707522 w 11414589"/>
              <a:gd name="connsiteY36" fmla="*/ 5940000 h 5940000"/>
              <a:gd name="connsiteX37" fmla="*/ 4140083 w 11414589"/>
              <a:gd name="connsiteY37" fmla="*/ 5940000 h 5940000"/>
              <a:gd name="connsiteX38" fmla="*/ 3248394 w 11414589"/>
              <a:gd name="connsiteY38" fmla="*/ 5940000 h 5940000"/>
              <a:gd name="connsiteX39" fmla="*/ 2680956 w 11414589"/>
              <a:gd name="connsiteY39" fmla="*/ 5940000 h 5940000"/>
              <a:gd name="connsiteX40" fmla="*/ 1897350 w 11414589"/>
              <a:gd name="connsiteY40" fmla="*/ 5940000 h 5940000"/>
              <a:gd name="connsiteX41" fmla="*/ 1221828 w 11414589"/>
              <a:gd name="connsiteY41" fmla="*/ 5940000 h 5940000"/>
              <a:gd name="connsiteX42" fmla="*/ 303118 w 11414589"/>
              <a:gd name="connsiteY42" fmla="*/ 5940000 h 5940000"/>
              <a:gd name="connsiteX43" fmla="*/ 0 w 11414589"/>
              <a:gd name="connsiteY43" fmla="*/ 5636882 h 5940000"/>
              <a:gd name="connsiteX44" fmla="*/ 0 w 11414589"/>
              <a:gd name="connsiteY44" fmla="*/ 4863486 h 5940000"/>
              <a:gd name="connsiteX45" fmla="*/ 0 w 11414589"/>
              <a:gd name="connsiteY45" fmla="*/ 4356779 h 5940000"/>
              <a:gd name="connsiteX46" fmla="*/ 0 w 11414589"/>
              <a:gd name="connsiteY46" fmla="*/ 3743396 h 5940000"/>
              <a:gd name="connsiteX47" fmla="*/ 0 w 11414589"/>
              <a:gd name="connsiteY47" fmla="*/ 3130013 h 5940000"/>
              <a:gd name="connsiteX48" fmla="*/ 0 w 11414589"/>
              <a:gd name="connsiteY48" fmla="*/ 2569968 h 5940000"/>
              <a:gd name="connsiteX49" fmla="*/ 0 w 11414589"/>
              <a:gd name="connsiteY49" fmla="*/ 1849910 h 5940000"/>
              <a:gd name="connsiteX50" fmla="*/ 0 w 11414589"/>
              <a:gd name="connsiteY50" fmla="*/ 1129851 h 5940000"/>
              <a:gd name="connsiteX51" fmla="*/ 0 w 11414589"/>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14589" h="5940000" fill="none" extrusionOk="0">
                <a:moveTo>
                  <a:pt x="0" y="303118"/>
                </a:moveTo>
                <a:cubicBezTo>
                  <a:pt x="-459" y="109024"/>
                  <a:pt x="129738" y="-35853"/>
                  <a:pt x="303118" y="0"/>
                </a:cubicBezTo>
                <a:cubicBezTo>
                  <a:pt x="590346" y="-15159"/>
                  <a:pt x="780536" y="20731"/>
                  <a:pt x="978640" y="0"/>
                </a:cubicBezTo>
                <a:cubicBezTo>
                  <a:pt x="1176744" y="-20731"/>
                  <a:pt x="1229764" y="1511"/>
                  <a:pt x="1329912" y="0"/>
                </a:cubicBezTo>
                <a:cubicBezTo>
                  <a:pt x="1430060" y="-1511"/>
                  <a:pt x="1674038" y="-17949"/>
                  <a:pt x="1897350" y="0"/>
                </a:cubicBezTo>
                <a:cubicBezTo>
                  <a:pt x="2120662" y="17949"/>
                  <a:pt x="2489881" y="-22467"/>
                  <a:pt x="2789039" y="0"/>
                </a:cubicBezTo>
                <a:cubicBezTo>
                  <a:pt x="3088197" y="22467"/>
                  <a:pt x="2975420" y="15364"/>
                  <a:pt x="3140311" y="0"/>
                </a:cubicBezTo>
                <a:cubicBezTo>
                  <a:pt x="3305202" y="-15364"/>
                  <a:pt x="3375732" y="881"/>
                  <a:pt x="3491582" y="0"/>
                </a:cubicBezTo>
                <a:cubicBezTo>
                  <a:pt x="3607432" y="-881"/>
                  <a:pt x="3838325" y="-13188"/>
                  <a:pt x="3950937" y="0"/>
                </a:cubicBezTo>
                <a:cubicBezTo>
                  <a:pt x="4063550" y="13188"/>
                  <a:pt x="4405507" y="23259"/>
                  <a:pt x="4626459" y="0"/>
                </a:cubicBezTo>
                <a:cubicBezTo>
                  <a:pt x="4847411" y="-23259"/>
                  <a:pt x="5037502" y="6964"/>
                  <a:pt x="5193898" y="0"/>
                </a:cubicBezTo>
                <a:cubicBezTo>
                  <a:pt x="5350294" y="-6964"/>
                  <a:pt x="5699546" y="-25247"/>
                  <a:pt x="5869420" y="0"/>
                </a:cubicBezTo>
                <a:cubicBezTo>
                  <a:pt x="6039294" y="25247"/>
                  <a:pt x="6263907" y="23872"/>
                  <a:pt x="6653025" y="0"/>
                </a:cubicBezTo>
                <a:cubicBezTo>
                  <a:pt x="7042144" y="-23872"/>
                  <a:pt x="7165131" y="-19095"/>
                  <a:pt x="7436631" y="0"/>
                </a:cubicBezTo>
                <a:cubicBezTo>
                  <a:pt x="7708131" y="19095"/>
                  <a:pt x="7863745" y="27244"/>
                  <a:pt x="8004070" y="0"/>
                </a:cubicBezTo>
                <a:cubicBezTo>
                  <a:pt x="8144395" y="-27244"/>
                  <a:pt x="8483862" y="-11651"/>
                  <a:pt x="8787675" y="0"/>
                </a:cubicBezTo>
                <a:cubicBezTo>
                  <a:pt x="9091488" y="11651"/>
                  <a:pt x="9436625" y="12310"/>
                  <a:pt x="9679364" y="0"/>
                </a:cubicBezTo>
                <a:cubicBezTo>
                  <a:pt x="9922103" y="-12310"/>
                  <a:pt x="10400486" y="12865"/>
                  <a:pt x="11111471" y="0"/>
                </a:cubicBezTo>
                <a:cubicBezTo>
                  <a:pt x="11269838" y="-4939"/>
                  <a:pt x="11412079" y="140142"/>
                  <a:pt x="11414589" y="303118"/>
                </a:cubicBezTo>
                <a:cubicBezTo>
                  <a:pt x="11437928" y="580109"/>
                  <a:pt x="11419082" y="716227"/>
                  <a:pt x="11414589" y="916501"/>
                </a:cubicBezTo>
                <a:cubicBezTo>
                  <a:pt x="11410096" y="1116775"/>
                  <a:pt x="11414773" y="1224573"/>
                  <a:pt x="11414589" y="1476546"/>
                </a:cubicBezTo>
                <a:cubicBezTo>
                  <a:pt x="11414405" y="1728519"/>
                  <a:pt x="11412693" y="1762362"/>
                  <a:pt x="11414589" y="1983254"/>
                </a:cubicBezTo>
                <a:cubicBezTo>
                  <a:pt x="11416485" y="2204146"/>
                  <a:pt x="11420206" y="2506599"/>
                  <a:pt x="11414589" y="2756649"/>
                </a:cubicBezTo>
                <a:cubicBezTo>
                  <a:pt x="11408972" y="3006699"/>
                  <a:pt x="11446803" y="3223193"/>
                  <a:pt x="11414589" y="3530045"/>
                </a:cubicBezTo>
                <a:cubicBezTo>
                  <a:pt x="11382375" y="3836897"/>
                  <a:pt x="11378605" y="4045414"/>
                  <a:pt x="11414589" y="4303441"/>
                </a:cubicBezTo>
                <a:cubicBezTo>
                  <a:pt x="11450573" y="4561468"/>
                  <a:pt x="11394195" y="4701152"/>
                  <a:pt x="11414589" y="4863486"/>
                </a:cubicBezTo>
                <a:cubicBezTo>
                  <a:pt x="11434983" y="5025820"/>
                  <a:pt x="11420820" y="5467040"/>
                  <a:pt x="11414589" y="5636882"/>
                </a:cubicBezTo>
                <a:cubicBezTo>
                  <a:pt x="11432289" y="5790838"/>
                  <a:pt x="11261751" y="5920042"/>
                  <a:pt x="11111471" y="5940000"/>
                </a:cubicBezTo>
                <a:cubicBezTo>
                  <a:pt x="10968580" y="5940910"/>
                  <a:pt x="10588875" y="5911023"/>
                  <a:pt x="10435949" y="5940000"/>
                </a:cubicBezTo>
                <a:cubicBezTo>
                  <a:pt x="10283023" y="5968977"/>
                  <a:pt x="10159025" y="5938923"/>
                  <a:pt x="10084677" y="5940000"/>
                </a:cubicBezTo>
                <a:cubicBezTo>
                  <a:pt x="10010329" y="5941077"/>
                  <a:pt x="9716835" y="5927086"/>
                  <a:pt x="9517239" y="5940000"/>
                </a:cubicBezTo>
                <a:cubicBezTo>
                  <a:pt x="9317643" y="5952914"/>
                  <a:pt x="9041792" y="5936073"/>
                  <a:pt x="8733633" y="5940000"/>
                </a:cubicBezTo>
                <a:cubicBezTo>
                  <a:pt x="8425474" y="5943927"/>
                  <a:pt x="8205696" y="5929287"/>
                  <a:pt x="8058111" y="5940000"/>
                </a:cubicBezTo>
                <a:cubicBezTo>
                  <a:pt x="7910526" y="5950713"/>
                  <a:pt x="7642190" y="5944169"/>
                  <a:pt x="7274506" y="5940000"/>
                </a:cubicBezTo>
                <a:cubicBezTo>
                  <a:pt x="6906822" y="5935831"/>
                  <a:pt x="6785247" y="5934185"/>
                  <a:pt x="6490900" y="5940000"/>
                </a:cubicBezTo>
                <a:cubicBezTo>
                  <a:pt x="6196553" y="5945815"/>
                  <a:pt x="5980185" y="5912925"/>
                  <a:pt x="5599211" y="5940000"/>
                </a:cubicBezTo>
                <a:cubicBezTo>
                  <a:pt x="5218237" y="5967075"/>
                  <a:pt x="5097854" y="5964829"/>
                  <a:pt x="4707522" y="5940000"/>
                </a:cubicBezTo>
                <a:cubicBezTo>
                  <a:pt x="4317190" y="5915171"/>
                  <a:pt x="4359863" y="5961040"/>
                  <a:pt x="4140083" y="5940000"/>
                </a:cubicBezTo>
                <a:cubicBezTo>
                  <a:pt x="3920303" y="5918960"/>
                  <a:pt x="3439578" y="5931927"/>
                  <a:pt x="3248394" y="5940000"/>
                </a:cubicBezTo>
                <a:cubicBezTo>
                  <a:pt x="3057210" y="5948073"/>
                  <a:pt x="2814887" y="5954413"/>
                  <a:pt x="2680956" y="5940000"/>
                </a:cubicBezTo>
                <a:cubicBezTo>
                  <a:pt x="2547025" y="5925587"/>
                  <a:pt x="2175018" y="5929310"/>
                  <a:pt x="1897350" y="5940000"/>
                </a:cubicBezTo>
                <a:cubicBezTo>
                  <a:pt x="1619682" y="5950690"/>
                  <a:pt x="1411445" y="5931184"/>
                  <a:pt x="1221828" y="5940000"/>
                </a:cubicBezTo>
                <a:cubicBezTo>
                  <a:pt x="1032211" y="5948816"/>
                  <a:pt x="568831" y="5903495"/>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414589" h="5940000" stroke="0" extrusionOk="0">
                <a:moveTo>
                  <a:pt x="0" y="303118"/>
                </a:moveTo>
                <a:cubicBezTo>
                  <a:pt x="-13170" y="163376"/>
                  <a:pt x="162397" y="6766"/>
                  <a:pt x="303118" y="0"/>
                </a:cubicBezTo>
                <a:cubicBezTo>
                  <a:pt x="412246" y="-19238"/>
                  <a:pt x="657536" y="228"/>
                  <a:pt x="762473" y="0"/>
                </a:cubicBezTo>
                <a:cubicBezTo>
                  <a:pt x="867411" y="-228"/>
                  <a:pt x="1110176" y="-2209"/>
                  <a:pt x="1329912" y="0"/>
                </a:cubicBezTo>
                <a:cubicBezTo>
                  <a:pt x="1549648" y="2209"/>
                  <a:pt x="1935187" y="-36308"/>
                  <a:pt x="2221601" y="0"/>
                </a:cubicBezTo>
                <a:cubicBezTo>
                  <a:pt x="2508015" y="36308"/>
                  <a:pt x="2616097" y="-27090"/>
                  <a:pt x="3005206" y="0"/>
                </a:cubicBezTo>
                <a:cubicBezTo>
                  <a:pt x="3394315" y="27090"/>
                  <a:pt x="3705351" y="-28627"/>
                  <a:pt x="3896895" y="0"/>
                </a:cubicBezTo>
                <a:cubicBezTo>
                  <a:pt x="4088439" y="28627"/>
                  <a:pt x="4225935" y="-19187"/>
                  <a:pt x="4356250" y="0"/>
                </a:cubicBezTo>
                <a:cubicBezTo>
                  <a:pt x="4486566" y="19187"/>
                  <a:pt x="4751650" y="-13982"/>
                  <a:pt x="4923689" y="0"/>
                </a:cubicBezTo>
                <a:cubicBezTo>
                  <a:pt x="5095728" y="13982"/>
                  <a:pt x="5452078" y="9125"/>
                  <a:pt x="5707295" y="0"/>
                </a:cubicBezTo>
                <a:cubicBezTo>
                  <a:pt x="5962512" y="-9125"/>
                  <a:pt x="5924181" y="-11033"/>
                  <a:pt x="6058566" y="0"/>
                </a:cubicBezTo>
                <a:cubicBezTo>
                  <a:pt x="6192951" y="11033"/>
                  <a:pt x="6346130" y="-14443"/>
                  <a:pt x="6517921" y="0"/>
                </a:cubicBezTo>
                <a:cubicBezTo>
                  <a:pt x="6689712" y="14443"/>
                  <a:pt x="7048098" y="-34961"/>
                  <a:pt x="7409610" y="0"/>
                </a:cubicBezTo>
                <a:cubicBezTo>
                  <a:pt x="7771122" y="34961"/>
                  <a:pt x="7609701" y="402"/>
                  <a:pt x="7760882" y="0"/>
                </a:cubicBezTo>
                <a:cubicBezTo>
                  <a:pt x="7912063" y="-402"/>
                  <a:pt x="8298593" y="-16681"/>
                  <a:pt x="8436404" y="0"/>
                </a:cubicBezTo>
                <a:cubicBezTo>
                  <a:pt x="8574215" y="16681"/>
                  <a:pt x="8786130" y="-9627"/>
                  <a:pt x="8895759" y="0"/>
                </a:cubicBezTo>
                <a:cubicBezTo>
                  <a:pt x="9005389" y="9627"/>
                  <a:pt x="9319545" y="-23131"/>
                  <a:pt x="9679364" y="0"/>
                </a:cubicBezTo>
                <a:cubicBezTo>
                  <a:pt x="10039184" y="23131"/>
                  <a:pt x="10633555" y="-20450"/>
                  <a:pt x="11111471" y="0"/>
                </a:cubicBezTo>
                <a:cubicBezTo>
                  <a:pt x="11278230" y="23772"/>
                  <a:pt x="11418378" y="152892"/>
                  <a:pt x="11414589" y="303118"/>
                </a:cubicBezTo>
                <a:cubicBezTo>
                  <a:pt x="11448711" y="564935"/>
                  <a:pt x="11441516" y="822649"/>
                  <a:pt x="11414589" y="1023176"/>
                </a:cubicBezTo>
                <a:cubicBezTo>
                  <a:pt x="11387662" y="1223703"/>
                  <a:pt x="11442085" y="1394257"/>
                  <a:pt x="11414589" y="1636559"/>
                </a:cubicBezTo>
                <a:cubicBezTo>
                  <a:pt x="11387093" y="1878861"/>
                  <a:pt x="11423098" y="2079534"/>
                  <a:pt x="11414589" y="2196604"/>
                </a:cubicBezTo>
                <a:cubicBezTo>
                  <a:pt x="11406080" y="2313674"/>
                  <a:pt x="11400777" y="2633801"/>
                  <a:pt x="11414589" y="2756649"/>
                </a:cubicBezTo>
                <a:cubicBezTo>
                  <a:pt x="11428401" y="2879497"/>
                  <a:pt x="11387065" y="3142314"/>
                  <a:pt x="11414589" y="3316695"/>
                </a:cubicBezTo>
                <a:cubicBezTo>
                  <a:pt x="11442113" y="3491076"/>
                  <a:pt x="11408177" y="3702272"/>
                  <a:pt x="11414589" y="3930078"/>
                </a:cubicBezTo>
                <a:cubicBezTo>
                  <a:pt x="11421001" y="4157884"/>
                  <a:pt x="11440366" y="4341332"/>
                  <a:pt x="11414589" y="4543460"/>
                </a:cubicBezTo>
                <a:cubicBezTo>
                  <a:pt x="11388812" y="4745588"/>
                  <a:pt x="11380506" y="5415548"/>
                  <a:pt x="11414589" y="5636882"/>
                </a:cubicBezTo>
                <a:cubicBezTo>
                  <a:pt x="11386797" y="5810680"/>
                  <a:pt x="11303678" y="5938000"/>
                  <a:pt x="11111471" y="5940000"/>
                </a:cubicBezTo>
                <a:cubicBezTo>
                  <a:pt x="10898072" y="5911063"/>
                  <a:pt x="10576372" y="5931944"/>
                  <a:pt x="10219782" y="5940000"/>
                </a:cubicBezTo>
                <a:cubicBezTo>
                  <a:pt x="9863192" y="5948056"/>
                  <a:pt x="9809249" y="5964155"/>
                  <a:pt x="9436176" y="5940000"/>
                </a:cubicBezTo>
                <a:cubicBezTo>
                  <a:pt x="9063103" y="5915845"/>
                  <a:pt x="8918642" y="5931770"/>
                  <a:pt x="8544487" y="5940000"/>
                </a:cubicBezTo>
                <a:cubicBezTo>
                  <a:pt x="8170332" y="5948230"/>
                  <a:pt x="8300681" y="5949619"/>
                  <a:pt x="8193216" y="5940000"/>
                </a:cubicBezTo>
                <a:cubicBezTo>
                  <a:pt x="8085751" y="5930381"/>
                  <a:pt x="7572007" y="5970320"/>
                  <a:pt x="7409610" y="5940000"/>
                </a:cubicBezTo>
                <a:cubicBezTo>
                  <a:pt x="7247213" y="5909680"/>
                  <a:pt x="6789199" y="5948200"/>
                  <a:pt x="6626005" y="5940000"/>
                </a:cubicBezTo>
                <a:cubicBezTo>
                  <a:pt x="6462811" y="5931800"/>
                  <a:pt x="6100159" y="5901545"/>
                  <a:pt x="5842399" y="5940000"/>
                </a:cubicBezTo>
                <a:cubicBezTo>
                  <a:pt x="5584639" y="5978455"/>
                  <a:pt x="5474498" y="5926084"/>
                  <a:pt x="5274960" y="5940000"/>
                </a:cubicBezTo>
                <a:cubicBezTo>
                  <a:pt x="5075422" y="5953916"/>
                  <a:pt x="4793986" y="5919398"/>
                  <a:pt x="4599438" y="5940000"/>
                </a:cubicBezTo>
                <a:cubicBezTo>
                  <a:pt x="4404890" y="5960602"/>
                  <a:pt x="4382547" y="5955096"/>
                  <a:pt x="4248167" y="5940000"/>
                </a:cubicBezTo>
                <a:cubicBezTo>
                  <a:pt x="4113787" y="5924904"/>
                  <a:pt x="4017033" y="5940119"/>
                  <a:pt x="3896895" y="5940000"/>
                </a:cubicBezTo>
                <a:cubicBezTo>
                  <a:pt x="3776757" y="5939881"/>
                  <a:pt x="3385495" y="5977607"/>
                  <a:pt x="3005206" y="5940000"/>
                </a:cubicBezTo>
                <a:cubicBezTo>
                  <a:pt x="2624917" y="5902393"/>
                  <a:pt x="2716019" y="5931502"/>
                  <a:pt x="2437768" y="5940000"/>
                </a:cubicBezTo>
                <a:cubicBezTo>
                  <a:pt x="2159517" y="5948498"/>
                  <a:pt x="1928269" y="5953771"/>
                  <a:pt x="1546079" y="5940000"/>
                </a:cubicBezTo>
                <a:cubicBezTo>
                  <a:pt x="1163889" y="5926229"/>
                  <a:pt x="830529" y="5991771"/>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sp>
        <p:nvSpPr>
          <p:cNvPr id="2" name="TextBox 1">
            <a:extLst>
              <a:ext uri="{FF2B5EF4-FFF2-40B4-BE49-F238E27FC236}">
                <a16:creationId xmlns:a16="http://schemas.microsoft.com/office/drawing/2014/main" id="{DF90A8CF-B732-4A1A-E075-8D6F843D99ED}"/>
              </a:ext>
            </a:extLst>
          </p:cNvPr>
          <p:cNvSpPr txBox="1"/>
          <p:nvPr/>
        </p:nvSpPr>
        <p:spPr>
          <a:xfrm>
            <a:off x="996593" y="636998"/>
            <a:ext cx="984264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1. </a:t>
            </a: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Nêu tên tác giả các bài thơ dưới đây. Đọc thuộc 2 – 3 khổ thơ trong một bài thơ em đã đọc. </a:t>
            </a:r>
          </a:p>
        </p:txBody>
      </p:sp>
      <p:pic>
        <p:nvPicPr>
          <p:cNvPr id="4" name="Picture 3">
            <a:extLst>
              <a:ext uri="{FF2B5EF4-FFF2-40B4-BE49-F238E27FC236}">
                <a16:creationId xmlns:a16="http://schemas.microsoft.com/office/drawing/2014/main" id="{44AFAFCA-CB32-A889-B8C8-CAA6D5AC9D2A}"/>
              </a:ext>
            </a:extLst>
          </p:cNvPr>
          <p:cNvPicPr>
            <a:picLocks noChangeAspect="1"/>
          </p:cNvPicPr>
          <p:nvPr/>
        </p:nvPicPr>
        <p:blipFill>
          <a:blip r:embed="rId5"/>
          <a:stretch>
            <a:fillRect/>
          </a:stretch>
        </p:blipFill>
        <p:spPr>
          <a:xfrm>
            <a:off x="1278917" y="1752708"/>
            <a:ext cx="9911805" cy="3466564"/>
          </a:xfrm>
          <a:prstGeom prst="rect">
            <a:avLst/>
          </a:prstGeom>
        </p:spPr>
      </p:pic>
    </p:spTree>
    <p:custDataLst>
      <p:tags r:id="rId1"/>
    </p:custDataLst>
    <p:extLst>
      <p:ext uri="{BB962C8B-B14F-4D97-AF65-F5344CB8AC3E}">
        <p14:creationId xmlns:p14="http://schemas.microsoft.com/office/powerpoint/2010/main" val="230369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5"/>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5999" y="459000"/>
            <a:ext cx="11453393" cy="5940000"/>
          </a:xfrm>
          <a:custGeom>
            <a:avLst/>
            <a:gdLst>
              <a:gd name="connsiteX0" fmla="*/ 0 w 11453393"/>
              <a:gd name="connsiteY0" fmla="*/ 303118 h 5940000"/>
              <a:gd name="connsiteX1" fmla="*/ 303118 w 11453393"/>
              <a:gd name="connsiteY1" fmla="*/ 0 h 5940000"/>
              <a:gd name="connsiteX2" fmla="*/ 981065 w 11453393"/>
              <a:gd name="connsiteY2" fmla="*/ 0 h 5940000"/>
              <a:gd name="connsiteX3" fmla="*/ 1333598 w 11453393"/>
              <a:gd name="connsiteY3" fmla="*/ 0 h 5940000"/>
              <a:gd name="connsiteX4" fmla="*/ 1903074 w 11453393"/>
              <a:gd name="connsiteY4" fmla="*/ 0 h 5940000"/>
              <a:gd name="connsiteX5" fmla="*/ 2797964 w 11453393"/>
              <a:gd name="connsiteY5" fmla="*/ 0 h 5940000"/>
              <a:gd name="connsiteX6" fmla="*/ 3150497 w 11453393"/>
              <a:gd name="connsiteY6" fmla="*/ 0 h 5940000"/>
              <a:gd name="connsiteX7" fmla="*/ 3503029 w 11453393"/>
              <a:gd name="connsiteY7" fmla="*/ 0 h 5940000"/>
              <a:gd name="connsiteX8" fmla="*/ 3964033 w 11453393"/>
              <a:gd name="connsiteY8" fmla="*/ 0 h 5940000"/>
              <a:gd name="connsiteX9" fmla="*/ 4641981 w 11453393"/>
              <a:gd name="connsiteY9" fmla="*/ 0 h 5940000"/>
              <a:gd name="connsiteX10" fmla="*/ 5211457 w 11453393"/>
              <a:gd name="connsiteY10" fmla="*/ 0 h 5940000"/>
              <a:gd name="connsiteX11" fmla="*/ 5889404 w 11453393"/>
              <a:gd name="connsiteY11" fmla="*/ 0 h 5940000"/>
              <a:gd name="connsiteX12" fmla="*/ 6675823 w 11453393"/>
              <a:gd name="connsiteY12" fmla="*/ 0 h 5940000"/>
              <a:gd name="connsiteX13" fmla="*/ 7462242 w 11453393"/>
              <a:gd name="connsiteY13" fmla="*/ 0 h 5940000"/>
              <a:gd name="connsiteX14" fmla="*/ 8031717 w 11453393"/>
              <a:gd name="connsiteY14" fmla="*/ 0 h 5940000"/>
              <a:gd name="connsiteX15" fmla="*/ 8818136 w 11453393"/>
              <a:gd name="connsiteY15" fmla="*/ 0 h 5940000"/>
              <a:gd name="connsiteX16" fmla="*/ 9713027 w 11453393"/>
              <a:gd name="connsiteY16" fmla="*/ 0 h 5940000"/>
              <a:gd name="connsiteX17" fmla="*/ 11150275 w 11453393"/>
              <a:gd name="connsiteY17" fmla="*/ 0 h 5940000"/>
              <a:gd name="connsiteX18" fmla="*/ 11453393 w 11453393"/>
              <a:gd name="connsiteY18" fmla="*/ 303118 h 5940000"/>
              <a:gd name="connsiteX19" fmla="*/ 11453393 w 11453393"/>
              <a:gd name="connsiteY19" fmla="*/ 916501 h 5940000"/>
              <a:gd name="connsiteX20" fmla="*/ 11453393 w 11453393"/>
              <a:gd name="connsiteY20" fmla="*/ 1476546 h 5940000"/>
              <a:gd name="connsiteX21" fmla="*/ 11453393 w 11453393"/>
              <a:gd name="connsiteY21" fmla="*/ 1983254 h 5940000"/>
              <a:gd name="connsiteX22" fmla="*/ 11453393 w 11453393"/>
              <a:gd name="connsiteY22" fmla="*/ 2756649 h 5940000"/>
              <a:gd name="connsiteX23" fmla="*/ 11453393 w 11453393"/>
              <a:gd name="connsiteY23" fmla="*/ 3530045 h 5940000"/>
              <a:gd name="connsiteX24" fmla="*/ 11453393 w 11453393"/>
              <a:gd name="connsiteY24" fmla="*/ 4303441 h 5940000"/>
              <a:gd name="connsiteX25" fmla="*/ 11453393 w 11453393"/>
              <a:gd name="connsiteY25" fmla="*/ 4863486 h 5940000"/>
              <a:gd name="connsiteX26" fmla="*/ 11453393 w 11453393"/>
              <a:gd name="connsiteY26" fmla="*/ 5636882 h 5940000"/>
              <a:gd name="connsiteX27" fmla="*/ 11150275 w 11453393"/>
              <a:gd name="connsiteY27" fmla="*/ 5940000 h 5940000"/>
              <a:gd name="connsiteX28" fmla="*/ 10472328 w 11453393"/>
              <a:gd name="connsiteY28" fmla="*/ 5940000 h 5940000"/>
              <a:gd name="connsiteX29" fmla="*/ 10119795 w 11453393"/>
              <a:gd name="connsiteY29" fmla="*/ 5940000 h 5940000"/>
              <a:gd name="connsiteX30" fmla="*/ 9550319 w 11453393"/>
              <a:gd name="connsiteY30" fmla="*/ 5940000 h 5940000"/>
              <a:gd name="connsiteX31" fmla="*/ 8763900 w 11453393"/>
              <a:gd name="connsiteY31" fmla="*/ 5940000 h 5940000"/>
              <a:gd name="connsiteX32" fmla="*/ 8085953 w 11453393"/>
              <a:gd name="connsiteY32" fmla="*/ 5940000 h 5940000"/>
              <a:gd name="connsiteX33" fmla="*/ 7299534 w 11453393"/>
              <a:gd name="connsiteY33" fmla="*/ 5940000 h 5940000"/>
              <a:gd name="connsiteX34" fmla="*/ 6513115 w 11453393"/>
              <a:gd name="connsiteY34" fmla="*/ 5940000 h 5940000"/>
              <a:gd name="connsiteX35" fmla="*/ 5618225 w 11453393"/>
              <a:gd name="connsiteY35" fmla="*/ 5940000 h 5940000"/>
              <a:gd name="connsiteX36" fmla="*/ 4723334 w 11453393"/>
              <a:gd name="connsiteY36" fmla="*/ 5940000 h 5940000"/>
              <a:gd name="connsiteX37" fmla="*/ 4153859 w 11453393"/>
              <a:gd name="connsiteY37" fmla="*/ 5940000 h 5940000"/>
              <a:gd name="connsiteX38" fmla="*/ 3258968 w 11453393"/>
              <a:gd name="connsiteY38" fmla="*/ 5940000 h 5940000"/>
              <a:gd name="connsiteX39" fmla="*/ 2689493 w 11453393"/>
              <a:gd name="connsiteY39" fmla="*/ 5940000 h 5940000"/>
              <a:gd name="connsiteX40" fmla="*/ 1903074 w 11453393"/>
              <a:gd name="connsiteY40" fmla="*/ 5940000 h 5940000"/>
              <a:gd name="connsiteX41" fmla="*/ 1225126 w 11453393"/>
              <a:gd name="connsiteY41" fmla="*/ 5940000 h 5940000"/>
              <a:gd name="connsiteX42" fmla="*/ 303118 w 11453393"/>
              <a:gd name="connsiteY42" fmla="*/ 5940000 h 5940000"/>
              <a:gd name="connsiteX43" fmla="*/ 0 w 11453393"/>
              <a:gd name="connsiteY43" fmla="*/ 5636882 h 5940000"/>
              <a:gd name="connsiteX44" fmla="*/ 0 w 11453393"/>
              <a:gd name="connsiteY44" fmla="*/ 4863486 h 5940000"/>
              <a:gd name="connsiteX45" fmla="*/ 0 w 11453393"/>
              <a:gd name="connsiteY45" fmla="*/ 4356779 h 5940000"/>
              <a:gd name="connsiteX46" fmla="*/ 0 w 11453393"/>
              <a:gd name="connsiteY46" fmla="*/ 3743396 h 5940000"/>
              <a:gd name="connsiteX47" fmla="*/ 0 w 11453393"/>
              <a:gd name="connsiteY47" fmla="*/ 3130013 h 5940000"/>
              <a:gd name="connsiteX48" fmla="*/ 0 w 11453393"/>
              <a:gd name="connsiteY48" fmla="*/ 2569968 h 5940000"/>
              <a:gd name="connsiteX49" fmla="*/ 0 w 11453393"/>
              <a:gd name="connsiteY49" fmla="*/ 1849910 h 5940000"/>
              <a:gd name="connsiteX50" fmla="*/ 0 w 11453393"/>
              <a:gd name="connsiteY50" fmla="*/ 1129851 h 5940000"/>
              <a:gd name="connsiteX51" fmla="*/ 0 w 11453393"/>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53393" h="5940000" fill="none" extrusionOk="0">
                <a:moveTo>
                  <a:pt x="0" y="303118"/>
                </a:moveTo>
                <a:cubicBezTo>
                  <a:pt x="-459" y="109024"/>
                  <a:pt x="129738" y="-35853"/>
                  <a:pt x="303118" y="0"/>
                </a:cubicBezTo>
                <a:cubicBezTo>
                  <a:pt x="578398" y="16123"/>
                  <a:pt x="660071" y="24116"/>
                  <a:pt x="981065" y="0"/>
                </a:cubicBezTo>
                <a:cubicBezTo>
                  <a:pt x="1302059" y="-24116"/>
                  <a:pt x="1182834" y="-14209"/>
                  <a:pt x="1333598" y="0"/>
                </a:cubicBezTo>
                <a:cubicBezTo>
                  <a:pt x="1484362" y="14209"/>
                  <a:pt x="1765348" y="7950"/>
                  <a:pt x="1903074" y="0"/>
                </a:cubicBezTo>
                <a:cubicBezTo>
                  <a:pt x="2040800" y="-7950"/>
                  <a:pt x="2594036" y="15444"/>
                  <a:pt x="2797964" y="0"/>
                </a:cubicBezTo>
                <a:cubicBezTo>
                  <a:pt x="3001892" y="-15444"/>
                  <a:pt x="3056424" y="-17308"/>
                  <a:pt x="3150497" y="0"/>
                </a:cubicBezTo>
                <a:cubicBezTo>
                  <a:pt x="3244570" y="17308"/>
                  <a:pt x="3342837" y="-6852"/>
                  <a:pt x="3503029" y="0"/>
                </a:cubicBezTo>
                <a:cubicBezTo>
                  <a:pt x="3663221" y="6852"/>
                  <a:pt x="3755937" y="-6403"/>
                  <a:pt x="3964033" y="0"/>
                </a:cubicBezTo>
                <a:cubicBezTo>
                  <a:pt x="4172129" y="6403"/>
                  <a:pt x="4418531" y="16578"/>
                  <a:pt x="4641981" y="0"/>
                </a:cubicBezTo>
                <a:cubicBezTo>
                  <a:pt x="4865431" y="-16578"/>
                  <a:pt x="5088611" y="2473"/>
                  <a:pt x="5211457" y="0"/>
                </a:cubicBezTo>
                <a:cubicBezTo>
                  <a:pt x="5334303" y="-2473"/>
                  <a:pt x="5616684" y="10537"/>
                  <a:pt x="5889404" y="0"/>
                </a:cubicBezTo>
                <a:cubicBezTo>
                  <a:pt x="6162124" y="-10537"/>
                  <a:pt x="6445303" y="-31615"/>
                  <a:pt x="6675823" y="0"/>
                </a:cubicBezTo>
                <a:cubicBezTo>
                  <a:pt x="6906343" y="31615"/>
                  <a:pt x="7170705" y="13862"/>
                  <a:pt x="7462242" y="0"/>
                </a:cubicBezTo>
                <a:cubicBezTo>
                  <a:pt x="7753779" y="-13862"/>
                  <a:pt x="7813302" y="-12465"/>
                  <a:pt x="8031717" y="0"/>
                </a:cubicBezTo>
                <a:cubicBezTo>
                  <a:pt x="8250132" y="12465"/>
                  <a:pt x="8519222" y="15709"/>
                  <a:pt x="8818136" y="0"/>
                </a:cubicBezTo>
                <a:cubicBezTo>
                  <a:pt x="9117050" y="-15709"/>
                  <a:pt x="9382262" y="13725"/>
                  <a:pt x="9713027" y="0"/>
                </a:cubicBezTo>
                <a:cubicBezTo>
                  <a:pt x="10043792" y="-13725"/>
                  <a:pt x="10770472" y="-1928"/>
                  <a:pt x="11150275" y="0"/>
                </a:cubicBezTo>
                <a:cubicBezTo>
                  <a:pt x="11308642" y="-4939"/>
                  <a:pt x="11450883" y="140142"/>
                  <a:pt x="11453393" y="303118"/>
                </a:cubicBezTo>
                <a:cubicBezTo>
                  <a:pt x="11476732" y="580109"/>
                  <a:pt x="11457886" y="716227"/>
                  <a:pt x="11453393" y="916501"/>
                </a:cubicBezTo>
                <a:cubicBezTo>
                  <a:pt x="11448900" y="1116775"/>
                  <a:pt x="11453577" y="1224573"/>
                  <a:pt x="11453393" y="1476546"/>
                </a:cubicBezTo>
                <a:cubicBezTo>
                  <a:pt x="11453209" y="1728519"/>
                  <a:pt x="11451497" y="1762362"/>
                  <a:pt x="11453393" y="1983254"/>
                </a:cubicBezTo>
                <a:cubicBezTo>
                  <a:pt x="11455289" y="2204146"/>
                  <a:pt x="11459010" y="2506599"/>
                  <a:pt x="11453393" y="2756649"/>
                </a:cubicBezTo>
                <a:cubicBezTo>
                  <a:pt x="11447776" y="3006699"/>
                  <a:pt x="11485607" y="3223193"/>
                  <a:pt x="11453393" y="3530045"/>
                </a:cubicBezTo>
                <a:cubicBezTo>
                  <a:pt x="11421179" y="3836897"/>
                  <a:pt x="11417409" y="4045414"/>
                  <a:pt x="11453393" y="4303441"/>
                </a:cubicBezTo>
                <a:cubicBezTo>
                  <a:pt x="11489377" y="4561468"/>
                  <a:pt x="11432999" y="4701152"/>
                  <a:pt x="11453393" y="4863486"/>
                </a:cubicBezTo>
                <a:cubicBezTo>
                  <a:pt x="11473787" y="5025820"/>
                  <a:pt x="11459624" y="5467040"/>
                  <a:pt x="11453393" y="5636882"/>
                </a:cubicBezTo>
                <a:cubicBezTo>
                  <a:pt x="11471093" y="5790838"/>
                  <a:pt x="11300555" y="5920042"/>
                  <a:pt x="11150275" y="5940000"/>
                </a:cubicBezTo>
                <a:cubicBezTo>
                  <a:pt x="11003099" y="5947474"/>
                  <a:pt x="10762477" y="5942102"/>
                  <a:pt x="10472328" y="5940000"/>
                </a:cubicBezTo>
                <a:cubicBezTo>
                  <a:pt x="10182179" y="5937898"/>
                  <a:pt x="10263379" y="5944944"/>
                  <a:pt x="10119795" y="5940000"/>
                </a:cubicBezTo>
                <a:cubicBezTo>
                  <a:pt x="9976211" y="5935056"/>
                  <a:pt x="9690627" y="5951177"/>
                  <a:pt x="9550319" y="5940000"/>
                </a:cubicBezTo>
                <a:cubicBezTo>
                  <a:pt x="9410011" y="5928823"/>
                  <a:pt x="9101744" y="5918949"/>
                  <a:pt x="8763900" y="5940000"/>
                </a:cubicBezTo>
                <a:cubicBezTo>
                  <a:pt x="8426056" y="5961051"/>
                  <a:pt x="8406007" y="5963959"/>
                  <a:pt x="8085953" y="5940000"/>
                </a:cubicBezTo>
                <a:cubicBezTo>
                  <a:pt x="7765899" y="5916041"/>
                  <a:pt x="7468535" y="5916884"/>
                  <a:pt x="7299534" y="5940000"/>
                </a:cubicBezTo>
                <a:cubicBezTo>
                  <a:pt x="7130533" y="5963116"/>
                  <a:pt x="6899571" y="5908602"/>
                  <a:pt x="6513115" y="5940000"/>
                </a:cubicBezTo>
                <a:cubicBezTo>
                  <a:pt x="6126659" y="5971398"/>
                  <a:pt x="5885109" y="5967423"/>
                  <a:pt x="5618225" y="5940000"/>
                </a:cubicBezTo>
                <a:cubicBezTo>
                  <a:pt x="5351341" y="5912578"/>
                  <a:pt x="5112962" y="5950735"/>
                  <a:pt x="4723334" y="5940000"/>
                </a:cubicBezTo>
                <a:cubicBezTo>
                  <a:pt x="4333706" y="5929265"/>
                  <a:pt x="4335319" y="5940165"/>
                  <a:pt x="4153859" y="5940000"/>
                </a:cubicBezTo>
                <a:cubicBezTo>
                  <a:pt x="3972399" y="5939835"/>
                  <a:pt x="3465594" y="5950982"/>
                  <a:pt x="3258968" y="5940000"/>
                </a:cubicBezTo>
                <a:cubicBezTo>
                  <a:pt x="3052342" y="5929018"/>
                  <a:pt x="2823010" y="5930049"/>
                  <a:pt x="2689493" y="5940000"/>
                </a:cubicBezTo>
                <a:cubicBezTo>
                  <a:pt x="2555976" y="5949951"/>
                  <a:pt x="2140319" y="5948005"/>
                  <a:pt x="1903074" y="5940000"/>
                </a:cubicBezTo>
                <a:cubicBezTo>
                  <a:pt x="1665829" y="5931995"/>
                  <a:pt x="1389374" y="5933898"/>
                  <a:pt x="1225126" y="5940000"/>
                </a:cubicBezTo>
                <a:cubicBezTo>
                  <a:pt x="1060878" y="5946102"/>
                  <a:pt x="577370" y="5957868"/>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453393" h="5940000" stroke="0" extrusionOk="0">
                <a:moveTo>
                  <a:pt x="0" y="303118"/>
                </a:moveTo>
                <a:cubicBezTo>
                  <a:pt x="-13170" y="163376"/>
                  <a:pt x="162397" y="6766"/>
                  <a:pt x="303118" y="0"/>
                </a:cubicBezTo>
                <a:cubicBezTo>
                  <a:pt x="420605" y="331"/>
                  <a:pt x="590012" y="-2839"/>
                  <a:pt x="764122" y="0"/>
                </a:cubicBezTo>
                <a:cubicBezTo>
                  <a:pt x="938232" y="2839"/>
                  <a:pt x="1197490" y="23578"/>
                  <a:pt x="1333598" y="0"/>
                </a:cubicBezTo>
                <a:cubicBezTo>
                  <a:pt x="1469706" y="-23578"/>
                  <a:pt x="1964325" y="38545"/>
                  <a:pt x="2228488" y="0"/>
                </a:cubicBezTo>
                <a:cubicBezTo>
                  <a:pt x="2492651" y="-38545"/>
                  <a:pt x="2854640" y="-6315"/>
                  <a:pt x="3014907" y="0"/>
                </a:cubicBezTo>
                <a:cubicBezTo>
                  <a:pt x="3175174" y="6315"/>
                  <a:pt x="3573592" y="-24950"/>
                  <a:pt x="3909798" y="0"/>
                </a:cubicBezTo>
                <a:cubicBezTo>
                  <a:pt x="4246004" y="24950"/>
                  <a:pt x="4180148" y="-15258"/>
                  <a:pt x="4370802" y="0"/>
                </a:cubicBezTo>
                <a:cubicBezTo>
                  <a:pt x="4561456" y="15258"/>
                  <a:pt x="4764895" y="4603"/>
                  <a:pt x="4940278" y="0"/>
                </a:cubicBezTo>
                <a:cubicBezTo>
                  <a:pt x="5115661" y="-4603"/>
                  <a:pt x="5382648" y="-31518"/>
                  <a:pt x="5726697" y="0"/>
                </a:cubicBezTo>
                <a:cubicBezTo>
                  <a:pt x="6070746" y="31518"/>
                  <a:pt x="5965174" y="790"/>
                  <a:pt x="6079229" y="0"/>
                </a:cubicBezTo>
                <a:cubicBezTo>
                  <a:pt x="6193284" y="-790"/>
                  <a:pt x="6422111" y="-5154"/>
                  <a:pt x="6540233" y="0"/>
                </a:cubicBezTo>
                <a:cubicBezTo>
                  <a:pt x="6658355" y="5154"/>
                  <a:pt x="7185697" y="40805"/>
                  <a:pt x="7435124" y="0"/>
                </a:cubicBezTo>
                <a:cubicBezTo>
                  <a:pt x="7684551" y="-40805"/>
                  <a:pt x="7638478" y="12201"/>
                  <a:pt x="7787656" y="0"/>
                </a:cubicBezTo>
                <a:cubicBezTo>
                  <a:pt x="7936834" y="-12201"/>
                  <a:pt x="8161090" y="25737"/>
                  <a:pt x="8465604" y="0"/>
                </a:cubicBezTo>
                <a:cubicBezTo>
                  <a:pt x="8770118" y="-25737"/>
                  <a:pt x="8831864" y="11011"/>
                  <a:pt x="8926608" y="0"/>
                </a:cubicBezTo>
                <a:cubicBezTo>
                  <a:pt x="9021352" y="-11011"/>
                  <a:pt x="9459314" y="-25414"/>
                  <a:pt x="9713027" y="0"/>
                </a:cubicBezTo>
                <a:cubicBezTo>
                  <a:pt x="9966740" y="25414"/>
                  <a:pt x="10455355" y="71386"/>
                  <a:pt x="11150275" y="0"/>
                </a:cubicBezTo>
                <a:cubicBezTo>
                  <a:pt x="11317034" y="23772"/>
                  <a:pt x="11457182" y="152892"/>
                  <a:pt x="11453393" y="303118"/>
                </a:cubicBezTo>
                <a:cubicBezTo>
                  <a:pt x="11487515" y="564935"/>
                  <a:pt x="11480320" y="822649"/>
                  <a:pt x="11453393" y="1023176"/>
                </a:cubicBezTo>
                <a:cubicBezTo>
                  <a:pt x="11426466" y="1223703"/>
                  <a:pt x="11480889" y="1394257"/>
                  <a:pt x="11453393" y="1636559"/>
                </a:cubicBezTo>
                <a:cubicBezTo>
                  <a:pt x="11425897" y="1878861"/>
                  <a:pt x="11461902" y="2079534"/>
                  <a:pt x="11453393" y="2196604"/>
                </a:cubicBezTo>
                <a:cubicBezTo>
                  <a:pt x="11444884" y="2313674"/>
                  <a:pt x="11439581" y="2633801"/>
                  <a:pt x="11453393" y="2756649"/>
                </a:cubicBezTo>
                <a:cubicBezTo>
                  <a:pt x="11467205" y="2879497"/>
                  <a:pt x="11425869" y="3142314"/>
                  <a:pt x="11453393" y="3316695"/>
                </a:cubicBezTo>
                <a:cubicBezTo>
                  <a:pt x="11480917" y="3491076"/>
                  <a:pt x="11446981" y="3702272"/>
                  <a:pt x="11453393" y="3930078"/>
                </a:cubicBezTo>
                <a:cubicBezTo>
                  <a:pt x="11459805" y="4157884"/>
                  <a:pt x="11479170" y="4341332"/>
                  <a:pt x="11453393" y="4543460"/>
                </a:cubicBezTo>
                <a:cubicBezTo>
                  <a:pt x="11427616" y="4745588"/>
                  <a:pt x="11419310" y="5415548"/>
                  <a:pt x="11453393" y="5636882"/>
                </a:cubicBezTo>
                <a:cubicBezTo>
                  <a:pt x="11425601" y="5810680"/>
                  <a:pt x="11342482" y="5938000"/>
                  <a:pt x="11150275" y="5940000"/>
                </a:cubicBezTo>
                <a:cubicBezTo>
                  <a:pt x="10766768" y="5908917"/>
                  <a:pt x="10635274" y="5942694"/>
                  <a:pt x="10255385" y="5940000"/>
                </a:cubicBezTo>
                <a:cubicBezTo>
                  <a:pt x="9875496" y="5937307"/>
                  <a:pt x="9669100" y="5976154"/>
                  <a:pt x="9468966" y="5940000"/>
                </a:cubicBezTo>
                <a:cubicBezTo>
                  <a:pt x="9268832" y="5903846"/>
                  <a:pt x="8903693" y="5983015"/>
                  <a:pt x="8574075" y="5940000"/>
                </a:cubicBezTo>
                <a:cubicBezTo>
                  <a:pt x="8244457" y="5896985"/>
                  <a:pt x="8385262" y="5925456"/>
                  <a:pt x="8221543" y="5940000"/>
                </a:cubicBezTo>
                <a:cubicBezTo>
                  <a:pt x="8057824" y="5954544"/>
                  <a:pt x="7803567" y="5926088"/>
                  <a:pt x="7435124" y="5940000"/>
                </a:cubicBezTo>
                <a:cubicBezTo>
                  <a:pt x="7066681" y="5953912"/>
                  <a:pt x="6943434" y="5908514"/>
                  <a:pt x="6648705" y="5940000"/>
                </a:cubicBezTo>
                <a:cubicBezTo>
                  <a:pt x="6353976" y="5971486"/>
                  <a:pt x="6139403" y="5934872"/>
                  <a:pt x="5862286" y="5940000"/>
                </a:cubicBezTo>
                <a:cubicBezTo>
                  <a:pt x="5585169" y="5945128"/>
                  <a:pt x="5551929" y="5935402"/>
                  <a:pt x="5292810" y="5940000"/>
                </a:cubicBezTo>
                <a:cubicBezTo>
                  <a:pt x="5033691" y="5944598"/>
                  <a:pt x="4822546" y="5957861"/>
                  <a:pt x="4614863" y="5940000"/>
                </a:cubicBezTo>
                <a:cubicBezTo>
                  <a:pt x="4407180" y="5922139"/>
                  <a:pt x="4395035" y="5930509"/>
                  <a:pt x="4262330" y="5940000"/>
                </a:cubicBezTo>
                <a:cubicBezTo>
                  <a:pt x="4129625" y="5949491"/>
                  <a:pt x="4054188" y="5942802"/>
                  <a:pt x="3909798" y="5940000"/>
                </a:cubicBezTo>
                <a:cubicBezTo>
                  <a:pt x="3765408" y="5937198"/>
                  <a:pt x="3336749" y="5974079"/>
                  <a:pt x="3014907" y="5940000"/>
                </a:cubicBezTo>
                <a:cubicBezTo>
                  <a:pt x="2693065" y="5905921"/>
                  <a:pt x="2690088" y="5957248"/>
                  <a:pt x="2445432" y="5940000"/>
                </a:cubicBezTo>
                <a:cubicBezTo>
                  <a:pt x="2200776" y="5922752"/>
                  <a:pt x="1781490" y="5953512"/>
                  <a:pt x="1550541" y="5940000"/>
                </a:cubicBezTo>
                <a:cubicBezTo>
                  <a:pt x="1319592" y="5926488"/>
                  <a:pt x="800500" y="5980767"/>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F580765-B450-CEF3-CD7C-8B6068FEC803}"/>
              </a:ext>
            </a:extLst>
          </p:cNvPr>
          <p:cNvPicPr>
            <a:picLocks noChangeAspect="1"/>
          </p:cNvPicPr>
          <p:nvPr/>
        </p:nvPicPr>
        <p:blipFill>
          <a:blip r:embed="rId6"/>
          <a:stretch>
            <a:fillRect/>
          </a:stretch>
        </p:blipFill>
        <p:spPr>
          <a:xfrm>
            <a:off x="2302797" y="3128177"/>
            <a:ext cx="2376000" cy="3240000"/>
          </a:xfrm>
          <a:prstGeom prst="rect">
            <a:avLst/>
          </a:prstGeom>
        </p:spPr>
      </p:pic>
      <p:pic>
        <p:nvPicPr>
          <p:cNvPr id="12" name="Picture 11">
            <a:extLst>
              <a:ext uri="{FF2B5EF4-FFF2-40B4-BE49-F238E27FC236}">
                <a16:creationId xmlns:a16="http://schemas.microsoft.com/office/drawing/2014/main" id="{40367566-861E-A832-97D0-26081F8365D1}"/>
              </a:ext>
            </a:extLst>
          </p:cNvPr>
          <p:cNvPicPr>
            <a:picLocks noChangeAspect="1"/>
          </p:cNvPicPr>
          <p:nvPr/>
        </p:nvPicPr>
        <p:blipFill>
          <a:blip r:embed="rId7"/>
          <a:stretch>
            <a:fillRect/>
          </a:stretch>
        </p:blipFill>
        <p:spPr>
          <a:xfrm>
            <a:off x="4893773" y="3128177"/>
            <a:ext cx="2609280" cy="3240000"/>
          </a:xfrm>
          <a:prstGeom prst="rect">
            <a:avLst/>
          </a:prstGeom>
        </p:spPr>
      </p:pic>
      <p:pic>
        <p:nvPicPr>
          <p:cNvPr id="16" name="Picture 15">
            <a:extLst>
              <a:ext uri="{FF2B5EF4-FFF2-40B4-BE49-F238E27FC236}">
                <a16:creationId xmlns:a16="http://schemas.microsoft.com/office/drawing/2014/main" id="{2D4511E7-548B-5C01-D86C-4B0D94A46420}"/>
              </a:ext>
            </a:extLst>
          </p:cNvPr>
          <p:cNvPicPr>
            <a:picLocks noChangeAspect="1"/>
          </p:cNvPicPr>
          <p:nvPr/>
        </p:nvPicPr>
        <p:blipFill>
          <a:blip r:embed="rId8"/>
          <a:stretch>
            <a:fillRect/>
          </a:stretch>
        </p:blipFill>
        <p:spPr>
          <a:xfrm>
            <a:off x="7718029" y="3128177"/>
            <a:ext cx="2868480" cy="3240000"/>
          </a:xfrm>
          <a:prstGeom prst="rect">
            <a:avLst/>
          </a:prstGeom>
        </p:spPr>
      </p:pic>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9"/>
          <a:stretch>
            <a:fillRect/>
          </a:stretch>
        </p:blipFill>
        <p:spPr>
          <a:xfrm>
            <a:off x="0" y="5907024"/>
            <a:ext cx="12192000" cy="950976"/>
          </a:xfrm>
          <a:prstGeom prst="rect">
            <a:avLst/>
          </a:prstGeom>
        </p:spPr>
      </p:pic>
      <p:sp>
        <p:nvSpPr>
          <p:cNvPr id="22" name="TextBox 21">
            <a:extLst>
              <a:ext uri="{FF2B5EF4-FFF2-40B4-BE49-F238E27FC236}">
                <a16:creationId xmlns:a16="http://schemas.microsoft.com/office/drawing/2014/main" id="{E4AE31BB-41D4-35AB-DE55-FAD1D5655239}"/>
              </a:ext>
            </a:extLst>
          </p:cNvPr>
          <p:cNvSpPr txBox="1"/>
          <p:nvPr/>
        </p:nvSpPr>
        <p:spPr>
          <a:xfrm>
            <a:off x="1549251" y="579589"/>
            <a:ext cx="8563136" cy="65883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Bắt</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thăm</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phiếu</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đọc</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hoặc</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thẻ</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AD867AD9-AAB0-0A0C-CFEE-CE0D21C7877D}"/>
              </a:ext>
            </a:extLst>
          </p:cNvPr>
          <p:cNvSpPr txBox="1"/>
          <p:nvPr/>
        </p:nvSpPr>
        <p:spPr>
          <a:xfrm>
            <a:off x="1549250" y="1314377"/>
            <a:ext cx="10132467" cy="61157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tác</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giả</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đọc</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2-3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khổ</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của</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phiếu</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bốc</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được</a:t>
            </a:r>
            <a:endPar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6A108131-1E2D-7433-F449-828ADDF22D15}"/>
              </a:ext>
            </a:extLst>
          </p:cNvPr>
          <p:cNvSpPr txBox="1"/>
          <p:nvPr/>
        </p:nvSpPr>
        <p:spPr>
          <a:xfrm>
            <a:off x="1569799" y="1979122"/>
            <a:ext cx="9185424" cy="125162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Đổi</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phiếu</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cho</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bạn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để</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tiếp</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tục</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ôn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luyện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còn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gian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a:t>
            </a:r>
          </a:p>
        </p:txBody>
      </p:sp>
      <p:pic>
        <p:nvPicPr>
          <p:cNvPr id="1028" name="Picture 4" descr="Read Think About It Sticker by Amanda Di Genova for iOS &amp; Android | GIPHY">
            <a:extLst>
              <a:ext uri="{FF2B5EF4-FFF2-40B4-BE49-F238E27FC236}">
                <a16:creationId xmlns:a16="http://schemas.microsoft.com/office/drawing/2014/main" id="{0CCC4BD9-909F-463E-4F0F-A5378C8147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626" y="45900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ead Think About It Sticker by Amanda Di Genova for iOS &amp; Android | GIPHY">
            <a:extLst>
              <a:ext uri="{FF2B5EF4-FFF2-40B4-BE49-F238E27FC236}">
                <a16:creationId xmlns:a16="http://schemas.microsoft.com/office/drawing/2014/main" id="{CBA1D3BB-3011-2B2D-6E46-4A2ADAB656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626" y="1190048"/>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ead Think About It Sticker by Amanda Di Genova for iOS &amp; Android | GIPHY">
            <a:extLst>
              <a:ext uri="{FF2B5EF4-FFF2-40B4-BE49-F238E27FC236}">
                <a16:creationId xmlns:a16="http://schemas.microsoft.com/office/drawing/2014/main" id="{BB513743-5E9E-6595-0380-30E3134D32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626" y="1921096"/>
            <a:ext cx="900000" cy="90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3697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14:presetBounceEnd="53333">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3333">
                                          <p:cBhvr additive="base">
                                            <p:cTn id="11" dur="750" fill="hold"/>
                                            <p:tgtEl>
                                              <p:spTgt spid="6"/>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âm-thanh-nhảy-nhẹ.wav"/>
                                            </p:tgtEl>
                                          </p:cMediaNode>
                                        </p:audio>
                                      </p:subTnLst>
                                    </p:cTn>
                                  </p:par>
                                  <p:par>
                                    <p:cTn id="13" presetID="2" presetClass="entr" presetSubtype="4" fill="hold" nodeType="withEffect" p14:presetBounceEnd="53333">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14:bounceEnd="53333">
                                          <p:cBhvr additive="base">
                                            <p:cTn id="15" dur="750" fill="hold"/>
                                            <p:tgtEl>
                                              <p:spTgt spid="12"/>
                                            </p:tgtEl>
                                            <p:attrNameLst>
                                              <p:attrName>ppt_x</p:attrName>
                                            </p:attrNameLst>
                                          </p:cBhvr>
                                          <p:tavLst>
                                            <p:tav tm="0">
                                              <p:val>
                                                <p:strVal val="#ppt_x"/>
                                              </p:val>
                                            </p:tav>
                                            <p:tav tm="100000">
                                              <p:val>
                                                <p:strVal val="#ppt_x"/>
                                              </p:val>
                                            </p:tav>
                                          </p:tavLst>
                                        </p:anim>
                                        <p:anim calcmode="lin" valueType="num" p14:bounceEnd="53333">
                                          <p:cBhvr additive="base">
                                            <p:cTn id="16" dur="75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âm-thanh-nhảy-nhẹ.wav"/>
                                            </p:tgtEl>
                                          </p:cMediaNode>
                                        </p:audio>
                                      </p:subTnLst>
                                    </p:cTn>
                                  </p:par>
                                  <p:par>
                                    <p:cTn id="17" presetID="2" presetClass="entr" presetSubtype="4" fill="hold" nodeType="withEffect" p14:presetBounceEnd="53333">
                                      <p:stCondLst>
                                        <p:cond delay="1000"/>
                                      </p:stCondLst>
                                      <p:childTnLst>
                                        <p:set>
                                          <p:cBhvr>
                                            <p:cTn id="18" dur="1" fill="hold">
                                              <p:stCondLst>
                                                <p:cond delay="0"/>
                                              </p:stCondLst>
                                            </p:cTn>
                                            <p:tgtEl>
                                              <p:spTgt spid="16"/>
                                            </p:tgtEl>
                                            <p:attrNameLst>
                                              <p:attrName>style.visibility</p:attrName>
                                            </p:attrNameLst>
                                          </p:cBhvr>
                                          <p:to>
                                            <p:strVal val="visible"/>
                                          </p:to>
                                        </p:set>
                                        <p:anim calcmode="lin" valueType="num" p14:bounceEnd="53333">
                                          <p:cBhvr additive="base">
                                            <p:cTn id="19" dur="750" fill="hold"/>
                                            <p:tgtEl>
                                              <p:spTgt spid="16"/>
                                            </p:tgtEl>
                                            <p:attrNameLst>
                                              <p:attrName>ppt_x</p:attrName>
                                            </p:attrNameLst>
                                          </p:cBhvr>
                                          <p:tavLst>
                                            <p:tav tm="0">
                                              <p:val>
                                                <p:strVal val="#ppt_x"/>
                                              </p:val>
                                            </p:tav>
                                            <p:tav tm="100000">
                                              <p:val>
                                                <p:strVal val="#ppt_x"/>
                                              </p:val>
                                            </p:tav>
                                          </p:tavLst>
                                        </p:anim>
                                        <p:anim calcmode="lin" valueType="num" p14:bounceEnd="53333">
                                          <p:cBhvr additive="base">
                                            <p:cTn id="20"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âm-thanh-nhảy-nhẹ.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anim calcmode="lin" valueType="num">
                                          <p:cBhvr>
                                            <p:cTn id="26" dur="500" fill="hold"/>
                                            <p:tgtEl>
                                              <p:spTgt spid="1028"/>
                                            </p:tgtEl>
                                            <p:attrNameLst>
                                              <p:attrName>ppt_x</p:attrName>
                                            </p:attrNameLst>
                                          </p:cBhvr>
                                          <p:tavLst>
                                            <p:tav tm="0">
                                              <p:val>
                                                <p:strVal val="#ppt_x"/>
                                              </p:val>
                                            </p:tav>
                                            <p:tav tm="100000">
                                              <p:val>
                                                <p:strVal val="#ppt_x"/>
                                              </p:val>
                                            </p:tav>
                                          </p:tavLst>
                                        </p:anim>
                                        <p:anim calcmode="lin" valueType="num">
                                          <p:cBhvr>
                                            <p:cTn id="27" dur="500" fill="hold"/>
                                            <p:tgtEl>
                                              <p:spTgt spid="10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ong.wav"/>
                                            </p:tgtEl>
                                          </p:cMediaNode>
                                        </p:audio>
                                      </p:sub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2"/>
                                            </p:tgtEl>
                                            <p:attrNameLst>
                                              <p:attrName>ppt_y</p:attrName>
                                            </p:attrNameLst>
                                          </p:cBhvr>
                                          <p:tavLst>
                                            <p:tav tm="0">
                                              <p:val>
                                                <p:strVal val="#ppt_y"/>
                                              </p:val>
                                            </p:tav>
                                            <p:tav tm="100000">
                                              <p:val>
                                                <p:strVal val="#ppt_y"/>
                                              </p:val>
                                            </p:tav>
                                          </p:tavLst>
                                        </p:anim>
                                        <p:anim calcmode="lin" valueType="num">
                                          <p:cBhvr>
                                            <p:cTn id="3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tong.wav"/>
                                            </p:tgtEl>
                                          </p:cMediaNode>
                                        </p:audio>
                                      </p:subTnLst>
                                    </p:cTn>
                                  </p:par>
                                </p:childTnLst>
                              </p:cTn>
                            </p:par>
                            <p:par>
                              <p:cTn id="43" fill="hold">
                                <p:stCondLst>
                                  <p:cond delay="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3"/>
                                            </p:tgtEl>
                                            <p:attrNameLst>
                                              <p:attrName>ppt_y</p:attrName>
                                            </p:attrNameLst>
                                          </p:cBhvr>
                                          <p:tavLst>
                                            <p:tav tm="0">
                                              <p:val>
                                                <p:strVal val="#ppt_y"/>
                                              </p:val>
                                            </p:tav>
                                            <p:tav tm="100000">
                                              <p:val>
                                                <p:strVal val="#ppt_y"/>
                                              </p:val>
                                            </p:tav>
                                          </p:tavLst>
                                        </p:anim>
                                        <p:anim calcmode="lin" valueType="num">
                                          <p:cBhvr>
                                            <p:cTn id="4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anim calcmode="lin" valueType="num">
                                          <p:cBhvr>
                                            <p:cTn id="56" dur="500" fill="hold"/>
                                            <p:tgtEl>
                                              <p:spTgt spid="26"/>
                                            </p:tgtEl>
                                            <p:attrNameLst>
                                              <p:attrName>ppt_x</p:attrName>
                                            </p:attrNameLst>
                                          </p:cBhvr>
                                          <p:tavLst>
                                            <p:tav tm="0">
                                              <p:val>
                                                <p:strVal val="#ppt_x"/>
                                              </p:val>
                                            </p:tav>
                                            <p:tav tm="100000">
                                              <p:val>
                                                <p:strVal val="#ppt_x"/>
                                              </p:val>
                                            </p:tav>
                                          </p:tavLst>
                                        </p:anim>
                                        <p:anim calcmode="lin" valueType="num">
                                          <p:cBhvr>
                                            <p:cTn id="57" dur="5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tong.wav"/>
                                            </p:tgtEl>
                                          </p:cMediaNode>
                                        </p:audio>
                                      </p:subTnLst>
                                    </p:cTn>
                                  </p:par>
                                </p:childTnLst>
                              </p:cTn>
                            </p:par>
                            <p:par>
                              <p:cTn id="58" fill="hold">
                                <p:stCondLst>
                                  <p:cond delay="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1" name="âm-thanh-nhảy-nhẹ.wav"/>
                                            </p:tgtEl>
                                          </p:cMediaNode>
                                        </p:audio>
                                      </p:subTnLst>
                                    </p:cTn>
                                  </p:par>
                                  <p:par>
                                    <p:cTn id="13" presetID="2" presetClass="entr" presetSubtype="4"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1" name="âm-thanh-nhảy-nhẹ.wav"/>
                                            </p:tgtEl>
                                          </p:cMediaNode>
                                        </p:audio>
                                      </p:subTnLst>
                                    </p:cTn>
                                  </p:par>
                                  <p:par>
                                    <p:cTn id="17" presetID="2" presetClass="entr" presetSubtype="4" fill="hold" nodeType="withEffect">
                                      <p:stCondLst>
                                        <p:cond delay="10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1" name="âm-thanh-nhảy-nhẹ.wav"/>
                                            </p:tgtEl>
                                          </p:cMediaNode>
                                        </p:audio>
                                      </p:subTnLst>
                                    </p:cTn>
                                  </p:par>
                                  <p:par>
                                    <p:cTn id="21" presetID="2" presetClass="entr" presetSubtype="4" fill="hold" nodeType="withEffect">
                                      <p:stCondLst>
                                        <p:cond delay="1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1" name="âm-thanh-nhảy-nhẹ.wav"/>
                                            </p:tgtEl>
                                          </p:cMediaNode>
                                        </p:audio>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anim calcmode="lin" valueType="num">
                                          <p:cBhvr>
                                            <p:cTn id="30" dur="500" fill="hold"/>
                                            <p:tgtEl>
                                              <p:spTgt spid="1028"/>
                                            </p:tgtEl>
                                            <p:attrNameLst>
                                              <p:attrName>ppt_x</p:attrName>
                                            </p:attrNameLst>
                                          </p:cBhvr>
                                          <p:tavLst>
                                            <p:tav tm="0">
                                              <p:val>
                                                <p:strVal val="#ppt_x"/>
                                              </p:val>
                                            </p:tav>
                                            <p:tav tm="100000">
                                              <p:val>
                                                <p:strVal val="#ppt_x"/>
                                              </p:val>
                                            </p:tav>
                                          </p:tavLst>
                                        </p:anim>
                                        <p:anim calcmode="lin" valueType="num">
                                          <p:cBhvr>
                                            <p:cTn id="31" dur="500" fill="hold"/>
                                            <p:tgtEl>
                                              <p:spTgt spid="10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12" name="tong.wav"/>
                                            </p:tgtEl>
                                          </p:cMediaNode>
                                        </p:audio>
                                      </p:subTnLst>
                                    </p:cTn>
                                  </p:par>
                                </p:childTnLst>
                              </p:cTn>
                            </p:par>
                            <p:par>
                              <p:cTn id="32" fill="hold">
                                <p:stCondLst>
                                  <p:cond delay="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2"/>
                                            </p:tgtEl>
                                            <p:attrNameLst>
                                              <p:attrName>ppt_y</p:attrName>
                                            </p:attrNameLst>
                                          </p:cBhvr>
                                          <p:tavLst>
                                            <p:tav tm="0">
                                              <p:val>
                                                <p:strVal val="#ppt_y"/>
                                              </p:val>
                                            </p:tav>
                                            <p:tav tm="100000">
                                              <p:val>
                                                <p:strVal val="#ppt_y"/>
                                              </p:val>
                                            </p:tav>
                                          </p:tavLst>
                                        </p:anim>
                                        <p:anim calcmode="lin" valueType="num">
                                          <p:cBhvr>
                                            <p:cTn id="3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12" name="tong.wav"/>
                                            </p:tgtEl>
                                          </p:cMediaNode>
                                        </p:audio>
                                      </p:subTnLst>
                                    </p:cTn>
                                  </p:par>
                                </p:childTnLst>
                              </p:cTn>
                            </p:par>
                            <p:par>
                              <p:cTn id="47" fill="hold">
                                <p:stCondLst>
                                  <p:cond delay="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3"/>
                                            </p:tgtEl>
                                            <p:attrNameLst>
                                              <p:attrName>ppt_y</p:attrName>
                                            </p:attrNameLst>
                                          </p:cBhvr>
                                          <p:tavLst>
                                            <p:tav tm="0">
                                              <p:val>
                                                <p:strVal val="#ppt_y"/>
                                              </p:val>
                                            </p:tav>
                                            <p:tav tm="100000">
                                              <p:val>
                                                <p:strVal val="#ppt_y"/>
                                              </p:val>
                                            </p:tav>
                                          </p:tavLst>
                                        </p:anim>
                                        <p:anim calcmode="lin" valueType="num">
                                          <p:cBhvr>
                                            <p:cTn id="5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anim calcmode="lin" valueType="num">
                                          <p:cBhvr>
                                            <p:cTn id="60" dur="500" fill="hold"/>
                                            <p:tgtEl>
                                              <p:spTgt spid="26"/>
                                            </p:tgtEl>
                                            <p:attrNameLst>
                                              <p:attrName>ppt_x</p:attrName>
                                            </p:attrNameLst>
                                          </p:cBhvr>
                                          <p:tavLst>
                                            <p:tav tm="0">
                                              <p:val>
                                                <p:strVal val="#ppt_x"/>
                                              </p:val>
                                            </p:tav>
                                            <p:tav tm="100000">
                                              <p:val>
                                                <p:strVal val="#ppt_x"/>
                                              </p:val>
                                            </p:tav>
                                          </p:tavLst>
                                        </p:anim>
                                        <p:anim calcmode="lin" valueType="num">
                                          <p:cBhvr>
                                            <p:cTn id="61" dur="5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12" name="tong.wav"/>
                                            </p:tgtEl>
                                          </p:cMediaNode>
                                        </p:audio>
                                      </p:subTnLst>
                                    </p:cTn>
                                  </p:par>
                                </p:childTnLst>
                              </p:cTn>
                            </p:par>
                            <p:par>
                              <p:cTn id="62" fill="hold">
                                <p:stCondLst>
                                  <p:cond delay="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4"/>
                                            </p:tgtEl>
                                            <p:attrNameLst>
                                              <p:attrName>ppt_y</p:attrName>
                                            </p:attrNameLst>
                                          </p:cBhvr>
                                          <p:tavLst>
                                            <p:tav tm="0">
                                              <p:val>
                                                <p:strVal val="#ppt_y"/>
                                              </p:val>
                                            </p:tav>
                                            <p:tav tm="100000">
                                              <p:val>
                                                <p:strVal val="#ppt_y"/>
                                              </p:val>
                                            </p:tav>
                                          </p:tavLst>
                                        </p:anim>
                                        <p:anim calcmode="lin" valueType="num">
                                          <p:cBhvr>
                                            <p:cTn id="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with low confidence">
            <a:extLst>
              <a:ext uri="{FF2B5EF4-FFF2-40B4-BE49-F238E27FC236}">
                <a16:creationId xmlns:a16="http://schemas.microsoft.com/office/drawing/2014/main" id="{C1EFD616-38E9-1B9A-9F83-E4EE2FBBE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161925" y="459000"/>
            <a:ext cx="11514075" cy="6303750"/>
          </a:xfrm>
          <a:custGeom>
            <a:avLst/>
            <a:gdLst>
              <a:gd name="connsiteX0" fmla="*/ 0 w 11514075"/>
              <a:gd name="connsiteY0" fmla="*/ 321680 h 6303750"/>
              <a:gd name="connsiteX1" fmla="*/ 321680 w 11514075"/>
              <a:gd name="connsiteY1" fmla="*/ 0 h 6303750"/>
              <a:gd name="connsiteX2" fmla="*/ 783685 w 11514075"/>
              <a:gd name="connsiteY2" fmla="*/ 0 h 6303750"/>
              <a:gd name="connsiteX3" fmla="*/ 1136984 w 11514075"/>
              <a:gd name="connsiteY3" fmla="*/ 0 h 6303750"/>
              <a:gd name="connsiteX4" fmla="*/ 1490282 w 11514075"/>
              <a:gd name="connsiteY4" fmla="*/ 0 h 6303750"/>
              <a:gd name="connsiteX5" fmla="*/ 1952287 w 11514075"/>
              <a:gd name="connsiteY5" fmla="*/ 0 h 6303750"/>
              <a:gd name="connsiteX6" fmla="*/ 2631707 w 11514075"/>
              <a:gd name="connsiteY6" fmla="*/ 0 h 6303750"/>
              <a:gd name="connsiteX7" fmla="*/ 3202419 w 11514075"/>
              <a:gd name="connsiteY7" fmla="*/ 0 h 6303750"/>
              <a:gd name="connsiteX8" fmla="*/ 3881839 w 11514075"/>
              <a:gd name="connsiteY8" fmla="*/ 0 h 6303750"/>
              <a:gd name="connsiteX9" fmla="*/ 4669966 w 11514075"/>
              <a:gd name="connsiteY9" fmla="*/ 0 h 6303750"/>
              <a:gd name="connsiteX10" fmla="*/ 5458093 w 11514075"/>
              <a:gd name="connsiteY10" fmla="*/ 0 h 6303750"/>
              <a:gd name="connsiteX11" fmla="*/ 6028805 w 11514075"/>
              <a:gd name="connsiteY11" fmla="*/ 0 h 6303750"/>
              <a:gd name="connsiteX12" fmla="*/ 6816932 w 11514075"/>
              <a:gd name="connsiteY12" fmla="*/ 0 h 6303750"/>
              <a:gd name="connsiteX13" fmla="*/ 7713766 w 11514075"/>
              <a:gd name="connsiteY13" fmla="*/ 0 h 6303750"/>
              <a:gd name="connsiteX14" fmla="*/ 8610600 w 11514075"/>
              <a:gd name="connsiteY14" fmla="*/ 0 h 6303750"/>
              <a:gd name="connsiteX15" fmla="*/ 8963898 w 11514075"/>
              <a:gd name="connsiteY15" fmla="*/ 0 h 6303750"/>
              <a:gd name="connsiteX16" fmla="*/ 9317197 w 11514075"/>
              <a:gd name="connsiteY16" fmla="*/ 0 h 6303750"/>
              <a:gd name="connsiteX17" fmla="*/ 9996616 w 11514075"/>
              <a:gd name="connsiteY17" fmla="*/ 0 h 6303750"/>
              <a:gd name="connsiteX18" fmla="*/ 10458622 w 11514075"/>
              <a:gd name="connsiteY18" fmla="*/ 0 h 6303750"/>
              <a:gd name="connsiteX19" fmla="*/ 11192395 w 11514075"/>
              <a:gd name="connsiteY19" fmla="*/ 0 h 6303750"/>
              <a:gd name="connsiteX20" fmla="*/ 11514075 w 11514075"/>
              <a:gd name="connsiteY20" fmla="*/ 321680 h 6303750"/>
              <a:gd name="connsiteX21" fmla="*/ 11514075 w 11514075"/>
              <a:gd name="connsiteY21" fmla="*/ 1007216 h 6303750"/>
              <a:gd name="connsiteX22" fmla="*/ 11514075 w 11514075"/>
              <a:gd name="connsiteY22" fmla="*/ 1522941 h 6303750"/>
              <a:gd name="connsiteX23" fmla="*/ 11514075 w 11514075"/>
              <a:gd name="connsiteY23" fmla="*/ 2095269 h 6303750"/>
              <a:gd name="connsiteX24" fmla="*/ 11514075 w 11514075"/>
              <a:gd name="connsiteY24" fmla="*/ 2724201 h 6303750"/>
              <a:gd name="connsiteX25" fmla="*/ 11514075 w 11514075"/>
              <a:gd name="connsiteY25" fmla="*/ 3239926 h 6303750"/>
              <a:gd name="connsiteX26" fmla="*/ 11514075 w 11514075"/>
              <a:gd name="connsiteY26" fmla="*/ 3812254 h 6303750"/>
              <a:gd name="connsiteX27" fmla="*/ 11514075 w 11514075"/>
              <a:gd name="connsiteY27" fmla="*/ 4271374 h 6303750"/>
              <a:gd name="connsiteX28" fmla="*/ 11514075 w 11514075"/>
              <a:gd name="connsiteY28" fmla="*/ 4843703 h 6303750"/>
              <a:gd name="connsiteX29" fmla="*/ 11514075 w 11514075"/>
              <a:gd name="connsiteY29" fmla="*/ 5982070 h 6303750"/>
              <a:gd name="connsiteX30" fmla="*/ 11192395 w 11514075"/>
              <a:gd name="connsiteY30" fmla="*/ 6303750 h 6303750"/>
              <a:gd name="connsiteX31" fmla="*/ 10404268 w 11514075"/>
              <a:gd name="connsiteY31" fmla="*/ 6303750 h 6303750"/>
              <a:gd name="connsiteX32" fmla="*/ 9507434 w 11514075"/>
              <a:gd name="connsiteY32" fmla="*/ 6303750 h 6303750"/>
              <a:gd name="connsiteX33" fmla="*/ 8610600 w 11514075"/>
              <a:gd name="connsiteY33" fmla="*/ 6303750 h 6303750"/>
              <a:gd name="connsiteX34" fmla="*/ 8039888 w 11514075"/>
              <a:gd name="connsiteY34" fmla="*/ 6303750 h 6303750"/>
              <a:gd name="connsiteX35" fmla="*/ 7143054 w 11514075"/>
              <a:gd name="connsiteY35" fmla="*/ 6303750 h 6303750"/>
              <a:gd name="connsiteX36" fmla="*/ 6572341 w 11514075"/>
              <a:gd name="connsiteY36" fmla="*/ 6303750 h 6303750"/>
              <a:gd name="connsiteX37" fmla="*/ 5784214 w 11514075"/>
              <a:gd name="connsiteY37" fmla="*/ 6303750 h 6303750"/>
              <a:gd name="connsiteX38" fmla="*/ 5104795 w 11514075"/>
              <a:gd name="connsiteY38" fmla="*/ 6303750 h 6303750"/>
              <a:gd name="connsiteX39" fmla="*/ 4751496 w 11514075"/>
              <a:gd name="connsiteY39" fmla="*/ 6303750 h 6303750"/>
              <a:gd name="connsiteX40" fmla="*/ 4398198 w 11514075"/>
              <a:gd name="connsiteY40" fmla="*/ 6303750 h 6303750"/>
              <a:gd name="connsiteX41" fmla="*/ 3718778 w 11514075"/>
              <a:gd name="connsiteY41" fmla="*/ 6303750 h 6303750"/>
              <a:gd name="connsiteX42" fmla="*/ 3039359 w 11514075"/>
              <a:gd name="connsiteY42" fmla="*/ 6303750 h 6303750"/>
              <a:gd name="connsiteX43" fmla="*/ 2686061 w 11514075"/>
              <a:gd name="connsiteY43" fmla="*/ 6303750 h 6303750"/>
              <a:gd name="connsiteX44" fmla="*/ 2115348 w 11514075"/>
              <a:gd name="connsiteY44" fmla="*/ 6303750 h 6303750"/>
              <a:gd name="connsiteX45" fmla="*/ 1544635 w 11514075"/>
              <a:gd name="connsiteY45" fmla="*/ 6303750 h 6303750"/>
              <a:gd name="connsiteX46" fmla="*/ 1082630 w 11514075"/>
              <a:gd name="connsiteY46" fmla="*/ 6303750 h 6303750"/>
              <a:gd name="connsiteX47" fmla="*/ 321680 w 11514075"/>
              <a:gd name="connsiteY47" fmla="*/ 6303750 h 6303750"/>
              <a:gd name="connsiteX48" fmla="*/ 0 w 11514075"/>
              <a:gd name="connsiteY48" fmla="*/ 5982070 h 6303750"/>
              <a:gd name="connsiteX49" fmla="*/ 0 w 11514075"/>
              <a:gd name="connsiteY49" fmla="*/ 5353138 h 6303750"/>
              <a:gd name="connsiteX50" fmla="*/ 0 w 11514075"/>
              <a:gd name="connsiteY50" fmla="*/ 4724206 h 6303750"/>
              <a:gd name="connsiteX51" fmla="*/ 0 w 11514075"/>
              <a:gd name="connsiteY51" fmla="*/ 4038669 h 6303750"/>
              <a:gd name="connsiteX52" fmla="*/ 0 w 11514075"/>
              <a:gd name="connsiteY52" fmla="*/ 3466341 h 6303750"/>
              <a:gd name="connsiteX53" fmla="*/ 0 w 11514075"/>
              <a:gd name="connsiteY53" fmla="*/ 2724201 h 6303750"/>
              <a:gd name="connsiteX54" fmla="*/ 0 w 11514075"/>
              <a:gd name="connsiteY54" fmla="*/ 1982061 h 6303750"/>
              <a:gd name="connsiteX55" fmla="*/ 0 w 11514075"/>
              <a:gd name="connsiteY55" fmla="*/ 1353129 h 6303750"/>
              <a:gd name="connsiteX56" fmla="*/ 0 w 11514075"/>
              <a:gd name="connsiteY56" fmla="*/ 894008 h 6303750"/>
              <a:gd name="connsiteX57" fmla="*/ 0 w 11514075"/>
              <a:gd name="connsiteY57" fmla="*/ 321680 h 630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14075" h="6303750" fill="none" extrusionOk="0">
                <a:moveTo>
                  <a:pt x="0" y="321680"/>
                </a:moveTo>
                <a:cubicBezTo>
                  <a:pt x="24797" y="138765"/>
                  <a:pt x="159354" y="38592"/>
                  <a:pt x="321680" y="0"/>
                </a:cubicBezTo>
                <a:cubicBezTo>
                  <a:pt x="436619" y="13888"/>
                  <a:pt x="596196" y="-15848"/>
                  <a:pt x="783685" y="0"/>
                </a:cubicBezTo>
                <a:cubicBezTo>
                  <a:pt x="971175" y="15848"/>
                  <a:pt x="1019717" y="1587"/>
                  <a:pt x="1136984" y="0"/>
                </a:cubicBezTo>
                <a:cubicBezTo>
                  <a:pt x="1254251" y="-1587"/>
                  <a:pt x="1330404" y="-7007"/>
                  <a:pt x="1490282" y="0"/>
                </a:cubicBezTo>
                <a:cubicBezTo>
                  <a:pt x="1650160" y="7007"/>
                  <a:pt x="1788740" y="8627"/>
                  <a:pt x="1952287" y="0"/>
                </a:cubicBezTo>
                <a:cubicBezTo>
                  <a:pt x="2115835" y="-8627"/>
                  <a:pt x="2408743" y="-30692"/>
                  <a:pt x="2631707" y="0"/>
                </a:cubicBezTo>
                <a:cubicBezTo>
                  <a:pt x="2854671" y="30692"/>
                  <a:pt x="2996638" y="-15803"/>
                  <a:pt x="3202419" y="0"/>
                </a:cubicBezTo>
                <a:cubicBezTo>
                  <a:pt x="3408200" y="15803"/>
                  <a:pt x="3617576" y="-5337"/>
                  <a:pt x="3881839" y="0"/>
                </a:cubicBezTo>
                <a:cubicBezTo>
                  <a:pt x="4146102" y="5337"/>
                  <a:pt x="4343616" y="-37258"/>
                  <a:pt x="4669966" y="0"/>
                </a:cubicBezTo>
                <a:cubicBezTo>
                  <a:pt x="4996316" y="37258"/>
                  <a:pt x="5204375" y="30958"/>
                  <a:pt x="5458093" y="0"/>
                </a:cubicBezTo>
                <a:cubicBezTo>
                  <a:pt x="5711811" y="-30958"/>
                  <a:pt x="5862880" y="-16084"/>
                  <a:pt x="6028805" y="0"/>
                </a:cubicBezTo>
                <a:cubicBezTo>
                  <a:pt x="6194730" y="16084"/>
                  <a:pt x="6516404" y="25296"/>
                  <a:pt x="6816932" y="0"/>
                </a:cubicBezTo>
                <a:cubicBezTo>
                  <a:pt x="7117460" y="-25296"/>
                  <a:pt x="7340429" y="3278"/>
                  <a:pt x="7713766" y="0"/>
                </a:cubicBezTo>
                <a:cubicBezTo>
                  <a:pt x="8087103" y="-3278"/>
                  <a:pt x="8164761" y="32779"/>
                  <a:pt x="8610600" y="0"/>
                </a:cubicBezTo>
                <a:cubicBezTo>
                  <a:pt x="9056439" y="-32779"/>
                  <a:pt x="8838860" y="8631"/>
                  <a:pt x="8963898" y="0"/>
                </a:cubicBezTo>
                <a:cubicBezTo>
                  <a:pt x="9088936" y="-8631"/>
                  <a:pt x="9223421" y="-9057"/>
                  <a:pt x="9317197" y="0"/>
                </a:cubicBezTo>
                <a:cubicBezTo>
                  <a:pt x="9410973" y="9057"/>
                  <a:pt x="9851361" y="810"/>
                  <a:pt x="9996616" y="0"/>
                </a:cubicBezTo>
                <a:cubicBezTo>
                  <a:pt x="10141871" y="-810"/>
                  <a:pt x="10319989" y="4244"/>
                  <a:pt x="10458622" y="0"/>
                </a:cubicBezTo>
                <a:cubicBezTo>
                  <a:pt x="10597255" y="-4244"/>
                  <a:pt x="10947211" y="-32269"/>
                  <a:pt x="11192395" y="0"/>
                </a:cubicBezTo>
                <a:cubicBezTo>
                  <a:pt x="11372041" y="-9657"/>
                  <a:pt x="11543851" y="129967"/>
                  <a:pt x="11514075" y="321680"/>
                </a:cubicBezTo>
                <a:cubicBezTo>
                  <a:pt x="11528852" y="478574"/>
                  <a:pt x="11488145" y="801424"/>
                  <a:pt x="11514075" y="1007216"/>
                </a:cubicBezTo>
                <a:cubicBezTo>
                  <a:pt x="11540005" y="1213008"/>
                  <a:pt x="11533447" y="1380741"/>
                  <a:pt x="11514075" y="1522941"/>
                </a:cubicBezTo>
                <a:cubicBezTo>
                  <a:pt x="11494703" y="1665141"/>
                  <a:pt x="11518397" y="1881582"/>
                  <a:pt x="11514075" y="2095269"/>
                </a:cubicBezTo>
                <a:cubicBezTo>
                  <a:pt x="11509753" y="2308956"/>
                  <a:pt x="11519493" y="2423372"/>
                  <a:pt x="11514075" y="2724201"/>
                </a:cubicBezTo>
                <a:cubicBezTo>
                  <a:pt x="11508657" y="3025030"/>
                  <a:pt x="11521076" y="3134202"/>
                  <a:pt x="11514075" y="3239926"/>
                </a:cubicBezTo>
                <a:cubicBezTo>
                  <a:pt x="11507074" y="3345650"/>
                  <a:pt x="11490815" y="3552251"/>
                  <a:pt x="11514075" y="3812254"/>
                </a:cubicBezTo>
                <a:cubicBezTo>
                  <a:pt x="11537335" y="4072257"/>
                  <a:pt x="11534021" y="4061035"/>
                  <a:pt x="11514075" y="4271374"/>
                </a:cubicBezTo>
                <a:cubicBezTo>
                  <a:pt x="11494129" y="4481713"/>
                  <a:pt x="11519516" y="4582083"/>
                  <a:pt x="11514075" y="4843703"/>
                </a:cubicBezTo>
                <a:cubicBezTo>
                  <a:pt x="11508634" y="5105323"/>
                  <a:pt x="11566321" y="5531677"/>
                  <a:pt x="11514075" y="5982070"/>
                </a:cubicBezTo>
                <a:cubicBezTo>
                  <a:pt x="11552939" y="6158745"/>
                  <a:pt x="11334256" y="6316698"/>
                  <a:pt x="11192395" y="6303750"/>
                </a:cubicBezTo>
                <a:cubicBezTo>
                  <a:pt x="10867708" y="6340917"/>
                  <a:pt x="10649556" y="6278677"/>
                  <a:pt x="10404268" y="6303750"/>
                </a:cubicBezTo>
                <a:cubicBezTo>
                  <a:pt x="10158980" y="6328823"/>
                  <a:pt x="9812371" y="6312082"/>
                  <a:pt x="9507434" y="6303750"/>
                </a:cubicBezTo>
                <a:cubicBezTo>
                  <a:pt x="9202497" y="6295418"/>
                  <a:pt x="9004277" y="6301058"/>
                  <a:pt x="8610600" y="6303750"/>
                </a:cubicBezTo>
                <a:cubicBezTo>
                  <a:pt x="8216923" y="6306442"/>
                  <a:pt x="8260929" y="6277234"/>
                  <a:pt x="8039888" y="6303750"/>
                </a:cubicBezTo>
                <a:cubicBezTo>
                  <a:pt x="7818847" y="6330266"/>
                  <a:pt x="7399333" y="6311606"/>
                  <a:pt x="7143054" y="6303750"/>
                </a:cubicBezTo>
                <a:cubicBezTo>
                  <a:pt x="6886775" y="6295894"/>
                  <a:pt x="6803438" y="6292392"/>
                  <a:pt x="6572341" y="6303750"/>
                </a:cubicBezTo>
                <a:cubicBezTo>
                  <a:pt x="6341244" y="6315108"/>
                  <a:pt x="6139652" y="6295297"/>
                  <a:pt x="5784214" y="6303750"/>
                </a:cubicBezTo>
                <a:cubicBezTo>
                  <a:pt x="5428776" y="6312203"/>
                  <a:pt x="5259511" y="6311969"/>
                  <a:pt x="5104795" y="6303750"/>
                </a:cubicBezTo>
                <a:cubicBezTo>
                  <a:pt x="4950079" y="6295531"/>
                  <a:pt x="4891503" y="6287264"/>
                  <a:pt x="4751496" y="6303750"/>
                </a:cubicBezTo>
                <a:cubicBezTo>
                  <a:pt x="4611489" y="6320236"/>
                  <a:pt x="4558584" y="6293342"/>
                  <a:pt x="4398198" y="6303750"/>
                </a:cubicBezTo>
                <a:cubicBezTo>
                  <a:pt x="4237812" y="6314158"/>
                  <a:pt x="4018028" y="6300544"/>
                  <a:pt x="3718778" y="6303750"/>
                </a:cubicBezTo>
                <a:cubicBezTo>
                  <a:pt x="3419528" y="6306956"/>
                  <a:pt x="3302831" y="6329097"/>
                  <a:pt x="3039359" y="6303750"/>
                </a:cubicBezTo>
                <a:cubicBezTo>
                  <a:pt x="2775887" y="6278403"/>
                  <a:pt x="2796258" y="6288508"/>
                  <a:pt x="2686061" y="6303750"/>
                </a:cubicBezTo>
                <a:cubicBezTo>
                  <a:pt x="2575864" y="6318992"/>
                  <a:pt x="2344845" y="6310022"/>
                  <a:pt x="2115348" y="6303750"/>
                </a:cubicBezTo>
                <a:cubicBezTo>
                  <a:pt x="1885851" y="6297478"/>
                  <a:pt x="1696774" y="6275444"/>
                  <a:pt x="1544635" y="6303750"/>
                </a:cubicBezTo>
                <a:cubicBezTo>
                  <a:pt x="1392496" y="6332056"/>
                  <a:pt x="1284141" y="6306143"/>
                  <a:pt x="1082630" y="6303750"/>
                </a:cubicBezTo>
                <a:cubicBezTo>
                  <a:pt x="881120" y="6301357"/>
                  <a:pt x="627876" y="6321538"/>
                  <a:pt x="321680" y="6303750"/>
                </a:cubicBezTo>
                <a:cubicBezTo>
                  <a:pt x="129236" y="6322307"/>
                  <a:pt x="15493" y="6176842"/>
                  <a:pt x="0" y="5982070"/>
                </a:cubicBezTo>
                <a:cubicBezTo>
                  <a:pt x="5394" y="5832201"/>
                  <a:pt x="-28766" y="5557885"/>
                  <a:pt x="0" y="5353138"/>
                </a:cubicBezTo>
                <a:cubicBezTo>
                  <a:pt x="28766" y="5148391"/>
                  <a:pt x="-26807" y="4978230"/>
                  <a:pt x="0" y="4724206"/>
                </a:cubicBezTo>
                <a:cubicBezTo>
                  <a:pt x="26807" y="4470182"/>
                  <a:pt x="-22401" y="4239535"/>
                  <a:pt x="0" y="4038669"/>
                </a:cubicBezTo>
                <a:cubicBezTo>
                  <a:pt x="22401" y="3837803"/>
                  <a:pt x="7334" y="3669167"/>
                  <a:pt x="0" y="3466341"/>
                </a:cubicBezTo>
                <a:cubicBezTo>
                  <a:pt x="-7334" y="3263515"/>
                  <a:pt x="-33590" y="3062996"/>
                  <a:pt x="0" y="2724201"/>
                </a:cubicBezTo>
                <a:cubicBezTo>
                  <a:pt x="33590" y="2385406"/>
                  <a:pt x="11023" y="2299649"/>
                  <a:pt x="0" y="1982061"/>
                </a:cubicBezTo>
                <a:cubicBezTo>
                  <a:pt x="-11023" y="1664473"/>
                  <a:pt x="3540" y="1565430"/>
                  <a:pt x="0" y="1353129"/>
                </a:cubicBezTo>
                <a:cubicBezTo>
                  <a:pt x="-3540" y="1140828"/>
                  <a:pt x="-9508" y="1047477"/>
                  <a:pt x="0" y="894008"/>
                </a:cubicBezTo>
                <a:cubicBezTo>
                  <a:pt x="9508" y="740539"/>
                  <a:pt x="-8143" y="518001"/>
                  <a:pt x="0" y="321680"/>
                </a:cubicBezTo>
                <a:close/>
              </a:path>
              <a:path w="11514075" h="6303750" stroke="0" extrusionOk="0">
                <a:moveTo>
                  <a:pt x="0" y="321680"/>
                </a:moveTo>
                <a:cubicBezTo>
                  <a:pt x="-2976" y="150273"/>
                  <a:pt x="173937" y="7585"/>
                  <a:pt x="321680" y="0"/>
                </a:cubicBezTo>
                <a:cubicBezTo>
                  <a:pt x="417158" y="-9146"/>
                  <a:pt x="565123" y="-12386"/>
                  <a:pt x="783685" y="0"/>
                </a:cubicBezTo>
                <a:cubicBezTo>
                  <a:pt x="1002248" y="12386"/>
                  <a:pt x="1088147" y="14391"/>
                  <a:pt x="1354398" y="0"/>
                </a:cubicBezTo>
                <a:cubicBezTo>
                  <a:pt x="1620649" y="-14391"/>
                  <a:pt x="1964552" y="7545"/>
                  <a:pt x="2251232" y="0"/>
                </a:cubicBezTo>
                <a:cubicBezTo>
                  <a:pt x="2537912" y="-7545"/>
                  <a:pt x="2822252" y="-19780"/>
                  <a:pt x="3039359" y="0"/>
                </a:cubicBezTo>
                <a:cubicBezTo>
                  <a:pt x="3256466" y="19780"/>
                  <a:pt x="3578648" y="6658"/>
                  <a:pt x="3936193" y="0"/>
                </a:cubicBezTo>
                <a:cubicBezTo>
                  <a:pt x="4293738" y="-6658"/>
                  <a:pt x="4212715" y="1322"/>
                  <a:pt x="4398198" y="0"/>
                </a:cubicBezTo>
                <a:cubicBezTo>
                  <a:pt x="4583681" y="-1322"/>
                  <a:pt x="4717108" y="-17541"/>
                  <a:pt x="4968911" y="0"/>
                </a:cubicBezTo>
                <a:cubicBezTo>
                  <a:pt x="5220714" y="17541"/>
                  <a:pt x="5448381" y="31676"/>
                  <a:pt x="5757038" y="0"/>
                </a:cubicBezTo>
                <a:cubicBezTo>
                  <a:pt x="6065695" y="-31676"/>
                  <a:pt x="5942513" y="-6720"/>
                  <a:pt x="6110336" y="0"/>
                </a:cubicBezTo>
                <a:cubicBezTo>
                  <a:pt x="6278159" y="6720"/>
                  <a:pt x="6366213" y="11675"/>
                  <a:pt x="6572341" y="0"/>
                </a:cubicBezTo>
                <a:cubicBezTo>
                  <a:pt x="6778470" y="-11675"/>
                  <a:pt x="7182928" y="-22298"/>
                  <a:pt x="7469175" y="0"/>
                </a:cubicBezTo>
                <a:cubicBezTo>
                  <a:pt x="7755422" y="22298"/>
                  <a:pt x="7675429" y="-16002"/>
                  <a:pt x="7822473" y="0"/>
                </a:cubicBezTo>
                <a:cubicBezTo>
                  <a:pt x="7969517" y="16002"/>
                  <a:pt x="8266640" y="-24044"/>
                  <a:pt x="8501893" y="0"/>
                </a:cubicBezTo>
                <a:cubicBezTo>
                  <a:pt x="8737146" y="24044"/>
                  <a:pt x="8797781" y="-18296"/>
                  <a:pt x="8963898" y="0"/>
                </a:cubicBezTo>
                <a:cubicBezTo>
                  <a:pt x="9130015" y="18296"/>
                  <a:pt x="9546247" y="17546"/>
                  <a:pt x="9752025" y="0"/>
                </a:cubicBezTo>
                <a:cubicBezTo>
                  <a:pt x="9957803" y="-17546"/>
                  <a:pt x="10699917" y="-30666"/>
                  <a:pt x="11192395" y="0"/>
                </a:cubicBezTo>
                <a:cubicBezTo>
                  <a:pt x="11369374" y="24933"/>
                  <a:pt x="11517915" y="161432"/>
                  <a:pt x="11514075" y="321680"/>
                </a:cubicBezTo>
                <a:cubicBezTo>
                  <a:pt x="11545287" y="492354"/>
                  <a:pt x="11521059" y="832726"/>
                  <a:pt x="11514075" y="1007216"/>
                </a:cubicBezTo>
                <a:cubicBezTo>
                  <a:pt x="11507091" y="1181706"/>
                  <a:pt x="11533930" y="1366874"/>
                  <a:pt x="11514075" y="1579544"/>
                </a:cubicBezTo>
                <a:cubicBezTo>
                  <a:pt x="11494220" y="1792214"/>
                  <a:pt x="11489185" y="1926017"/>
                  <a:pt x="11514075" y="2095269"/>
                </a:cubicBezTo>
                <a:cubicBezTo>
                  <a:pt x="11538965" y="2264522"/>
                  <a:pt x="11534701" y="2432068"/>
                  <a:pt x="11514075" y="2610993"/>
                </a:cubicBezTo>
                <a:cubicBezTo>
                  <a:pt x="11493449" y="2789918"/>
                  <a:pt x="11503945" y="2951432"/>
                  <a:pt x="11514075" y="3126718"/>
                </a:cubicBezTo>
                <a:cubicBezTo>
                  <a:pt x="11524205" y="3302005"/>
                  <a:pt x="11505699" y="3423618"/>
                  <a:pt x="11514075" y="3699046"/>
                </a:cubicBezTo>
                <a:cubicBezTo>
                  <a:pt x="11522451" y="3974474"/>
                  <a:pt x="11499916" y="4074266"/>
                  <a:pt x="11514075" y="4271374"/>
                </a:cubicBezTo>
                <a:cubicBezTo>
                  <a:pt x="11528234" y="4468482"/>
                  <a:pt x="11522249" y="4689877"/>
                  <a:pt x="11514075" y="4843703"/>
                </a:cubicBezTo>
                <a:cubicBezTo>
                  <a:pt x="11505901" y="4997529"/>
                  <a:pt x="11550660" y="5753408"/>
                  <a:pt x="11514075" y="5982070"/>
                </a:cubicBezTo>
                <a:cubicBezTo>
                  <a:pt x="11515325" y="6177988"/>
                  <a:pt x="11392506" y="6276289"/>
                  <a:pt x="11192395" y="6303750"/>
                </a:cubicBezTo>
                <a:cubicBezTo>
                  <a:pt x="11120347" y="6301053"/>
                  <a:pt x="10994370" y="6290127"/>
                  <a:pt x="10839097" y="6303750"/>
                </a:cubicBezTo>
                <a:cubicBezTo>
                  <a:pt x="10683824" y="6317373"/>
                  <a:pt x="10234013" y="6338672"/>
                  <a:pt x="9942263" y="6303750"/>
                </a:cubicBezTo>
                <a:cubicBezTo>
                  <a:pt x="9650513" y="6268828"/>
                  <a:pt x="9720831" y="6311019"/>
                  <a:pt x="9588965" y="6303750"/>
                </a:cubicBezTo>
                <a:cubicBezTo>
                  <a:pt x="9457099" y="6296481"/>
                  <a:pt x="9071065" y="6299411"/>
                  <a:pt x="8800838" y="6303750"/>
                </a:cubicBezTo>
                <a:cubicBezTo>
                  <a:pt x="8530611" y="6308089"/>
                  <a:pt x="8334696" y="6300013"/>
                  <a:pt x="8012711" y="6303750"/>
                </a:cubicBezTo>
                <a:cubicBezTo>
                  <a:pt x="7690726" y="6307487"/>
                  <a:pt x="7521250" y="6300107"/>
                  <a:pt x="7224584" y="6303750"/>
                </a:cubicBezTo>
                <a:cubicBezTo>
                  <a:pt x="6927918" y="6307393"/>
                  <a:pt x="6891121" y="6331791"/>
                  <a:pt x="6653871" y="6303750"/>
                </a:cubicBezTo>
                <a:cubicBezTo>
                  <a:pt x="6416621" y="6275709"/>
                  <a:pt x="6288900" y="6305785"/>
                  <a:pt x="5974452" y="6303750"/>
                </a:cubicBezTo>
                <a:cubicBezTo>
                  <a:pt x="5660004" y="6301715"/>
                  <a:pt x="5753990" y="6296066"/>
                  <a:pt x="5621154" y="6303750"/>
                </a:cubicBezTo>
                <a:cubicBezTo>
                  <a:pt x="5488318" y="6311434"/>
                  <a:pt x="5401719" y="6313566"/>
                  <a:pt x="5267855" y="6303750"/>
                </a:cubicBezTo>
                <a:cubicBezTo>
                  <a:pt x="5133991" y="6293934"/>
                  <a:pt x="4808881" y="6330814"/>
                  <a:pt x="4371021" y="6303750"/>
                </a:cubicBezTo>
                <a:cubicBezTo>
                  <a:pt x="3933161" y="6276686"/>
                  <a:pt x="4069814" y="6291433"/>
                  <a:pt x="3800309" y="6303750"/>
                </a:cubicBezTo>
                <a:cubicBezTo>
                  <a:pt x="3530804" y="6316067"/>
                  <a:pt x="3189657" y="6265980"/>
                  <a:pt x="2903475" y="6303750"/>
                </a:cubicBezTo>
                <a:cubicBezTo>
                  <a:pt x="2617293" y="6341520"/>
                  <a:pt x="2423698" y="6309206"/>
                  <a:pt x="2006641" y="6303750"/>
                </a:cubicBezTo>
                <a:cubicBezTo>
                  <a:pt x="1589584" y="6298294"/>
                  <a:pt x="1490750" y="6271323"/>
                  <a:pt x="1327221" y="6303750"/>
                </a:cubicBezTo>
                <a:cubicBezTo>
                  <a:pt x="1163692" y="6336177"/>
                  <a:pt x="689043" y="6341490"/>
                  <a:pt x="321680" y="6303750"/>
                </a:cubicBezTo>
                <a:cubicBezTo>
                  <a:pt x="123090" y="6299661"/>
                  <a:pt x="-20169" y="6195116"/>
                  <a:pt x="0" y="5982070"/>
                </a:cubicBezTo>
                <a:cubicBezTo>
                  <a:pt x="14869" y="5719297"/>
                  <a:pt x="-8733" y="5486656"/>
                  <a:pt x="0" y="5239930"/>
                </a:cubicBezTo>
                <a:cubicBezTo>
                  <a:pt x="8733" y="4993204"/>
                  <a:pt x="25731" y="4889348"/>
                  <a:pt x="0" y="4554394"/>
                </a:cubicBezTo>
                <a:cubicBezTo>
                  <a:pt x="-25731" y="4219440"/>
                  <a:pt x="16944" y="4080062"/>
                  <a:pt x="0" y="3925462"/>
                </a:cubicBezTo>
                <a:cubicBezTo>
                  <a:pt x="-16944" y="3770862"/>
                  <a:pt x="24506" y="3519556"/>
                  <a:pt x="0" y="3239926"/>
                </a:cubicBezTo>
                <a:cubicBezTo>
                  <a:pt x="-24506" y="2960296"/>
                  <a:pt x="-22448" y="2826169"/>
                  <a:pt x="0" y="2497785"/>
                </a:cubicBezTo>
                <a:cubicBezTo>
                  <a:pt x="22448" y="2169401"/>
                  <a:pt x="-30568" y="2024095"/>
                  <a:pt x="0" y="1755645"/>
                </a:cubicBezTo>
                <a:cubicBezTo>
                  <a:pt x="30568" y="1487195"/>
                  <a:pt x="10343" y="1347698"/>
                  <a:pt x="0" y="1183317"/>
                </a:cubicBezTo>
                <a:cubicBezTo>
                  <a:pt x="-10343" y="1018936"/>
                  <a:pt x="7119" y="659870"/>
                  <a:pt x="0" y="321680"/>
                </a:cubicBezTo>
                <a:close/>
              </a:path>
            </a:pathLst>
          </a:custGeom>
          <a:solidFill>
            <a:schemeClr val="bg1">
              <a:alpha val="88000"/>
            </a:schemeClr>
          </a:solidFill>
          <a:ln w="28575" cap="rnd" cmpd="thinThick">
            <a:solidFill>
              <a:schemeClr val="bg1"/>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6EEC4734-1A32-2D40-9C0C-5A74F7588555}"/>
              </a:ext>
            </a:extLst>
          </p:cNvPr>
          <p:cNvGraphicFramePr>
            <a:graphicFrameLocks noGrp="1"/>
          </p:cNvGraphicFramePr>
          <p:nvPr/>
        </p:nvGraphicFramePr>
        <p:xfrm>
          <a:off x="3451858" y="3239294"/>
          <a:ext cx="3451861" cy="335280"/>
        </p:xfrm>
        <a:graphic>
          <a:graphicData uri="http://schemas.openxmlformats.org/drawingml/2006/table">
            <a:tbl>
              <a:tblPr/>
              <a:tblGrid>
                <a:gridCol w="3451861">
                  <a:extLst>
                    <a:ext uri="{9D8B030D-6E8A-4147-A177-3AD203B41FA5}">
                      <a16:colId xmlns:a16="http://schemas.microsoft.com/office/drawing/2014/main" val="1768385109"/>
                    </a:ext>
                  </a:extLst>
                </a:gridCol>
              </a:tblGrid>
              <a:tr h="0">
                <a:tc>
                  <a:txBody>
                    <a:bodyPr/>
                    <a:lstStyle/>
                    <a:p>
                      <a:pPr algn="just"/>
                      <a:endParaRPr lang="vi-VN"/>
                    </a:p>
                  </a:txBody>
                  <a:tcPr marL="30480" marR="30480" marT="30480" marB="30480" anchor="ctr">
                    <a:lnL>
                      <a:noFill/>
                    </a:lnL>
                    <a:lnR>
                      <a:noFill/>
                    </a:lnR>
                    <a:lnT>
                      <a:noFill/>
                    </a:lnT>
                    <a:lnB>
                      <a:noFill/>
                    </a:lnB>
                    <a:solidFill>
                      <a:srgbClr val="FFFFFF"/>
                    </a:solidFill>
                  </a:tcPr>
                </a:tc>
                <a:extLst>
                  <a:ext uri="{0D108BD9-81ED-4DB2-BD59-A6C34878D82A}">
                    <a16:rowId xmlns:a16="http://schemas.microsoft.com/office/drawing/2014/main" val="3607584778"/>
                  </a:ext>
                </a:extLst>
              </a:tr>
            </a:tbl>
          </a:graphicData>
        </a:graphic>
      </p:graphicFrame>
      <p:grpSp>
        <p:nvGrpSpPr>
          <p:cNvPr id="22" name="Group 21">
            <a:extLst>
              <a:ext uri="{FF2B5EF4-FFF2-40B4-BE49-F238E27FC236}">
                <a16:creationId xmlns:a16="http://schemas.microsoft.com/office/drawing/2014/main" id="{82ACE25A-D5BC-61F0-5B17-69405FAF0193}"/>
              </a:ext>
            </a:extLst>
          </p:cNvPr>
          <p:cNvGrpSpPr/>
          <p:nvPr/>
        </p:nvGrpSpPr>
        <p:grpSpPr>
          <a:xfrm>
            <a:off x="430273" y="138257"/>
            <a:ext cx="10332975" cy="1323439"/>
            <a:chOff x="489612" y="138257"/>
            <a:chExt cx="3180654" cy="1323439"/>
          </a:xfrm>
        </p:grpSpPr>
        <p:pic>
          <p:nvPicPr>
            <p:cNvPr id="19" name="Picture 18">
              <a:extLst>
                <a:ext uri="{FF2B5EF4-FFF2-40B4-BE49-F238E27FC236}">
                  <a16:creationId xmlns:a16="http://schemas.microsoft.com/office/drawing/2014/main" id="{79753E44-9073-029C-A954-D39C1D3EB84B}"/>
                </a:ext>
              </a:extLst>
            </p:cNvPr>
            <p:cNvPicPr>
              <a:picLocks noChangeAspect="1"/>
            </p:cNvPicPr>
            <p:nvPr/>
          </p:nvPicPr>
          <p:blipFill>
            <a:blip r:embed="rId4"/>
            <a:stretch>
              <a:fillRect/>
            </a:stretch>
          </p:blipFill>
          <p:spPr>
            <a:xfrm>
              <a:off x="489612" y="175386"/>
              <a:ext cx="3180654" cy="691389"/>
            </a:xfrm>
            <a:prstGeom prst="rect">
              <a:avLst/>
            </a:prstGeom>
          </p:spPr>
        </p:pic>
        <p:sp>
          <p:nvSpPr>
            <p:cNvPr id="21" name="TextBox 20">
              <a:extLst>
                <a:ext uri="{FF2B5EF4-FFF2-40B4-BE49-F238E27FC236}">
                  <a16:creationId xmlns:a16="http://schemas.microsoft.com/office/drawing/2014/main" id="{3E3EC24A-E8B2-6968-C3A3-98B653646D0C}"/>
                </a:ext>
              </a:extLst>
            </p:cNvPr>
            <p:cNvSpPr txBox="1"/>
            <p:nvPr/>
          </p:nvSpPr>
          <p:spPr>
            <a:xfrm>
              <a:off x="776903" y="138257"/>
              <a:ext cx="278195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i="0" dirty="0">
                  <a:solidFill>
                    <a:srgbClr val="000000"/>
                  </a:solidFill>
                  <a:effectLst/>
                  <a:latin typeface="OpenSans"/>
                </a:rPr>
                <a:t>2. </a:t>
              </a:r>
              <a:r>
                <a:rPr lang="vi-VN" sz="4000" b="0" i="0" dirty="0">
                  <a:solidFill>
                    <a:srgbClr val="000000"/>
                  </a:solidFill>
                  <a:effectLst/>
                  <a:latin typeface="OpenSans"/>
                </a:rPr>
                <a:t>Đọc bài dưới đây và thực hiện yêu cầu.</a:t>
              </a:r>
              <a:br>
                <a:rPr lang="vi-VN" sz="4000" b="0" i="0" dirty="0">
                  <a:solidFill>
                    <a:srgbClr val="000000"/>
                  </a:solidFill>
                  <a:effectLst/>
                  <a:latin typeface="OpenSans"/>
                </a:rPr>
              </a:br>
              <a:endParaRPr kumimoji="0" lang="en-US" sz="4000" b="0" i="0" u="none" strike="noStrike" kern="1200" cap="none" spc="0" normalizeH="0" baseline="0" noProof="0" dirty="0">
                <a:ln>
                  <a:noFill/>
                </a:ln>
                <a:solidFill>
                  <a:srgbClr val="FF4949"/>
                </a:solidFill>
                <a:effectLst/>
                <a:uLnTx/>
                <a:uFillTx/>
                <a:latin typeface="LNTH-Hoa Nho LNTH" pitchFamily="2" charset="0"/>
                <a:ea typeface="+mn-ea"/>
                <a:cs typeface="+mn-cs"/>
              </a:endParaRPr>
            </a:p>
          </p:txBody>
        </p:sp>
      </p:grpSp>
      <p:pic>
        <p:nvPicPr>
          <p:cNvPr id="23" name="Picture 22">
            <a:extLst>
              <a:ext uri="{FF2B5EF4-FFF2-40B4-BE49-F238E27FC236}">
                <a16:creationId xmlns:a16="http://schemas.microsoft.com/office/drawing/2014/main" id="{49BA2EDE-BBF7-B625-6F1F-5F81E6139DF2}"/>
              </a:ext>
            </a:extLst>
          </p:cNvPr>
          <p:cNvPicPr>
            <a:picLocks noChangeAspect="1"/>
          </p:cNvPicPr>
          <p:nvPr/>
        </p:nvPicPr>
        <p:blipFill>
          <a:blip r:embed="rId5"/>
          <a:stretch>
            <a:fillRect/>
          </a:stretch>
        </p:blipFill>
        <p:spPr>
          <a:xfrm>
            <a:off x="186000" y="118236"/>
            <a:ext cx="660000" cy="900000"/>
          </a:xfrm>
          <a:prstGeom prst="rect">
            <a:avLst/>
          </a:prstGeom>
        </p:spPr>
      </p:pic>
      <p:pic>
        <p:nvPicPr>
          <p:cNvPr id="8" name="Picture 7">
            <a:extLst>
              <a:ext uri="{FF2B5EF4-FFF2-40B4-BE49-F238E27FC236}">
                <a16:creationId xmlns:a16="http://schemas.microsoft.com/office/drawing/2014/main" id="{BF67B2C6-76B1-38B1-1621-B072660E1C05}"/>
              </a:ext>
            </a:extLst>
          </p:cNvPr>
          <p:cNvPicPr>
            <a:picLocks noChangeAspect="1"/>
          </p:cNvPicPr>
          <p:nvPr/>
        </p:nvPicPr>
        <p:blipFill>
          <a:blip r:embed="rId6"/>
          <a:stretch>
            <a:fillRect/>
          </a:stretch>
        </p:blipFill>
        <p:spPr>
          <a:xfrm>
            <a:off x="7886700" y="995362"/>
            <a:ext cx="3810000" cy="1990725"/>
          </a:xfrm>
          <a:prstGeom prst="rect">
            <a:avLst/>
          </a:prstGeom>
        </p:spPr>
      </p:pic>
      <p:sp>
        <p:nvSpPr>
          <p:cNvPr id="9" name="TextBox 8">
            <a:extLst>
              <a:ext uri="{FF2B5EF4-FFF2-40B4-BE49-F238E27FC236}">
                <a16:creationId xmlns:a16="http://schemas.microsoft.com/office/drawing/2014/main" id="{73CC1EEE-8E99-4306-5141-DCF8619C7F34}"/>
              </a:ext>
            </a:extLst>
          </p:cNvPr>
          <p:cNvSpPr txBox="1"/>
          <p:nvPr/>
        </p:nvSpPr>
        <p:spPr>
          <a:xfrm>
            <a:off x="266700" y="1096769"/>
            <a:ext cx="11210925" cy="6001643"/>
          </a:xfrm>
          <a:prstGeom prst="rect">
            <a:avLst/>
          </a:prstGeom>
          <a:noFill/>
        </p:spPr>
        <p:txBody>
          <a:bodyPr wrap="square">
            <a:spAutoFit/>
          </a:bodyPr>
          <a:lstStyle/>
          <a:p>
            <a:pPr lvl="0" algn="ctr"/>
            <a:r>
              <a:rPr lang="vi-VN" sz="2400" b="1" dirty="0">
                <a:solidFill>
                  <a:srgbClr val="FF0000"/>
                </a:solidFill>
                <a:latin typeface="Calibri" panose="020F0502020204030204" pitchFamily="34" charset="0"/>
                <a:cs typeface="Calibri" panose="020F0502020204030204" pitchFamily="34" charset="0"/>
              </a:rPr>
              <a:t>Đàn chim gáy</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Bây giờ đang là mùa gặt tháng Mười, hàng đàn chim gáy cắn đuôi nhau, lượn vòng rồi xà xuống ruộng gặt.</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Đó là những con chim gáy hiền lành, béo nục. Đôi mắt nâu trầm ngâm ngơ ngác nhìn xa. Cái bụng mịn mượt, cổ quàng chiếc “tạp dề” công nhân đầy hạt cườm lấp lánh biêng biếc. Chàng chim gáy nào giọng gáy càng trong càng dài, mỗi mùa càng được vinh dự đeo thêm vòng cườm đẹp quanh cổ.</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Khi ngoài đồng đã đông người gặt thì chim gáy về, bay vần quanh trên các ngọn tre, rồi từng đàn sà xuống những thửa ruộng vừa gặt quang. Con mái xuống trước, cái đuôi lái lượn xòe như múa. Con đực còn nán lại trong bờ tre, cất tiếng gáy thêm một thôi dài. Xong rồi anh chàng mới thủng thỉnh bước ra, ưỡn cái ngực đầy cườm biếc lượn nhẹ theo. Chim gáy nhặt thóc rụng. Chim gáy tha thẩn, cặm cụi sau người đi mót lúa. </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Tôi rất thích chim gáy. Con chim gáy phúc hậu và chăm chỉ, con chim gáy mơ màng, con chim gáy no ấm của mùa gặt hái tháng Mười. </a:t>
            </a:r>
          </a:p>
          <a:p>
            <a:pPr lvl="0" algn="r"/>
            <a:r>
              <a:rPr lang="vi-VN" sz="2400" dirty="0">
                <a:solidFill>
                  <a:prstClr val="black"/>
                </a:solidFill>
                <a:latin typeface="Calibri" panose="020F0502020204030204" pitchFamily="34" charset="0"/>
                <a:cs typeface="Calibri" panose="020F0502020204030204" pitchFamily="34" charset="0"/>
              </a:rPr>
              <a:t>(Theo Tô Hoài)</a:t>
            </a:r>
          </a:p>
          <a:p>
            <a:pPr lvl="0" algn="just"/>
            <a:endParaRPr lang="vi-VN" sz="2400" dirty="0">
              <a:solidFill>
                <a:prstClr val="black"/>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5790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5"/>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477900" y="410761"/>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C424E76D-8CEB-8DA4-AE7E-4C5E6B62C0D0}"/>
              </a:ext>
            </a:extLst>
          </p:cNvPr>
          <p:cNvPicPr>
            <a:picLocks noChangeAspect="1"/>
          </p:cNvPicPr>
          <p:nvPr/>
        </p:nvPicPr>
        <p:blipFill>
          <a:blip r:embed="rId6"/>
          <a:stretch>
            <a:fillRect/>
          </a:stretch>
        </p:blipFill>
        <p:spPr>
          <a:xfrm>
            <a:off x="0" y="0"/>
            <a:ext cx="5688336" cy="2088000"/>
          </a:xfrm>
          <a:prstGeom prst="rect">
            <a:avLst/>
          </a:prstGeom>
        </p:spPr>
      </p:pic>
      <p:grpSp>
        <p:nvGrpSpPr>
          <p:cNvPr id="15" name="Group 14">
            <a:extLst>
              <a:ext uri="{FF2B5EF4-FFF2-40B4-BE49-F238E27FC236}">
                <a16:creationId xmlns:a16="http://schemas.microsoft.com/office/drawing/2014/main" id="{429F3333-E962-1ED0-B1BB-83A88430473D}"/>
              </a:ext>
            </a:extLst>
          </p:cNvPr>
          <p:cNvGrpSpPr/>
          <p:nvPr/>
        </p:nvGrpSpPr>
        <p:grpSpPr>
          <a:xfrm>
            <a:off x="7058025" y="1937179"/>
            <a:ext cx="4371975" cy="4442157"/>
            <a:chOff x="7814083" y="2415843"/>
            <a:chExt cx="3861918" cy="4442157"/>
          </a:xfrm>
        </p:grpSpPr>
        <p:pic>
          <p:nvPicPr>
            <p:cNvPr id="17" name="Picture 16">
              <a:extLst>
                <a:ext uri="{FF2B5EF4-FFF2-40B4-BE49-F238E27FC236}">
                  <a16:creationId xmlns:a16="http://schemas.microsoft.com/office/drawing/2014/main" id="{67047457-72BB-2F47-3C59-F88DD86A2AE9}"/>
                </a:ext>
              </a:extLst>
            </p:cNvPr>
            <p:cNvPicPr>
              <a:picLocks noChangeAspect="1"/>
            </p:cNvPicPr>
            <p:nvPr/>
          </p:nvPicPr>
          <p:blipFill>
            <a:blip r:embed="rId7"/>
            <a:stretch>
              <a:fillRect/>
            </a:stretch>
          </p:blipFill>
          <p:spPr>
            <a:xfrm>
              <a:off x="7814083" y="2415843"/>
              <a:ext cx="3861918" cy="4442157"/>
            </a:xfrm>
            <a:prstGeom prst="rect">
              <a:avLst/>
            </a:prstGeom>
          </p:spPr>
        </p:pic>
        <p:sp>
          <p:nvSpPr>
            <p:cNvPr id="18" name="TextBox 17">
              <a:extLst>
                <a:ext uri="{FF2B5EF4-FFF2-40B4-BE49-F238E27FC236}">
                  <a16:creationId xmlns:a16="http://schemas.microsoft.com/office/drawing/2014/main" id="{3DCC6F1B-70B9-4DA0-9926-6A6BAF882315}"/>
                </a:ext>
              </a:extLst>
            </p:cNvPr>
            <p:cNvSpPr txBox="1"/>
            <p:nvPr/>
          </p:nvSpPr>
          <p:spPr>
            <a:xfrm>
              <a:off x="8135073" y="2854020"/>
              <a:ext cx="3209224"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4949"/>
                  </a:solidFill>
                  <a:latin typeface="Cambria" panose="02040503050406030204" pitchFamily="18" charset="0"/>
                  <a:ea typeface="Cambria" panose="02040503050406030204" pitchFamily="18" charset="0"/>
                </a:rPr>
                <a:t>a. </a:t>
              </a:r>
              <a:r>
                <a:rPr kumimoji="0" lang="vi-VN"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rPr>
                <a:t>Khi nào chim gáy bay về cánh đồng làng?</a:t>
              </a:r>
            </a:p>
          </p:txBody>
        </p:sp>
      </p:gr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8"/>
          <a:stretch>
            <a:fillRect/>
          </a:stretch>
        </p:blipFill>
        <p:spPr>
          <a:xfrm>
            <a:off x="0" y="5907024"/>
            <a:ext cx="12192000" cy="950976"/>
          </a:xfrm>
          <a:prstGeom prst="rect">
            <a:avLst/>
          </a:prstGeom>
        </p:spPr>
      </p:pic>
      <p:sp>
        <p:nvSpPr>
          <p:cNvPr id="19" name="TextBox 18">
            <a:extLst>
              <a:ext uri="{FF2B5EF4-FFF2-40B4-BE49-F238E27FC236}">
                <a16:creationId xmlns:a16="http://schemas.microsoft.com/office/drawing/2014/main" id="{1C34E37D-D1D7-95C9-F5DE-372970EB54D1}"/>
              </a:ext>
            </a:extLst>
          </p:cNvPr>
          <p:cNvSpPr txBox="1"/>
          <p:nvPr/>
        </p:nvSpPr>
        <p:spPr>
          <a:xfrm>
            <a:off x="828675" y="2474018"/>
            <a:ext cx="5915025" cy="3108543"/>
          </a:xfrm>
          <a:prstGeom prst="rect">
            <a:avLst/>
          </a:prstGeom>
          <a:noFill/>
        </p:spPr>
        <p:txBody>
          <a:bodyPr wrap="square">
            <a:spAutoFit/>
          </a:bodyPr>
          <a:lstStyle/>
          <a:p>
            <a:pPr lvl="0" algn="just"/>
            <a:r>
              <a:rPr lang="vi-VN" sz="2800" b="1" dirty="0">
                <a:solidFill>
                  <a:srgbClr val="003399"/>
                </a:solidFill>
                <a:latin typeface="Cambria" panose="02040503050406030204" pitchFamily="18" charset="0"/>
                <a:ea typeface="Cambria" panose="02040503050406030204" pitchFamily="18" charset="0"/>
                <a:cs typeface="Calibri" panose="020F0502020204030204" pitchFamily="34" charset="0"/>
              </a:rPr>
              <a:t>Những đặc điểm của chim gáy: đức tính thì hiền lành, chăm chỉ; thân hình béo nục; đôi mắt màu nâu, trầm ngâm, ngơ ngác; lông mịn mượt; cổ quàng một chiếc “tạp dề” công nhân đầy hạt cườm lấp lánh; đuôi xòe như múa.</a:t>
            </a:r>
            <a:endParaRPr kumimoji="0" lang="vi-VN" sz="28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D267CC49-59FE-4A0E-558A-2A932B207945}"/>
              </a:ext>
            </a:extLst>
          </p:cNvPr>
          <p:cNvPicPr>
            <a:picLocks noChangeAspect="1"/>
          </p:cNvPicPr>
          <p:nvPr/>
        </p:nvPicPr>
        <p:blipFill>
          <a:blip r:embed="rId9"/>
          <a:stretch>
            <a:fillRect/>
          </a:stretch>
        </p:blipFill>
        <p:spPr>
          <a:xfrm>
            <a:off x="891002" y="1240485"/>
            <a:ext cx="3609145" cy="1176630"/>
          </a:xfrm>
          <a:prstGeom prst="rect">
            <a:avLst/>
          </a:prstGeom>
        </p:spPr>
      </p:pic>
    </p:spTree>
    <p:custDataLst>
      <p:tags r:id="rId1"/>
    </p:custDataLst>
    <p:extLst>
      <p:ext uri="{BB962C8B-B14F-4D97-AF65-F5344CB8AC3E}">
        <p14:creationId xmlns:p14="http://schemas.microsoft.com/office/powerpoint/2010/main" val="2706097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nodeType="afterEffect" p14:presetBounceEnd="53333">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3333">
                                          <p:cBhvr additive="base">
                                            <p:cTn id="11" dur="750" fill="hold"/>
                                            <p:tgtEl>
                                              <p:spTgt spid="15"/>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750"/>
                                            <p:tgtEl>
                                              <p:spTgt spid="19">
                                                <p:txEl>
                                                  <p:pRg st="0" end="0"/>
                                                </p:txEl>
                                              </p:spTgt>
                                            </p:tgtEl>
                                          </p:cBhvr>
                                        </p:animEffect>
                                        <p:anim calcmode="lin" valueType="num">
                                          <p:cBhvr>
                                            <p:cTn id="1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0"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750"/>
                                            <p:tgtEl>
                                              <p:spTgt spid="19">
                                                <p:txEl>
                                                  <p:pRg st="0" end="0"/>
                                                </p:txEl>
                                              </p:spTgt>
                                            </p:tgtEl>
                                          </p:cBhvr>
                                        </p:animEffect>
                                        <p:anim calcmode="lin" valueType="num">
                                          <p:cBhvr>
                                            <p:cTn id="1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1"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4"/>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39336"/>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424E76D-8CEB-8DA4-AE7E-4C5E6B62C0D0}"/>
              </a:ext>
            </a:extLst>
          </p:cNvPr>
          <p:cNvPicPr>
            <a:picLocks noChangeAspect="1"/>
          </p:cNvPicPr>
          <p:nvPr/>
        </p:nvPicPr>
        <p:blipFill>
          <a:blip r:embed="rId5"/>
          <a:stretch>
            <a:fillRect/>
          </a:stretch>
        </p:blipFill>
        <p:spPr>
          <a:xfrm>
            <a:off x="0" y="0"/>
            <a:ext cx="5688336" cy="2088000"/>
          </a:xfrm>
          <a:prstGeom prst="rect">
            <a:avLst/>
          </a:prstGeom>
        </p:spPr>
      </p:pic>
      <p:grpSp>
        <p:nvGrpSpPr>
          <p:cNvPr id="15" name="Group 14">
            <a:extLst>
              <a:ext uri="{FF2B5EF4-FFF2-40B4-BE49-F238E27FC236}">
                <a16:creationId xmlns:a16="http://schemas.microsoft.com/office/drawing/2014/main" id="{429F3333-E962-1ED0-B1BB-83A88430473D}"/>
              </a:ext>
            </a:extLst>
          </p:cNvPr>
          <p:cNvGrpSpPr/>
          <p:nvPr/>
        </p:nvGrpSpPr>
        <p:grpSpPr>
          <a:xfrm>
            <a:off x="7243452" y="1937179"/>
            <a:ext cx="4186548" cy="4442157"/>
            <a:chOff x="7814083" y="2415843"/>
            <a:chExt cx="3861918" cy="4442157"/>
          </a:xfrm>
        </p:grpSpPr>
        <p:pic>
          <p:nvPicPr>
            <p:cNvPr id="17" name="Picture 16">
              <a:extLst>
                <a:ext uri="{FF2B5EF4-FFF2-40B4-BE49-F238E27FC236}">
                  <a16:creationId xmlns:a16="http://schemas.microsoft.com/office/drawing/2014/main" id="{67047457-72BB-2F47-3C59-F88DD86A2AE9}"/>
                </a:ext>
              </a:extLst>
            </p:cNvPr>
            <p:cNvPicPr>
              <a:picLocks noChangeAspect="1"/>
            </p:cNvPicPr>
            <p:nvPr/>
          </p:nvPicPr>
          <p:blipFill>
            <a:blip r:embed="rId6"/>
            <a:stretch>
              <a:fillRect/>
            </a:stretch>
          </p:blipFill>
          <p:spPr>
            <a:xfrm>
              <a:off x="7814083" y="2415843"/>
              <a:ext cx="3861918" cy="4442157"/>
            </a:xfrm>
            <a:prstGeom prst="rect">
              <a:avLst/>
            </a:prstGeom>
          </p:spPr>
        </p:pic>
        <p:sp>
          <p:nvSpPr>
            <p:cNvPr id="18" name="TextBox 17">
              <a:extLst>
                <a:ext uri="{FF2B5EF4-FFF2-40B4-BE49-F238E27FC236}">
                  <a16:creationId xmlns:a16="http://schemas.microsoft.com/office/drawing/2014/main" id="{3DCC6F1B-70B9-4DA0-9926-6A6BAF882315}"/>
                </a:ext>
              </a:extLst>
            </p:cNvPr>
            <p:cNvSpPr txBox="1"/>
            <p:nvPr/>
          </p:nvSpPr>
          <p:spPr>
            <a:xfrm>
              <a:off x="8072294" y="2854020"/>
              <a:ext cx="3272004"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b.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đặc</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điểm</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của</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chim</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gáy</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a:t>
              </a:r>
              <a:endParaRPr kumimoji="0" lang="vi-VN"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7"/>
          <a:stretch>
            <a:fillRect/>
          </a:stretch>
        </p:blipFill>
        <p:spPr>
          <a:xfrm>
            <a:off x="0" y="5907024"/>
            <a:ext cx="12192000" cy="950976"/>
          </a:xfrm>
          <a:prstGeom prst="rect">
            <a:avLst/>
          </a:prstGeom>
        </p:spPr>
      </p:pic>
      <p:sp>
        <p:nvSpPr>
          <p:cNvPr id="19" name="TextBox 18">
            <a:extLst>
              <a:ext uri="{FF2B5EF4-FFF2-40B4-BE49-F238E27FC236}">
                <a16:creationId xmlns:a16="http://schemas.microsoft.com/office/drawing/2014/main" id="{1C34E37D-D1D7-95C9-F5DE-372970EB54D1}"/>
              </a:ext>
            </a:extLst>
          </p:cNvPr>
          <p:cNvSpPr txBox="1"/>
          <p:nvPr/>
        </p:nvSpPr>
        <p:spPr>
          <a:xfrm>
            <a:off x="1086630" y="2474018"/>
            <a:ext cx="5409924"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Chim</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gáy</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bay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về</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cánh</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làng</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khi</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mùa</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gặt</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bắt</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đầu</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vào</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mùa</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gặt</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D267CC49-59FE-4A0E-558A-2A932B207945}"/>
              </a:ext>
            </a:extLst>
          </p:cNvPr>
          <p:cNvPicPr>
            <a:picLocks noChangeAspect="1"/>
          </p:cNvPicPr>
          <p:nvPr/>
        </p:nvPicPr>
        <p:blipFill>
          <a:blip r:embed="rId8"/>
          <a:stretch>
            <a:fillRect/>
          </a:stretch>
        </p:blipFill>
        <p:spPr>
          <a:xfrm>
            <a:off x="891002" y="1240485"/>
            <a:ext cx="3609145" cy="1176630"/>
          </a:xfrm>
          <a:prstGeom prst="rect">
            <a:avLst/>
          </a:prstGeom>
        </p:spPr>
      </p:pic>
    </p:spTree>
    <p:extLst>
      <p:ext uri="{BB962C8B-B14F-4D97-AF65-F5344CB8AC3E}">
        <p14:creationId xmlns:p14="http://schemas.microsoft.com/office/powerpoint/2010/main" val="1540408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3333">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3333">
                                          <p:cBhvr additive="base">
                                            <p:cTn id="7" dur="750" fill="hold"/>
                                            <p:tgtEl>
                                              <p:spTgt spid="15"/>
                                            </p:tgtEl>
                                            <p:attrNameLst>
                                              <p:attrName>ppt_x</p:attrName>
                                            </p:attrNameLst>
                                          </p:cBhvr>
                                          <p:tavLst>
                                            <p:tav tm="0">
                                              <p:val>
                                                <p:strVal val="#ppt_x"/>
                                              </p:val>
                                            </p:tav>
                                            <p:tav tm="100000">
                                              <p:val>
                                                <p:strVal val="#ppt_x"/>
                                              </p:val>
                                            </p:tav>
                                          </p:tavLst>
                                        </p:anim>
                                        <p:anim calcmode="lin" valueType="num" p14:bounceEnd="53333">
                                          <p:cBhvr additive="base">
                                            <p:cTn id="8"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750"/>
                                            <p:tgtEl>
                                              <p:spTgt spid="19">
                                                <p:txEl>
                                                  <p:pRg st="0" end="0"/>
                                                </p:txEl>
                                              </p:spTgt>
                                            </p:tgtEl>
                                          </p:cBhvr>
                                        </p:animEffect>
                                        <p:anim calcmode="lin" valueType="num">
                                          <p:cBhvr>
                                            <p:cTn id="14"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750"/>
                                            <p:tgtEl>
                                              <p:spTgt spid="19">
                                                <p:txEl>
                                                  <p:pRg st="0" end="0"/>
                                                </p:txEl>
                                              </p:spTgt>
                                            </p:tgtEl>
                                          </p:cBhvr>
                                        </p:animEffect>
                                        <p:anim calcmode="lin" valueType="num">
                                          <p:cBhvr>
                                            <p:cTn id="14"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0"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5"/>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39336"/>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424E76D-8CEB-8DA4-AE7E-4C5E6B62C0D0}"/>
              </a:ext>
            </a:extLst>
          </p:cNvPr>
          <p:cNvPicPr>
            <a:picLocks noChangeAspect="1"/>
          </p:cNvPicPr>
          <p:nvPr/>
        </p:nvPicPr>
        <p:blipFill>
          <a:blip r:embed="rId6"/>
          <a:stretch>
            <a:fillRect/>
          </a:stretch>
        </p:blipFill>
        <p:spPr>
          <a:xfrm>
            <a:off x="0" y="0"/>
            <a:ext cx="5688336" cy="2088000"/>
          </a:xfrm>
          <a:prstGeom prst="rect">
            <a:avLst/>
          </a:prstGeom>
        </p:spPr>
      </p:pic>
      <p:grpSp>
        <p:nvGrpSpPr>
          <p:cNvPr id="15" name="Group 14">
            <a:extLst>
              <a:ext uri="{FF2B5EF4-FFF2-40B4-BE49-F238E27FC236}">
                <a16:creationId xmlns:a16="http://schemas.microsoft.com/office/drawing/2014/main" id="{429F3333-E962-1ED0-B1BB-83A88430473D}"/>
              </a:ext>
            </a:extLst>
          </p:cNvPr>
          <p:cNvGrpSpPr/>
          <p:nvPr/>
        </p:nvGrpSpPr>
        <p:grpSpPr>
          <a:xfrm>
            <a:off x="7243452" y="1937179"/>
            <a:ext cx="4186548" cy="4442157"/>
            <a:chOff x="7814083" y="2415843"/>
            <a:chExt cx="3861918" cy="4442157"/>
          </a:xfrm>
        </p:grpSpPr>
        <p:pic>
          <p:nvPicPr>
            <p:cNvPr id="17" name="Picture 16">
              <a:extLst>
                <a:ext uri="{FF2B5EF4-FFF2-40B4-BE49-F238E27FC236}">
                  <a16:creationId xmlns:a16="http://schemas.microsoft.com/office/drawing/2014/main" id="{67047457-72BB-2F47-3C59-F88DD86A2AE9}"/>
                </a:ext>
              </a:extLst>
            </p:cNvPr>
            <p:cNvPicPr>
              <a:picLocks noChangeAspect="1"/>
            </p:cNvPicPr>
            <p:nvPr/>
          </p:nvPicPr>
          <p:blipFill>
            <a:blip r:embed="rId7"/>
            <a:stretch>
              <a:fillRect/>
            </a:stretch>
          </p:blipFill>
          <p:spPr>
            <a:xfrm>
              <a:off x="7814083" y="2415843"/>
              <a:ext cx="3861918" cy="4442157"/>
            </a:xfrm>
            <a:prstGeom prst="rect">
              <a:avLst/>
            </a:prstGeom>
          </p:spPr>
        </p:pic>
        <p:sp>
          <p:nvSpPr>
            <p:cNvPr id="18" name="TextBox 17">
              <a:extLst>
                <a:ext uri="{FF2B5EF4-FFF2-40B4-BE49-F238E27FC236}">
                  <a16:creationId xmlns:a16="http://schemas.microsoft.com/office/drawing/2014/main" id="{3DCC6F1B-70B9-4DA0-9926-6A6BAF882315}"/>
                </a:ext>
              </a:extLst>
            </p:cNvPr>
            <p:cNvSpPr txBox="1"/>
            <p:nvPr/>
          </p:nvSpPr>
          <p:spPr>
            <a:xfrm>
              <a:off x="8072294" y="2854020"/>
              <a:ext cx="327200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c.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thích</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đặc</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điểm</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của</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loài</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chim</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gáy</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a:t>
              </a:r>
              <a:endParaRPr kumimoji="0" lang="vi-VN"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8"/>
          <a:stretch>
            <a:fillRect/>
          </a:stretch>
        </p:blipFill>
        <p:spPr>
          <a:xfrm>
            <a:off x="0" y="5907024"/>
            <a:ext cx="12192000" cy="950976"/>
          </a:xfrm>
          <a:prstGeom prst="rect">
            <a:avLst/>
          </a:prstGeom>
        </p:spPr>
      </p:pic>
      <p:sp>
        <p:nvSpPr>
          <p:cNvPr id="19" name="TextBox 18">
            <a:extLst>
              <a:ext uri="{FF2B5EF4-FFF2-40B4-BE49-F238E27FC236}">
                <a16:creationId xmlns:a16="http://schemas.microsoft.com/office/drawing/2014/main" id="{1C34E37D-D1D7-95C9-F5DE-372970EB54D1}"/>
              </a:ext>
            </a:extLst>
          </p:cNvPr>
          <p:cNvSpPr txBox="1"/>
          <p:nvPr/>
        </p:nvSpPr>
        <p:spPr>
          <a:xfrm>
            <a:off x="1086630" y="2474018"/>
            <a:ext cx="5409924" cy="2554545"/>
          </a:xfrm>
          <a:prstGeom prst="rect">
            <a:avLst/>
          </a:prstGeom>
          <a:noFill/>
        </p:spPr>
        <p:txBody>
          <a:bodyPr wrap="square">
            <a:spAutoFit/>
          </a:bodyPr>
          <a:lstStyle/>
          <a:p>
            <a:pPr lvl="0" algn="just"/>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E</a:t>
            </a:r>
            <a:r>
              <a:rPr lang="vi-VN" sz="3200" b="1" dirty="0">
                <a:solidFill>
                  <a:srgbClr val="003399"/>
                </a:solidFill>
                <a:latin typeface="Cambria" panose="02040503050406030204" pitchFamily="18" charset="0"/>
                <a:ea typeface="Cambria" panose="02040503050406030204" pitchFamily="18" charset="0"/>
                <a:cs typeface="Calibri" panose="020F0502020204030204" pitchFamily="34" charset="0"/>
              </a:rPr>
              <a:t>m thích đặc điểm chiếc cổ của chim gáy quàng một chiếc “tạp dề” công nhân đầy hạt cườm lấp lánh, vì giống như .......</a:t>
            </a:r>
            <a:endParaRPr kumimoji="0" lang="vi-VN" sz="32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D267CC49-59FE-4A0E-558A-2A932B207945}"/>
              </a:ext>
            </a:extLst>
          </p:cNvPr>
          <p:cNvPicPr>
            <a:picLocks noChangeAspect="1"/>
          </p:cNvPicPr>
          <p:nvPr/>
        </p:nvPicPr>
        <p:blipFill>
          <a:blip r:embed="rId9"/>
          <a:stretch>
            <a:fillRect/>
          </a:stretch>
        </p:blipFill>
        <p:spPr>
          <a:xfrm>
            <a:off x="891002" y="1240485"/>
            <a:ext cx="3609145" cy="1176630"/>
          </a:xfrm>
          <a:prstGeom prst="rect">
            <a:avLst/>
          </a:prstGeom>
        </p:spPr>
      </p:pic>
    </p:spTree>
    <p:custDataLst>
      <p:tags r:id="rId1"/>
    </p:custDataLst>
    <p:extLst>
      <p:ext uri="{BB962C8B-B14F-4D97-AF65-F5344CB8AC3E}">
        <p14:creationId xmlns:p14="http://schemas.microsoft.com/office/powerpoint/2010/main" val="510887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14:presetBounceEnd="53333">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3333">
                                          <p:cBhvr additive="base">
                                            <p:cTn id="11" dur="750" fill="hold"/>
                                            <p:tgtEl>
                                              <p:spTgt spid="15"/>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750"/>
                                            <p:tgtEl>
                                              <p:spTgt spid="19">
                                                <p:txEl>
                                                  <p:pRg st="0" end="0"/>
                                                </p:txEl>
                                              </p:spTgt>
                                            </p:tgtEl>
                                          </p:cBhvr>
                                        </p:animEffect>
                                        <p:anim calcmode="lin" valueType="num">
                                          <p:cBhvr>
                                            <p:cTn id="1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0"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750"/>
                                            <p:tgtEl>
                                              <p:spTgt spid="19">
                                                <p:txEl>
                                                  <p:pRg st="0" end="0"/>
                                                </p:txEl>
                                              </p:spTgt>
                                            </p:tgtEl>
                                          </p:cBhvr>
                                        </p:animEffect>
                                        <p:anim calcmode="lin" valueType="num">
                                          <p:cBhvr>
                                            <p:cTn id="1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1"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sp>
        <p:nvSpPr>
          <p:cNvPr id="7" name="TextBox 6">
            <a:extLst>
              <a:ext uri="{FF2B5EF4-FFF2-40B4-BE49-F238E27FC236}">
                <a16:creationId xmlns:a16="http://schemas.microsoft.com/office/drawing/2014/main" id="{91D1A454-564E-7B4C-14A8-67F06D8F5B4A}"/>
              </a:ext>
            </a:extLst>
          </p:cNvPr>
          <p:cNvSpPr txBox="1"/>
          <p:nvPr/>
        </p:nvSpPr>
        <p:spPr>
          <a:xfrm>
            <a:off x="413657" y="471487"/>
            <a:ext cx="11364686" cy="1077218"/>
          </a:xfrm>
          <a:prstGeom prst="rect">
            <a:avLst/>
          </a:prstGeom>
          <a:noFill/>
        </p:spPr>
        <p:txBody>
          <a:bodyPr wrap="square">
            <a:spAutoFit/>
          </a:bodyPr>
          <a:lstStyle/>
          <a:p>
            <a:pPr lvl="0" algn="ctr"/>
            <a:r>
              <a:rPr lang="en-US" sz="3200" b="1" dirty="0">
                <a:solidFill>
                  <a:srgbClr val="FF4949"/>
                </a:solidFill>
                <a:latin typeface="Cambria" panose="02040503050406030204" pitchFamily="18" charset="0"/>
                <a:ea typeface="Cambria" panose="02040503050406030204" pitchFamily="18" charset="0"/>
              </a:rPr>
              <a:t>3. </a:t>
            </a:r>
            <a:r>
              <a:rPr lang="vi-VN" sz="3200" b="1" dirty="0">
                <a:solidFill>
                  <a:srgbClr val="FF4949"/>
                </a:solidFill>
                <a:latin typeface="Cambria" panose="02040503050406030204" pitchFamily="18" charset="0"/>
                <a:ea typeface="Cambria" panose="02040503050406030204" pitchFamily="18" charset="0"/>
              </a:rPr>
              <a:t>Tìm từ ngữ chỉ đặc điểm trong bài Đàn chim gáy theo các nhóm dưới đây: </a:t>
            </a:r>
          </a:p>
        </p:txBody>
      </p:sp>
      <p:pic>
        <p:nvPicPr>
          <p:cNvPr id="3" name="Picture 2">
            <a:extLst>
              <a:ext uri="{FF2B5EF4-FFF2-40B4-BE49-F238E27FC236}">
                <a16:creationId xmlns:a16="http://schemas.microsoft.com/office/drawing/2014/main" id="{6AA2387C-7B8B-AB00-AA87-C39C914F46B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Effect>
                      <a14:brightnessContrast bright="20000" contrast="-40000"/>
                    </a14:imgEffect>
                  </a14:imgLayer>
                </a14:imgProps>
              </a:ext>
            </a:extLst>
          </a:blip>
          <a:stretch>
            <a:fillRect/>
          </a:stretch>
        </p:blipFill>
        <p:spPr>
          <a:xfrm>
            <a:off x="1933574" y="1628774"/>
            <a:ext cx="8505825" cy="2788133"/>
          </a:xfrm>
          <a:prstGeom prst="rect">
            <a:avLst/>
          </a:prstGeom>
        </p:spPr>
      </p:pic>
      <p:grpSp>
        <p:nvGrpSpPr>
          <p:cNvPr id="8" name="Group 7">
            <a:extLst>
              <a:ext uri="{FF2B5EF4-FFF2-40B4-BE49-F238E27FC236}">
                <a16:creationId xmlns:a16="http://schemas.microsoft.com/office/drawing/2014/main" id="{E09A1CCC-0235-D98A-F4BB-094160A7BCB2}"/>
              </a:ext>
            </a:extLst>
          </p:cNvPr>
          <p:cNvGrpSpPr/>
          <p:nvPr/>
        </p:nvGrpSpPr>
        <p:grpSpPr>
          <a:xfrm>
            <a:off x="4095750" y="4025785"/>
            <a:ext cx="4343613" cy="2093884"/>
            <a:chOff x="5876916" y="975793"/>
            <a:chExt cx="4684259" cy="2291409"/>
          </a:xfrm>
        </p:grpSpPr>
        <p:grpSp>
          <p:nvGrpSpPr>
            <p:cNvPr id="11" name="Group 10">
              <a:extLst>
                <a:ext uri="{FF2B5EF4-FFF2-40B4-BE49-F238E27FC236}">
                  <a16:creationId xmlns:a16="http://schemas.microsoft.com/office/drawing/2014/main" id="{54039B85-AD68-9908-18EF-D0D9C4983766}"/>
                </a:ext>
              </a:extLst>
            </p:cNvPr>
            <p:cNvGrpSpPr/>
            <p:nvPr/>
          </p:nvGrpSpPr>
          <p:grpSpPr>
            <a:xfrm>
              <a:off x="5876916" y="975793"/>
              <a:ext cx="4684259" cy="2113916"/>
              <a:chOff x="2387762" y="551055"/>
              <a:chExt cx="7051289" cy="3182111"/>
            </a:xfrm>
          </p:grpSpPr>
          <p:pic>
            <p:nvPicPr>
              <p:cNvPr id="13" name="图片 2" descr="2">
                <a:extLst>
                  <a:ext uri="{FF2B5EF4-FFF2-40B4-BE49-F238E27FC236}">
                    <a16:creationId xmlns:a16="http://schemas.microsoft.com/office/drawing/2014/main" id="{7E67CC05-427C-A38F-5D93-0B24DCC465A0}"/>
                  </a:ext>
                </a:extLst>
              </p:cNvPr>
              <p:cNvPicPr>
                <a:picLocks noChangeAspect="1"/>
              </p:cNvPicPr>
              <p:nvPr/>
            </p:nvPicPr>
            <p:blipFill>
              <a:blip r:embed="rId7"/>
              <a:stretch>
                <a:fillRect/>
              </a:stretch>
            </p:blipFill>
            <p:spPr>
              <a:xfrm>
                <a:off x="4238307" y="551055"/>
                <a:ext cx="3689350" cy="3127375"/>
              </a:xfrm>
              <a:prstGeom prst="rect">
                <a:avLst/>
              </a:prstGeom>
            </p:spPr>
          </p:pic>
          <p:pic>
            <p:nvPicPr>
              <p:cNvPr id="14" name="图片 1" descr="1">
                <a:extLst>
                  <a:ext uri="{FF2B5EF4-FFF2-40B4-BE49-F238E27FC236}">
                    <a16:creationId xmlns:a16="http://schemas.microsoft.com/office/drawing/2014/main" id="{18ABA321-38F8-778D-28E2-588F508C6B8D}"/>
                  </a:ext>
                </a:extLst>
              </p:cNvPr>
              <p:cNvPicPr>
                <a:picLocks noChangeAspect="1"/>
              </p:cNvPicPr>
              <p:nvPr/>
            </p:nvPicPr>
            <p:blipFill>
              <a:blip r:embed="rId8"/>
              <a:stretch>
                <a:fillRect/>
              </a:stretch>
            </p:blipFill>
            <p:spPr>
              <a:xfrm>
                <a:off x="5999058" y="790165"/>
                <a:ext cx="3439993" cy="2915633"/>
              </a:xfrm>
              <a:prstGeom prst="rect">
                <a:avLst/>
              </a:prstGeom>
            </p:spPr>
          </p:pic>
          <p:pic>
            <p:nvPicPr>
              <p:cNvPr id="15" name="图片 2" descr="3">
                <a:extLst>
                  <a:ext uri="{FF2B5EF4-FFF2-40B4-BE49-F238E27FC236}">
                    <a16:creationId xmlns:a16="http://schemas.microsoft.com/office/drawing/2014/main" id="{128255FB-AE17-0B0D-28D8-008D8E87D4BB}"/>
                  </a:ext>
                </a:extLst>
              </p:cNvPr>
              <p:cNvPicPr>
                <a:picLocks noChangeAspect="1"/>
              </p:cNvPicPr>
              <p:nvPr/>
            </p:nvPicPr>
            <p:blipFill>
              <a:blip r:embed="rId9"/>
              <a:stretch>
                <a:fillRect/>
              </a:stretch>
            </p:blipFill>
            <p:spPr>
              <a:xfrm flipH="1">
                <a:off x="2387762" y="872971"/>
                <a:ext cx="3374585" cy="2860195"/>
              </a:xfrm>
              <a:prstGeom prst="rect">
                <a:avLst/>
              </a:prstGeom>
            </p:spPr>
          </p:pic>
        </p:grpSp>
        <p:sp>
          <p:nvSpPr>
            <p:cNvPr id="12" name="Rounded Rectangle 20">
              <a:extLst>
                <a:ext uri="{FF2B5EF4-FFF2-40B4-BE49-F238E27FC236}">
                  <a16:creationId xmlns:a16="http://schemas.microsoft.com/office/drawing/2014/main" id="{B961C025-EC72-CBBD-4FFB-0DEAA8EA43A4}"/>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custDataLst>
      <p:tags r:id="rId1"/>
    </p:custDataLst>
    <p:extLst>
      <p:ext uri="{BB962C8B-B14F-4D97-AF65-F5344CB8AC3E}">
        <p14:creationId xmlns:p14="http://schemas.microsoft.com/office/powerpoint/2010/main" val="8058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341" fill="hold">
                                          <p:stCondLst>
                                            <p:cond delay="0"/>
                                          </p:stCondLst>
                                        </p:cTn>
                                        <p:tgtEl>
                                          <p:spTgt spid="7"/>
                                        </p:tgtEl>
                                        <p:attrNameLst>
                                          <p:attrName>style.rotation</p:attrName>
                                        </p:attrNameLst>
                                      </p:cBhvr>
                                      <p:to>
                                        <p:strVal val="-45.0"/>
                                      </p:to>
                                    </p:set>
                                    <p:anim calcmode="lin" valueType="num">
                                      <p:cBhvr>
                                        <p:cTn id="8"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ÔN TẬP VÀ ĐÁNH GIÁ CUỐI HỌC KÌ 2 (T3+4)[20240513221311678].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649</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Arial-Rounded</vt:lpstr>
      <vt:lpstr>Calibri</vt:lpstr>
      <vt:lpstr>Calibri Light</vt:lpstr>
      <vt:lpstr>Cambria</vt:lpstr>
      <vt:lpstr>LNTH-Hoa Nho LNTH</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28</cp:revision>
  <dcterms:created xsi:type="dcterms:W3CDTF">2023-02-04T11:29:29Z</dcterms:created>
  <dcterms:modified xsi:type="dcterms:W3CDTF">2024-05-13T15:14:14Z</dcterms:modified>
</cp:coreProperties>
</file>