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4" r:id="rId2"/>
    <p:sldId id="943" r:id="rId3"/>
    <p:sldId id="983" r:id="rId4"/>
    <p:sldId id="901" r:id="rId5"/>
    <p:sldId id="985" r:id="rId6"/>
    <p:sldId id="984" r:id="rId7"/>
    <p:sldId id="946" r:id="rId8"/>
    <p:sldId id="949" r:id="rId9"/>
    <p:sldId id="986" r:id="rId10"/>
    <p:sldId id="988" r:id="rId11"/>
    <p:sldId id="98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13-May-24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331796" y="4900336"/>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custDataLst>
      <p:tags r:id="rId1"/>
    </p:custDataLst>
    <p:extLst>
      <p:ext uri="{BB962C8B-B14F-4D97-AF65-F5344CB8AC3E}">
        <p14:creationId xmlns:p14="http://schemas.microsoft.com/office/powerpoint/2010/main" val="255619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784D18D-8990-137B-F13C-D381999E10D1}"/>
              </a:ext>
            </a:extLst>
          </p:cNvPr>
          <p:cNvGraphicFramePr>
            <a:graphicFrameLocks noGrp="1"/>
          </p:cNvGraphicFramePr>
          <p:nvPr>
            <p:extLst>
              <p:ext uri="{D42A27DB-BD31-4B8C-83A1-F6EECF244321}">
                <p14:modId xmlns:p14="http://schemas.microsoft.com/office/powerpoint/2010/main" val="1469646112"/>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val="458246229"/>
                    </a:ext>
                  </a:extLst>
                </a:gridCol>
                <a:gridCol w="8724900">
                  <a:extLst>
                    <a:ext uri="{9D8B030D-6E8A-4147-A177-3AD203B41FA5}">
                      <a16:colId xmlns:a16="http://schemas.microsoft.com/office/drawing/2014/main" val="2585174741"/>
                    </a:ext>
                  </a:extLst>
                </a:gridCol>
              </a:tblGrid>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kể</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7018464"/>
                  </a:ext>
                </a:extLst>
              </a:tr>
              <a:tr h="1685768">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0283135"/>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0715743"/>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khiến</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53093"/>
                  </a:ext>
                </a:extLst>
              </a:tr>
            </a:tbl>
          </a:graphicData>
        </a:graphic>
      </p:graphicFrame>
      <p:sp>
        <p:nvSpPr>
          <p:cNvPr id="5" name="TextBox 4">
            <a:extLst>
              <a:ext uri="{FF2B5EF4-FFF2-40B4-BE49-F238E27FC236}">
                <a16:creationId xmlns:a16="http://schemas.microsoft.com/office/drawing/2014/main" id="{DF6CFE92-67AF-9177-1DEE-7A912F1F4C52}"/>
              </a:ext>
            </a:extLst>
          </p:cNvPr>
          <p:cNvSpPr txBox="1"/>
          <p:nvPr/>
        </p:nvSpPr>
        <p:spPr>
          <a:xfrm>
            <a:off x="3581400" y="1000125"/>
            <a:ext cx="73723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dàng</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4AC090EA-A43B-724A-56C8-2D4B8022802A}"/>
              </a:ext>
            </a:extLst>
          </p:cNvPr>
          <p:cNvSpPr txBox="1"/>
          <p:nvPr/>
        </p:nvSpPr>
        <p:spPr>
          <a:xfrm>
            <a:off x="3362325" y="2028825"/>
            <a:ext cx="73723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Sao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286ABB0D-82A2-300F-A2AD-100463927B50}"/>
              </a:ext>
            </a:extLst>
          </p:cNvPr>
          <p:cNvSpPr txBox="1"/>
          <p:nvPr/>
        </p:nvSpPr>
        <p:spPr>
          <a:xfrm>
            <a:off x="3343275" y="2600325"/>
            <a:ext cx="82105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Hay là anh cứ tưởng tượng em đã uống thuốc rồi, được không ạ?</a:t>
            </a:r>
          </a:p>
        </p:txBody>
      </p:sp>
      <p:sp>
        <p:nvSpPr>
          <p:cNvPr id="8" name="TextBox 7">
            <a:extLst>
              <a:ext uri="{FF2B5EF4-FFF2-40B4-BE49-F238E27FC236}">
                <a16:creationId xmlns:a16="http://schemas.microsoft.com/office/drawing/2014/main"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Thuốc đó đắng lắm!</a:t>
            </a:r>
          </a:p>
        </p:txBody>
      </p:sp>
      <p:sp>
        <p:nvSpPr>
          <p:cNvPr id="9" name="TextBox 8">
            <a:extLst>
              <a:ext uri="{FF2B5EF4-FFF2-40B4-BE49-F238E27FC236}">
                <a16:creationId xmlns:a16="http://schemas.microsoft.com/office/drawing/2014/main"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Hãy tưởng tượng thuốc rất ngọt.</a:t>
            </a:r>
          </a:p>
        </p:txBody>
      </p:sp>
    </p:spTree>
    <p:custDataLst>
      <p:tags r:id="rId1"/>
    </p:custDataLst>
    <p:extLst>
      <p:ext uri="{BB962C8B-B14F-4D97-AF65-F5344CB8AC3E}">
        <p14:creationId xmlns:p14="http://schemas.microsoft.com/office/powerpoint/2010/main" val="302112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18" name="图片 17"/>
          <p:cNvPicPr>
            <a:picLocks noChangeAspect="1"/>
          </p:cNvPicPr>
          <p:nvPr/>
        </p:nvPicPr>
        <p:blipFill>
          <a:blip r:embed="rId5"/>
          <a:stretch>
            <a:fillRect/>
          </a:stretch>
        </p:blipFill>
        <p:spPr>
          <a:xfrm>
            <a:off x="119336" y="188640"/>
            <a:ext cx="1527724" cy="958690"/>
          </a:xfrm>
          <a:prstGeom prst="rect">
            <a:avLst/>
          </a:prstGeom>
        </p:spPr>
      </p:pic>
      <p:pic>
        <p:nvPicPr>
          <p:cNvPr id="19" name="图片 19"/>
          <p:cNvPicPr>
            <a:picLocks noChangeAspect="1"/>
          </p:cNvPicPr>
          <p:nvPr/>
        </p:nvPicPr>
        <p:blipFill>
          <a:blip r:embed="rId5"/>
          <a:stretch>
            <a:fillRect/>
          </a:stretch>
        </p:blipFill>
        <p:spPr>
          <a:xfrm>
            <a:off x="8995635" y="1578623"/>
            <a:ext cx="918124" cy="576149"/>
          </a:xfrm>
          <a:prstGeom prst="rect">
            <a:avLst/>
          </a:prstGeom>
        </p:spPr>
      </p:pic>
      <p:pic>
        <p:nvPicPr>
          <p:cNvPr id="22" name="图片 20"/>
          <p:cNvPicPr>
            <a:picLocks noChangeAspect="1"/>
          </p:cNvPicPr>
          <p:nvPr/>
        </p:nvPicPr>
        <p:blipFill>
          <a:blip r:embed="rId5"/>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pic>
        <p:nvPicPr>
          <p:cNvPr id="28" name="图片 2"/>
          <p:cNvPicPr>
            <a:picLocks noChangeAspect="1"/>
          </p:cNvPicPr>
          <p:nvPr/>
        </p:nvPicPr>
        <p:blipFill>
          <a:blip r:embed="rId4"/>
          <a:stretch>
            <a:fillRect/>
          </a:stretch>
        </p:blipFill>
        <p:spPr>
          <a:xfrm>
            <a:off x="7054950" y="4035910"/>
            <a:ext cx="6952501" cy="2396250"/>
          </a:xfrm>
          <a:prstGeom prst="rect">
            <a:avLst/>
          </a:prstGeom>
        </p:spPr>
      </p:pic>
      <p:pic>
        <p:nvPicPr>
          <p:cNvPr id="63" name="图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07839E-DBB7-7885-7526-DA48EE42E242}"/>
              </a:ext>
            </a:extLst>
          </p:cNvPr>
          <p:cNvPicPr>
            <a:picLocks noChangeAspect="1"/>
          </p:cNvPicPr>
          <p:nvPr/>
        </p:nvPicPr>
        <p:blipFill>
          <a:blip r:embed="rId7"/>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14" presetClass="entr" presetSubtype="1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5">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74BD9D9F-ECCC-B3D1-58E8-936F4E504AC6}"/>
              </a:ext>
            </a:extLst>
          </p:cNvPr>
          <p:cNvPicPr>
            <a:picLocks noChangeAspect="1"/>
          </p:cNvPicPr>
          <p:nvPr/>
        </p:nvPicPr>
        <p:blipFill>
          <a:blip r:embed="rId6"/>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id="{0F87B3A9-C426-4C8B-7C44-E391B9C33D70}"/>
                  </a:ext>
                </a:extLst>
              </p:cNvPr>
              <p:cNvPicPr>
                <a:picLocks noChangeAspect="1"/>
              </p:cNvPicPr>
              <p:nvPr/>
            </p:nvPicPr>
            <p:blipFill>
              <a:blip r:embed="rId7"/>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id="{3D7258FF-17BB-A4BB-2DB9-D78D5525EE78}"/>
                  </a:ext>
                </a:extLst>
              </p:cNvPr>
              <p:cNvPicPr>
                <a:picLocks noChangeAspect="1"/>
              </p:cNvPicPr>
              <p:nvPr/>
            </p:nvPicPr>
            <p:blipFill>
              <a:blip r:embed="rId8"/>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id="{17AB0CD2-FB12-60D5-F225-31B887C1AE79}"/>
                  </a:ext>
                </a:extLst>
              </p:cNvPr>
              <p:cNvPicPr>
                <a:picLocks noChangeAspect="1"/>
              </p:cNvPicPr>
              <p:nvPr/>
            </p:nvPicPr>
            <p:blipFill>
              <a:blip r:embed="rId9"/>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4"/>
          <a:stretch>
            <a:fillRect/>
          </a:stretch>
        </p:blipFill>
        <p:spPr>
          <a:xfrm>
            <a:off x="10699843" y="4073756"/>
            <a:ext cx="551250" cy="262125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a:solidFill>
                  <a:srgbClr val="0070C0"/>
                </a:solidFill>
                <a:latin typeface="Calibri" panose="020F0502020204030204" pitchFamily="34" charset="0"/>
                <a:cs typeface="Calibri" panose="020F0502020204030204" pitchFamily="34" charset="0"/>
              </a:rPr>
              <a:t>Bức tranh </a:t>
            </a:r>
            <a:r>
              <a:rPr lang="vi-VN" sz="3600" b="1" dirty="0">
                <a:solidFill>
                  <a:srgbClr val="0070C0"/>
                </a:solidFill>
                <a:latin typeface="Calibri" panose="020F0502020204030204" pitchFamily="34" charset="0"/>
                <a:cs typeface="Calibri" panose="020F0502020204030204" pitchFamily="34" charset="0"/>
              </a:rPr>
              <a:t>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6"/>
          <a:stretch>
            <a:fillRect/>
          </a:stretch>
        </p:blipFill>
        <p:spPr>
          <a:xfrm rot="19747431">
            <a:off x="10551108" y="4274180"/>
            <a:ext cx="618750" cy="261000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id="{003CA21C-B2A5-FA63-36AE-308B0C4C5F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id="{55C154B8-AF63-D994-4CFA-565AC5CFC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5">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id="{538F907F-0E98-2919-F6B0-9E8F10A035F3}"/>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id="{BAC566F8-C1F4-5E6B-B90F-E876C6FCAAD7}"/>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id="{50B22156-7431-DE60-D1C2-B5ECE0BED13C}"/>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a16="http://schemas.microsoft.com/office/drawing/2014/main"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207405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id="{93C0E5D3-DA49-944F-E130-52734B018F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9C46C-696A-304C-EAD2-12F6FB6E1E1F}"/>
              </a:ext>
            </a:extLst>
          </p:cNvPr>
          <p:cNvPicPr>
            <a:picLocks noChangeAspect="1"/>
          </p:cNvPicPr>
          <p:nvPr/>
        </p:nvPicPr>
        <p:blipFill>
          <a:blip r:embed="rId4"/>
          <a:stretch>
            <a:fillRect/>
          </a:stretch>
        </p:blipFill>
        <p:spPr>
          <a:xfrm>
            <a:off x="1157287" y="566737"/>
            <a:ext cx="10148888" cy="5787577"/>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id="{79681133-E3BE-40AE-51C5-56A836267549}"/>
              </a:ext>
            </a:extLst>
          </p:cNvPr>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id="{418FAD5F-66A4-7E64-795B-274BCEEA5A7A}"/>
              </a:ext>
            </a:extLst>
          </p:cNvPr>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id="{48EC263A-98D5-522B-875B-A6ED371F57FF}"/>
              </a:ext>
            </a:extLst>
          </p:cNvPr>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id="{063976B5-50F9-A9B9-4C7C-36A3120D6CDA}"/>
              </a:ext>
            </a:extLst>
          </p:cNvPr>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id="{9B330540-004C-BB34-064C-F4FFF3D33443}"/>
              </a:ext>
            </a:extLst>
          </p:cNvPr>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id="{E133FA00-D8C9-76C5-422C-D9C4E6BD661C}"/>
              </a:ext>
            </a:extLst>
          </p:cNvPr>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custDataLst>
      <p:tags r:id="rId1"/>
    </p:custDataLst>
    <p:extLst>
      <p:ext uri="{BB962C8B-B14F-4D97-AF65-F5344CB8AC3E}">
        <p14:creationId xmlns:p14="http://schemas.microsoft.com/office/powerpoint/2010/main" val="4078439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ÔN TẬP VÀ ĐÁNH GIÁ CUỐI HỌC KÌ 2 (T1+2)[20240513221212358].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373</Words>
  <Application>Microsoft Office PowerPoint</Application>
  <PresentationFormat>Widescreen</PresentationFormat>
  <Paragraphs>44</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方正静蕾简体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26</cp:revision>
  <dcterms:created xsi:type="dcterms:W3CDTF">2023-02-04T10:25:32Z</dcterms:created>
  <dcterms:modified xsi:type="dcterms:W3CDTF">2024-05-13T15:13:07Z</dcterms:modified>
</cp:coreProperties>
</file>