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88" r:id="rId4"/>
    <p:sldMasterId id="2147483700" r:id="rId5"/>
  </p:sldMasterIdLst>
  <p:sldIdLst>
    <p:sldId id="314" r:id="rId6"/>
    <p:sldId id="11671" r:id="rId7"/>
    <p:sldId id="11684" r:id="rId8"/>
    <p:sldId id="11691" r:id="rId9"/>
    <p:sldId id="11676" r:id="rId10"/>
    <p:sldId id="392" r:id="rId11"/>
    <p:sldId id="11695" r:id="rId12"/>
    <p:sldId id="11696" r:id="rId13"/>
    <p:sldId id="11697" r:id="rId14"/>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57"/>
            <a:ext cx="9144000" cy="1655763"/>
          </a:xfrm>
          <a:prstGeom prst="rect">
            <a:avLst/>
          </a:prstGeo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7984" indent="0" algn="ctr">
              <a:buNone/>
              <a:defRPr sz="1600"/>
            </a:lvl5pPr>
            <a:lvl6pPr marL="2285138" indent="0" algn="ctr">
              <a:buNone/>
              <a:defRPr sz="1600"/>
            </a:lvl6pPr>
            <a:lvl7pPr marL="2742293" indent="0" algn="ctr">
              <a:buNone/>
              <a:defRPr sz="1600"/>
            </a:lvl7pPr>
            <a:lvl8pPr marL="3199445" indent="0" algn="ctr">
              <a:buNone/>
              <a:defRPr sz="1600"/>
            </a:lvl8pPr>
            <a:lvl9pPr marL="365659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13-May-24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99070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13-May-24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10208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8"/>
            <a:ext cx="2628901"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7" y="365158"/>
            <a:ext cx="7734301"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13-May-24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5269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extLst>
      <p:ext uri="{BB962C8B-B14F-4D97-AF65-F5344CB8AC3E}">
        <p14:creationId xmlns:p14="http://schemas.microsoft.com/office/powerpoint/2010/main" val="3703741451"/>
      </p:ext>
    </p:extLst>
  </p:cSld>
  <p:clrMapOvr>
    <a:masterClrMapping/>
  </p:clrMapOvr>
  <p:transition spd="slow" advTm="1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13-May-24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912290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13-May-24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8835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13-May-24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09188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13-May-24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84653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13-May-24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782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13-May-24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85306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13-May-24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351607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13-May-24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563581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13-May-24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2374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13-May-24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02565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13-May-24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4945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13-May-24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638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13-May-24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453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487E-85A0-467E-AED0-B852469D05FF}"/>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13-May-24</a:t>
            </a:fld>
            <a:endParaRPr lang="en-US"/>
          </a:p>
        </p:txBody>
      </p:sp>
      <p:sp>
        <p:nvSpPr>
          <p:cNvPr id="3" name="Footer Placeholder 2">
            <a:extLst>
              <a:ext uri="{FF2B5EF4-FFF2-40B4-BE49-F238E27FC236}">
                <a16:creationId xmlns:a16="http://schemas.microsoft.com/office/drawing/2014/main" id="{B050887D-31FF-43D9-8C51-ED6C42235D7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545E3A9-DDCB-4F90-AC1F-2AE7B8DD594E}"/>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56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13-May-24</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112693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13-May-24</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422237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E1C6-F28D-28B6-366E-A9E666BB528C}"/>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49272A-E9A1-6DDA-2CBF-6B307EF82B40}"/>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3AC85-7DCD-7B46-6186-5A38ED7D199D}"/>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13-May-24</a:t>
            </a:fld>
            <a:endParaRPr lang="en-US"/>
          </a:p>
        </p:txBody>
      </p:sp>
      <p:sp>
        <p:nvSpPr>
          <p:cNvPr id="5" name="Footer Placeholder 4">
            <a:extLst>
              <a:ext uri="{FF2B5EF4-FFF2-40B4-BE49-F238E27FC236}">
                <a16:creationId xmlns:a16="http://schemas.microsoft.com/office/drawing/2014/main" id="{B919C5E1-ACAB-CCBA-58C3-02F17FB5F71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2306C0-284D-0AD5-7675-6C7AA168D5D9}"/>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488661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AA26-0920-253A-1B3A-C25A5DECE3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1C85EB-6E3E-228E-9BC8-2074E16B06B6}"/>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5AF9A-89D8-E486-46E8-F7DB20F609B1}"/>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032BE-066A-6EF6-3FD8-1176559FDD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13-May-24</a:t>
            </a:fld>
            <a:endParaRPr lang="en-US"/>
          </a:p>
        </p:txBody>
      </p:sp>
      <p:sp>
        <p:nvSpPr>
          <p:cNvPr id="6" name="Footer Placeholder 5">
            <a:extLst>
              <a:ext uri="{FF2B5EF4-FFF2-40B4-BE49-F238E27FC236}">
                <a16:creationId xmlns:a16="http://schemas.microsoft.com/office/drawing/2014/main" id="{BFEAC68A-F279-84B6-F858-39B7CEB3F36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153E95-AE77-9A8F-A976-86C176475A1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63578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9"/>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01"/>
            <a:ext cx="10515600" cy="1500187"/>
          </a:xfrm>
          <a:prstGeom prst="rect">
            <a:avLst/>
          </a:prstGeo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7984" indent="0">
              <a:buNone/>
              <a:defRPr sz="1600">
                <a:solidFill>
                  <a:schemeClr val="tx1">
                    <a:tint val="75000"/>
                  </a:schemeClr>
                </a:solidFill>
              </a:defRPr>
            </a:lvl5pPr>
            <a:lvl6pPr marL="2285138" indent="0">
              <a:buNone/>
              <a:defRPr sz="1600">
                <a:solidFill>
                  <a:schemeClr val="tx1">
                    <a:tint val="75000"/>
                  </a:schemeClr>
                </a:solidFill>
              </a:defRPr>
            </a:lvl6pPr>
            <a:lvl7pPr marL="2742293" indent="0">
              <a:buNone/>
              <a:defRPr sz="1600">
                <a:solidFill>
                  <a:schemeClr val="tx1">
                    <a:tint val="75000"/>
                  </a:schemeClr>
                </a:solidFill>
              </a:defRPr>
            </a:lvl7pPr>
            <a:lvl8pPr marL="3199445" indent="0">
              <a:buNone/>
              <a:defRPr sz="1600">
                <a:solidFill>
                  <a:schemeClr val="tx1">
                    <a:tint val="75000"/>
                  </a:schemeClr>
                </a:solidFill>
              </a:defRPr>
            </a:lvl8pPr>
            <a:lvl9pPr marL="365659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13-May-24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641804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6144-0C95-FDD6-2B40-7B5C343C852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626A8D4-FBC1-6086-9F01-F4467D1AB3C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80A643-726C-F5E8-9466-9E536AEF31AC}"/>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74AE65-7216-9CC9-FDDE-AD229920F3C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79F487-7A46-5333-03BE-FF9F5169AC02}"/>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1B343-99F6-3F57-7C7F-451F5F6828F8}"/>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13-May-24</a:t>
            </a:fld>
            <a:endParaRPr lang="en-US"/>
          </a:p>
        </p:txBody>
      </p:sp>
      <p:sp>
        <p:nvSpPr>
          <p:cNvPr id="8" name="Footer Placeholder 7">
            <a:extLst>
              <a:ext uri="{FF2B5EF4-FFF2-40B4-BE49-F238E27FC236}">
                <a16:creationId xmlns:a16="http://schemas.microsoft.com/office/drawing/2014/main" id="{8DBE397A-D397-E3DD-0016-07497ACAD4B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92C715-56EE-A8DC-DE82-5A8F4CC3700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951886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E4C7-FB69-A77F-E038-E0858610BD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40CE38-EA2E-7D3A-83B6-B0551065A439}"/>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13-May-24</a:t>
            </a:fld>
            <a:endParaRPr lang="en-US"/>
          </a:p>
        </p:txBody>
      </p:sp>
      <p:sp>
        <p:nvSpPr>
          <p:cNvPr id="4" name="Footer Placeholder 3">
            <a:extLst>
              <a:ext uri="{FF2B5EF4-FFF2-40B4-BE49-F238E27FC236}">
                <a16:creationId xmlns:a16="http://schemas.microsoft.com/office/drawing/2014/main" id="{8F80A544-B5CA-6A6C-4218-6B17004F301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B459C1-3B8E-5CB2-40AF-14A22B0148DE}"/>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6836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8B27E-0644-CBDB-C524-BDFD58E0CF13}"/>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13-May-24</a:t>
            </a:fld>
            <a:endParaRPr lang="en-US"/>
          </a:p>
        </p:txBody>
      </p:sp>
      <p:sp>
        <p:nvSpPr>
          <p:cNvPr id="3" name="Footer Placeholder 2">
            <a:extLst>
              <a:ext uri="{FF2B5EF4-FFF2-40B4-BE49-F238E27FC236}">
                <a16:creationId xmlns:a16="http://schemas.microsoft.com/office/drawing/2014/main" id="{1E1DD0FF-1FC9-EC42-7356-AC8B9D3F11B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38F02D-4E3C-E367-43C5-09FDB8F98A76}"/>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540860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05E9-1F88-C5EE-EF70-EA3981CAE2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A3470-5087-619F-38F6-AD694C78CAC0}"/>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F10DB-A00C-F861-184A-302A17CADD8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39E9B-A151-ED07-A8F7-E0309DF5B8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13-May-24</a:t>
            </a:fld>
            <a:endParaRPr lang="en-US"/>
          </a:p>
        </p:txBody>
      </p:sp>
      <p:sp>
        <p:nvSpPr>
          <p:cNvPr id="6" name="Footer Placeholder 5">
            <a:extLst>
              <a:ext uri="{FF2B5EF4-FFF2-40B4-BE49-F238E27FC236}">
                <a16:creationId xmlns:a16="http://schemas.microsoft.com/office/drawing/2014/main" id="{8449ED2E-8C4B-EFE6-5A39-F57C9D2827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3DB092-EF32-1579-1878-F5F8735EAB3D}"/>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115658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6128-7498-E38B-08E8-6DD0ACD27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614011-A1C6-9B8E-DE78-5721A33060D4}"/>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4A673AA-A812-336D-64B7-7BABB2555F9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3CBE1-53F8-D4FA-D122-1FCFB543128B}"/>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13-May-24</a:t>
            </a:fld>
            <a:endParaRPr lang="en-US"/>
          </a:p>
        </p:txBody>
      </p:sp>
      <p:sp>
        <p:nvSpPr>
          <p:cNvPr id="6" name="Footer Placeholder 5">
            <a:extLst>
              <a:ext uri="{FF2B5EF4-FFF2-40B4-BE49-F238E27FC236}">
                <a16:creationId xmlns:a16="http://schemas.microsoft.com/office/drawing/2014/main" id="{1C9E87F8-C9B4-DFEF-FCD9-8D59F96659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6DE763-C4E4-9F22-86BD-FBDFA371E62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227489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DB76-15AA-0062-37A4-CFC6D6B213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842BC8-0C5F-6743-2516-A5B0D7059FBF}"/>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B03FF-AACF-AA26-D157-782720D9C60F}"/>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13-May-24</a:t>
            </a:fld>
            <a:endParaRPr lang="en-US"/>
          </a:p>
        </p:txBody>
      </p:sp>
      <p:sp>
        <p:nvSpPr>
          <p:cNvPr id="5" name="Footer Placeholder 4">
            <a:extLst>
              <a:ext uri="{FF2B5EF4-FFF2-40B4-BE49-F238E27FC236}">
                <a16:creationId xmlns:a16="http://schemas.microsoft.com/office/drawing/2014/main" id="{DC61387D-A5E3-9679-114B-B71D7ABC04C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5764B2-358E-97FC-ADF8-CD8425A3AB15}"/>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510076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C17A1-1C28-B08A-49D4-76AFF8B00BE6}"/>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0B4E1-A4F5-6814-F30D-9364055DA69A}"/>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32ADE-EA4E-8ADA-74D1-D3B6B8912C4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13-May-24</a:t>
            </a:fld>
            <a:endParaRPr lang="en-US"/>
          </a:p>
        </p:txBody>
      </p:sp>
      <p:sp>
        <p:nvSpPr>
          <p:cNvPr id="5" name="Footer Placeholder 4">
            <a:extLst>
              <a:ext uri="{FF2B5EF4-FFF2-40B4-BE49-F238E27FC236}">
                <a16:creationId xmlns:a16="http://schemas.microsoft.com/office/drawing/2014/main" id="{AD5180E4-8C4C-68B2-B5D5-746B223EE2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EA1813-F4AC-E6B0-9C2B-0457F36A6731}"/>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623329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94140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2024/5/13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2293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80917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13-May-24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409359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2024/5/13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53302748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7"/>
            <a:ext cx="5157787"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13-May-24</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07496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13-May-24</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27811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13-May-24</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5157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7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13-May-24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9820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77"/>
            <a:ext cx="6172200" cy="4873625"/>
          </a:xfrm>
          <a:prstGeom prst="rect">
            <a:avLst/>
          </a:prstGeom>
        </p:spPr>
        <p:txBody>
          <a:bodyPr anchor="t"/>
          <a:lstStyle>
            <a:lvl1pPr marL="0" indent="0">
              <a:buNone/>
              <a:defRPr sz="3200"/>
            </a:lvl1pPr>
            <a:lvl2pPr marL="457155" indent="0">
              <a:buNone/>
              <a:defRPr sz="2800"/>
            </a:lvl2pPr>
            <a:lvl3pPr marL="914309" indent="0">
              <a:buNone/>
              <a:defRPr sz="2400"/>
            </a:lvl3pPr>
            <a:lvl4pPr marL="1371464" indent="0">
              <a:buNone/>
              <a:defRPr sz="2000"/>
            </a:lvl4pPr>
            <a:lvl5pPr marL="1827984" indent="0">
              <a:buNone/>
              <a:defRPr sz="2000"/>
            </a:lvl5pPr>
            <a:lvl6pPr marL="2285138" indent="0">
              <a:buNone/>
              <a:defRPr sz="2000"/>
            </a:lvl6pPr>
            <a:lvl7pPr marL="2742293" indent="0">
              <a:buNone/>
              <a:defRPr sz="2000"/>
            </a:lvl7pPr>
            <a:lvl8pPr marL="3199445" indent="0">
              <a:buNone/>
              <a:defRPr sz="2000"/>
            </a:lvl8pPr>
            <a:lvl9pPr marL="365659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13-May-24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60586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image" Target="../media/image4.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3.jpg"/><Relationship Id="rId5" Type="http://schemas.openxmlformats.org/officeDocument/2006/relationships/theme" Target="../theme/theme5.xml"/><Relationship Id="rId10" Type="http://schemas.openxmlformats.org/officeDocument/2006/relationships/image" Target="../media/image7.png"/><Relationship Id="rId4" Type="http://schemas.openxmlformats.org/officeDocument/2006/relationships/slideLayout" Target="../slideLayouts/slideLayout40.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551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0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5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6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02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7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7984" algn="l" defTabSz="914309" rtl="0" eaLnBrk="1" latinLnBrk="0" hangingPunct="1">
        <a:defRPr sz="1900" kern="1200">
          <a:solidFill>
            <a:schemeClr val="tx1"/>
          </a:solidFill>
          <a:latin typeface="+mn-lt"/>
          <a:ea typeface="+mn-ea"/>
          <a:cs typeface="+mn-cs"/>
        </a:defRPr>
      </a:lvl5pPr>
      <a:lvl6pPr marL="2285138" algn="l" defTabSz="914309" rtl="0" eaLnBrk="1" latinLnBrk="0" hangingPunct="1">
        <a:defRPr sz="1900" kern="1200">
          <a:solidFill>
            <a:schemeClr val="tx1"/>
          </a:solidFill>
          <a:latin typeface="+mn-lt"/>
          <a:ea typeface="+mn-ea"/>
          <a:cs typeface="+mn-cs"/>
        </a:defRPr>
      </a:lvl6pPr>
      <a:lvl7pPr marL="2742293" algn="l" defTabSz="914309" rtl="0" eaLnBrk="1" latinLnBrk="0" hangingPunct="1">
        <a:defRPr sz="1900" kern="1200">
          <a:solidFill>
            <a:schemeClr val="tx1"/>
          </a:solidFill>
          <a:latin typeface="+mn-lt"/>
          <a:ea typeface="+mn-ea"/>
          <a:cs typeface="+mn-cs"/>
        </a:defRPr>
      </a:lvl7pPr>
      <a:lvl8pPr marL="3199445" algn="l" defTabSz="914309" rtl="0" eaLnBrk="1" latinLnBrk="0" hangingPunct="1">
        <a:defRPr sz="1900" kern="1200">
          <a:solidFill>
            <a:schemeClr val="tx1"/>
          </a:solidFill>
          <a:latin typeface="+mn-lt"/>
          <a:ea typeface="+mn-ea"/>
          <a:cs typeface="+mn-cs"/>
        </a:defRPr>
      </a:lvl8pPr>
      <a:lvl9pPr marL="3656599" algn="l" defTabSz="9143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A90D24E5-E97B-4950-AC66-19E7C166B26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13-May-24</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Tree>
    <p:extLst>
      <p:ext uri="{BB962C8B-B14F-4D97-AF65-F5344CB8AC3E}">
        <p14:creationId xmlns:p14="http://schemas.microsoft.com/office/powerpoint/2010/main" val="35698834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755747"/>
      </p:ext>
    </p:extLst>
  </p:cSld>
  <p:clrMap bg1="lt1" tx1="dk1" bg2="lt2" tx2="dk2" accent1="accent1" accent2="accent2" accent3="accent3" accent4="accent4" accent5="accent5" accent6="accent6" hlink="hlink" folHlink="folHlink"/>
  <p:sldLayoutIdLst>
    <p:sldLayoutId id="2147483686" r:id="rId1"/>
    <p:sldLayoutId id="214748368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317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3040657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5.xml"/><Relationship Id="rId1" Type="http://schemas.openxmlformats.org/officeDocument/2006/relationships/tags" Target="../tags/tag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2.xml"/><Relationship Id="rId1" Type="http://schemas.openxmlformats.org/officeDocument/2006/relationships/tags" Target="../tags/tag4.xml"/><Relationship Id="rId6" Type="http://schemas.openxmlformats.org/officeDocument/2006/relationships/image" Target="../media/image18.emf"/><Relationship Id="rId5" Type="http://schemas.openxmlformats.org/officeDocument/2006/relationships/image" Target="../media/image17.em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8.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2.xml"/><Relationship Id="rId5" Type="http://schemas.openxmlformats.org/officeDocument/2006/relationships/image" Target="../media/image18.emf"/><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9.xml"/><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504392" y="4900336"/>
            <a:ext cx="5012442"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199D44A-FC77-406F-8A40-C43A2D80D9A8}"/>
              </a:ext>
            </a:extLst>
          </p:cNvPr>
          <p:cNvSpPr/>
          <p:nvPr/>
        </p:nvSpPr>
        <p:spPr>
          <a:xfrm>
            <a:off x="773723" y="705952"/>
            <a:ext cx="10410092" cy="5446096"/>
          </a:xfrm>
          <a:custGeom>
            <a:avLst/>
            <a:gdLst>
              <a:gd name="connsiteX0" fmla="*/ 0 w 10410092"/>
              <a:gd name="connsiteY0" fmla="*/ 509755 h 5446096"/>
              <a:gd name="connsiteX1" fmla="*/ 509755 w 10410092"/>
              <a:gd name="connsiteY1" fmla="*/ 0 h 5446096"/>
              <a:gd name="connsiteX2" fmla="*/ 9900337 w 10410092"/>
              <a:gd name="connsiteY2" fmla="*/ 0 h 5446096"/>
              <a:gd name="connsiteX3" fmla="*/ 10410092 w 10410092"/>
              <a:gd name="connsiteY3" fmla="*/ 509755 h 5446096"/>
              <a:gd name="connsiteX4" fmla="*/ 10410092 w 10410092"/>
              <a:gd name="connsiteY4" fmla="*/ 4936341 h 5446096"/>
              <a:gd name="connsiteX5" fmla="*/ 9900337 w 10410092"/>
              <a:gd name="connsiteY5" fmla="*/ 5446096 h 5446096"/>
              <a:gd name="connsiteX6" fmla="*/ 509755 w 10410092"/>
              <a:gd name="connsiteY6" fmla="*/ 5446096 h 5446096"/>
              <a:gd name="connsiteX7" fmla="*/ 0 w 10410092"/>
              <a:gd name="connsiteY7" fmla="*/ 4936341 h 5446096"/>
              <a:gd name="connsiteX8" fmla="*/ 0 w 10410092"/>
              <a:gd name="connsiteY8" fmla="*/ 509755 h 544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0092" h="5446096" fill="none" extrusionOk="0">
                <a:moveTo>
                  <a:pt x="0" y="509755"/>
                </a:moveTo>
                <a:cubicBezTo>
                  <a:pt x="-49145" y="220276"/>
                  <a:pt x="245885" y="14443"/>
                  <a:pt x="509755" y="0"/>
                </a:cubicBezTo>
                <a:cubicBezTo>
                  <a:pt x="3375449" y="130954"/>
                  <a:pt x="7524146" y="43574"/>
                  <a:pt x="9900337" y="0"/>
                </a:cubicBezTo>
                <a:cubicBezTo>
                  <a:pt x="10199760" y="27561"/>
                  <a:pt x="10441253" y="266395"/>
                  <a:pt x="10410092" y="509755"/>
                </a:cubicBezTo>
                <a:cubicBezTo>
                  <a:pt x="10259653" y="1203022"/>
                  <a:pt x="10495971" y="3647292"/>
                  <a:pt x="10410092" y="4936341"/>
                </a:cubicBezTo>
                <a:cubicBezTo>
                  <a:pt x="10379819" y="5222842"/>
                  <a:pt x="10178199" y="5443565"/>
                  <a:pt x="9900337" y="5446096"/>
                </a:cubicBezTo>
                <a:cubicBezTo>
                  <a:pt x="7607646" y="5601293"/>
                  <a:pt x="2114371" y="5609116"/>
                  <a:pt x="509755" y="5446096"/>
                </a:cubicBezTo>
                <a:cubicBezTo>
                  <a:pt x="230263" y="5418522"/>
                  <a:pt x="-17183" y="5227905"/>
                  <a:pt x="0" y="4936341"/>
                </a:cubicBezTo>
                <a:cubicBezTo>
                  <a:pt x="64656" y="3885008"/>
                  <a:pt x="-17807" y="2190810"/>
                  <a:pt x="0" y="509755"/>
                </a:cubicBezTo>
                <a:close/>
              </a:path>
              <a:path w="10410092" h="5446096" stroke="0" extrusionOk="0">
                <a:moveTo>
                  <a:pt x="0" y="509755"/>
                </a:moveTo>
                <a:cubicBezTo>
                  <a:pt x="-38424" y="204524"/>
                  <a:pt x="183248" y="16881"/>
                  <a:pt x="509755" y="0"/>
                </a:cubicBezTo>
                <a:cubicBezTo>
                  <a:pt x="5152556" y="132882"/>
                  <a:pt x="5757391" y="-84951"/>
                  <a:pt x="9900337" y="0"/>
                </a:cubicBezTo>
                <a:cubicBezTo>
                  <a:pt x="10165975" y="15520"/>
                  <a:pt x="10406741" y="246745"/>
                  <a:pt x="10410092" y="509755"/>
                </a:cubicBezTo>
                <a:cubicBezTo>
                  <a:pt x="10430279" y="2420741"/>
                  <a:pt x="10562572" y="4219091"/>
                  <a:pt x="10410092" y="4936341"/>
                </a:cubicBezTo>
                <a:cubicBezTo>
                  <a:pt x="10443301" y="5221811"/>
                  <a:pt x="10205874" y="5396690"/>
                  <a:pt x="9900337" y="5446096"/>
                </a:cubicBezTo>
                <a:cubicBezTo>
                  <a:pt x="6604898" y="5533735"/>
                  <a:pt x="2652100" y="5373417"/>
                  <a:pt x="509755" y="5446096"/>
                </a:cubicBezTo>
                <a:cubicBezTo>
                  <a:pt x="222647" y="5392899"/>
                  <a:pt x="-13222" y="5236246"/>
                  <a:pt x="0" y="4936341"/>
                </a:cubicBezTo>
                <a:cubicBezTo>
                  <a:pt x="-38581" y="2750295"/>
                  <a:pt x="63341" y="1503839"/>
                  <a:pt x="0" y="509755"/>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endParaRPr lang="vi-VN" sz="2800" dirty="0">
              <a:solidFill>
                <a:prstClr val="black"/>
              </a:solidFill>
              <a:latin typeface="Calibri" panose="020F0502020204030204" pitchFamily="34" charset="0"/>
              <a:cs typeface="Calibri" panose="020F0502020204030204" pitchFamily="34" charset="0"/>
            </a:endParaRPr>
          </a:p>
        </p:txBody>
      </p:sp>
      <p:pic>
        <p:nvPicPr>
          <p:cNvPr id="6" name="Picture 5" descr="A picture containing toy, doll&#10;&#10;Description automatically generated">
            <a:extLst>
              <a:ext uri="{FF2B5EF4-FFF2-40B4-BE49-F238E27FC236}">
                <a16:creationId xmlns:a16="http://schemas.microsoft.com/office/drawing/2014/main" id="{5CCD69C2-D2DB-2777-1610-841E345E5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567" y="3118960"/>
            <a:ext cx="1968023" cy="3824001"/>
          </a:xfrm>
          <a:prstGeom prst="rect">
            <a:avLst/>
          </a:prstGeom>
          <a:effectLst>
            <a:outerShdw blurRad="76200" dir="13500000" sy="23000" kx="1200000" algn="br" rotWithShape="0">
              <a:prstClr val="black">
                <a:alpha val="20000"/>
              </a:prstClr>
            </a:outerShdw>
          </a:effectLst>
        </p:spPr>
      </p:pic>
      <p:pic>
        <p:nvPicPr>
          <p:cNvPr id="7" name="Picture 6" descr="A picture containing doll, toy&#10;&#10;Description automatically generated">
            <a:extLst>
              <a:ext uri="{FF2B5EF4-FFF2-40B4-BE49-F238E27FC236}">
                <a16:creationId xmlns:a16="http://schemas.microsoft.com/office/drawing/2014/main" id="{A9412A5C-8A02-48E5-50E2-283B3A8FE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5" y="3316459"/>
            <a:ext cx="2360428" cy="342900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B927764-8EA5-4EBF-8E57-013B3CD6C115}"/>
              </a:ext>
            </a:extLst>
          </p:cNvPr>
          <p:cNvPicPr>
            <a:picLocks noChangeAspect="1"/>
          </p:cNvPicPr>
          <p:nvPr/>
        </p:nvPicPr>
        <p:blipFill>
          <a:blip r:embed="rId6"/>
          <a:stretch>
            <a:fillRect/>
          </a:stretch>
        </p:blipFill>
        <p:spPr>
          <a:xfrm>
            <a:off x="2632418" y="2042899"/>
            <a:ext cx="6736664" cy="524301"/>
          </a:xfrm>
          <a:prstGeom prst="rect">
            <a:avLst/>
          </a:prstGeom>
        </p:spPr>
      </p:pic>
      <p:pic>
        <p:nvPicPr>
          <p:cNvPr id="4" name="Picture 3">
            <a:extLst>
              <a:ext uri="{FF2B5EF4-FFF2-40B4-BE49-F238E27FC236}">
                <a16:creationId xmlns:a16="http://schemas.microsoft.com/office/drawing/2014/main" id="{E8AE06BA-79BC-4C82-BE15-2E28D145E000}"/>
              </a:ext>
            </a:extLst>
          </p:cNvPr>
          <p:cNvPicPr>
            <a:picLocks noChangeAspect="1"/>
          </p:cNvPicPr>
          <p:nvPr/>
        </p:nvPicPr>
        <p:blipFill>
          <a:blip r:embed="rId7"/>
          <a:stretch>
            <a:fillRect/>
          </a:stretch>
        </p:blipFill>
        <p:spPr>
          <a:xfrm>
            <a:off x="2734905" y="3233504"/>
            <a:ext cx="6779340" cy="981541"/>
          </a:xfrm>
          <a:prstGeom prst="rect">
            <a:avLst/>
          </a:prstGeom>
        </p:spPr>
      </p:pic>
      <p:pic>
        <p:nvPicPr>
          <p:cNvPr id="9" name="Picture 8">
            <a:extLst>
              <a:ext uri="{FF2B5EF4-FFF2-40B4-BE49-F238E27FC236}">
                <a16:creationId xmlns:a16="http://schemas.microsoft.com/office/drawing/2014/main" id="{294A5468-DA84-4058-A7FF-1736C6694649}"/>
              </a:ext>
            </a:extLst>
          </p:cNvPr>
          <p:cNvPicPr>
            <a:picLocks noChangeAspect="1"/>
          </p:cNvPicPr>
          <p:nvPr/>
        </p:nvPicPr>
        <p:blipFill>
          <a:blip r:embed="rId8"/>
          <a:stretch>
            <a:fillRect/>
          </a:stretch>
        </p:blipFill>
        <p:spPr>
          <a:xfrm>
            <a:off x="1097537" y="1453771"/>
            <a:ext cx="2853175" cy="2883658"/>
          </a:xfrm>
          <a:prstGeom prst="rect">
            <a:avLst/>
          </a:prstGeom>
        </p:spPr>
      </p:pic>
    </p:spTree>
    <p:custDataLst>
      <p:tags r:id="rId1"/>
    </p:custDataLst>
    <p:extLst>
      <p:ext uri="{BB962C8B-B14F-4D97-AF65-F5344CB8AC3E}">
        <p14:creationId xmlns:p14="http://schemas.microsoft.com/office/powerpoint/2010/main" val="193834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5"/>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6"/>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algn="ctr"/>
            <a:r>
              <a:rPr lang="nl-NL" sz="3600" b="1" dirty="0">
                <a:solidFill>
                  <a:srgbClr val="FFFF00"/>
                </a:solidFill>
                <a:effectLst/>
                <a:latin typeface="Cambria" panose="02040503050406030204" pitchFamily="18" charset="0"/>
                <a:ea typeface="Cambria" panose="02040503050406030204" pitchFamily="18" charset="0"/>
              </a:rPr>
              <a:t>1. Hoàn thành Hồ sơ trải nghiệm của em để tự đánh giá kết quả hoạt động </a:t>
            </a:r>
            <a:endParaRPr lang="en-US" sz="3600" b="1" dirty="0">
              <a:solidFill>
                <a:srgbClr val="FFFF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84147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a:solidFill>
                  <a:srgbClr val="FF0000"/>
                </a:solidFill>
                <a:ea typeface="Arial-Rounded" panose="020B0500000000000000" pitchFamily="34" charset="0"/>
                <a:cs typeface="Times New Roman" panose="02020603050405020304" pitchFamily="18" charset="0"/>
              </a:rPr>
              <a:t>V</a:t>
            </a:r>
            <a:r>
              <a:rPr lang="vi-VN" sz="3733" b="1" dirty="0">
                <a:solidFill>
                  <a:srgbClr val="FF0000"/>
                </a:solidFill>
                <a:ea typeface="Arial-Rounded" panose="020B0500000000000000" pitchFamily="34" charset="0"/>
                <a:cs typeface="Times New Roman" panose="02020603050405020304" pitchFamily="18" charset="0"/>
              </a:rPr>
              <a:t>ẽ một cái cây to vào giấy A4</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7" name="Group 6">
            <a:extLst>
              <a:ext uri="{FF2B5EF4-FFF2-40B4-BE49-F238E27FC236}">
                <a16:creationId xmlns:a16="http://schemas.microsoft.com/office/drawing/2014/main" id="{43BCBC5D-FC79-4D6F-98A7-4E2A66C11BEF}"/>
              </a:ext>
            </a:extLst>
          </p:cNvPr>
          <p:cNvGrpSpPr/>
          <p:nvPr/>
        </p:nvGrpSpPr>
        <p:grpSpPr>
          <a:xfrm>
            <a:off x="1095375" y="1371601"/>
            <a:ext cx="9486900" cy="1095374"/>
            <a:chOff x="3977443" y="-1656990"/>
            <a:chExt cx="3108271" cy="1374841"/>
          </a:xfrm>
          <a:solidFill>
            <a:srgbClr val="FFFF00"/>
          </a:solidFill>
        </p:grpSpPr>
        <p:sp>
          <p:nvSpPr>
            <p:cNvPr id="10" name="矩形: 圆角 6">
              <a:extLst>
                <a:ext uri="{FF2B5EF4-FFF2-40B4-BE49-F238E27FC236}">
                  <a16:creationId xmlns:a16="http://schemas.microsoft.com/office/drawing/2014/main" id="{CFD5A3BA-BEAF-48ED-B850-CBC3DB725F4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1" name="TextBox 10">
              <a:extLst>
                <a:ext uri="{FF2B5EF4-FFF2-40B4-BE49-F238E27FC236}">
                  <a16:creationId xmlns:a16="http://schemas.microsoft.com/office/drawing/2014/main" id="{796D5799-BE52-4A33-82E5-ED5CE71D84EB}"/>
                </a:ext>
              </a:extLst>
            </p:cNvPr>
            <p:cNvSpPr txBox="1"/>
            <p:nvPr/>
          </p:nvSpPr>
          <p:spPr>
            <a:xfrm>
              <a:off x="4004185" y="-1614950"/>
              <a:ext cx="3048464" cy="1092985"/>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hoạt động diễn kịch, hát hay đọc thơ? (mỗi HĐ nhận 1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5" name="Group 14">
            <a:extLst>
              <a:ext uri="{FF2B5EF4-FFF2-40B4-BE49-F238E27FC236}">
                <a16:creationId xmlns:a16="http://schemas.microsoft.com/office/drawing/2014/main" id="{5AF38A66-175F-4CE5-B6D7-DA59AE17B5AA}"/>
              </a:ext>
            </a:extLst>
          </p:cNvPr>
          <p:cNvGrpSpPr/>
          <p:nvPr/>
        </p:nvGrpSpPr>
        <p:grpSpPr>
          <a:xfrm>
            <a:off x="1095375" y="2657476"/>
            <a:ext cx="9486900" cy="1095374"/>
            <a:chOff x="3977443" y="-1656990"/>
            <a:chExt cx="3108271" cy="1374841"/>
          </a:xfrm>
          <a:solidFill>
            <a:srgbClr val="FFFF00"/>
          </a:solidFill>
        </p:grpSpPr>
        <p:sp>
          <p:nvSpPr>
            <p:cNvPr id="16" name="矩形: 圆角 6">
              <a:extLst>
                <a:ext uri="{FF2B5EF4-FFF2-40B4-BE49-F238E27FC236}">
                  <a16:creationId xmlns:a16="http://schemas.microsoft.com/office/drawing/2014/main" id="{F905F427-2903-424B-B83E-E9A29BCFF525}"/>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7" name="TextBox 16">
              <a:extLst>
                <a:ext uri="{FF2B5EF4-FFF2-40B4-BE49-F238E27FC236}">
                  <a16:creationId xmlns:a16="http://schemas.microsoft.com/office/drawing/2014/main" id="{E18E006D-7A5C-44C7-B5CE-6825AFD3BE1B}"/>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lao động ở trường và ở nhà bao nhiêu lần? (mỗi buổi lao động nhận 2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8" name="Group 17">
            <a:extLst>
              <a:ext uri="{FF2B5EF4-FFF2-40B4-BE49-F238E27FC236}">
                <a16:creationId xmlns:a16="http://schemas.microsoft.com/office/drawing/2014/main" id="{0588339D-70C0-4E12-AD16-C486C8A08EA6}"/>
              </a:ext>
            </a:extLst>
          </p:cNvPr>
          <p:cNvGrpSpPr/>
          <p:nvPr/>
        </p:nvGrpSpPr>
        <p:grpSpPr>
          <a:xfrm>
            <a:off x="1190625" y="3943351"/>
            <a:ext cx="9486900" cy="1095374"/>
            <a:chOff x="3977443" y="-1656990"/>
            <a:chExt cx="3108271" cy="1374841"/>
          </a:xfrm>
          <a:solidFill>
            <a:srgbClr val="FFFF00"/>
          </a:solidFill>
        </p:grpSpPr>
        <p:sp>
          <p:nvSpPr>
            <p:cNvPr id="19" name="矩形: 圆角 6">
              <a:extLst>
                <a:ext uri="{FF2B5EF4-FFF2-40B4-BE49-F238E27FC236}">
                  <a16:creationId xmlns:a16="http://schemas.microsoft.com/office/drawing/2014/main" id="{99E400E6-18E4-4963-99B0-0A5D217E0617}"/>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0" name="TextBox 19">
              <a:extLst>
                <a:ext uri="{FF2B5EF4-FFF2-40B4-BE49-F238E27FC236}">
                  <a16:creationId xmlns:a16="http://schemas.microsoft.com/office/drawing/2014/main" id="{58164340-65EF-48C4-9621-79CC0BB34E3F}"/>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cuốn sách em đã đọc được trong năm qua? (mỗi cuốn sách nhận 1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21" name="Group 20">
            <a:extLst>
              <a:ext uri="{FF2B5EF4-FFF2-40B4-BE49-F238E27FC236}">
                <a16:creationId xmlns:a16="http://schemas.microsoft.com/office/drawing/2014/main" id="{8F4F7AB0-AAC7-4CA0-9C4C-74795A57123D}"/>
              </a:ext>
            </a:extLst>
          </p:cNvPr>
          <p:cNvGrpSpPr/>
          <p:nvPr/>
        </p:nvGrpSpPr>
        <p:grpSpPr>
          <a:xfrm>
            <a:off x="1238250" y="5286376"/>
            <a:ext cx="9486900" cy="1095374"/>
            <a:chOff x="3977443" y="-1656990"/>
            <a:chExt cx="3108271" cy="1374841"/>
          </a:xfrm>
          <a:solidFill>
            <a:srgbClr val="FFFF00"/>
          </a:solidFill>
        </p:grpSpPr>
        <p:sp>
          <p:nvSpPr>
            <p:cNvPr id="25" name="矩形: 圆角 6">
              <a:extLst>
                <a:ext uri="{FF2B5EF4-FFF2-40B4-BE49-F238E27FC236}">
                  <a16:creationId xmlns:a16="http://schemas.microsoft.com/office/drawing/2014/main" id="{85F850C0-82AF-4CBA-A8B8-465056899AB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6" name="TextBox 25">
              <a:extLst>
                <a:ext uri="{FF2B5EF4-FFF2-40B4-BE49-F238E27FC236}">
                  <a16:creationId xmlns:a16="http://schemas.microsoft.com/office/drawing/2014/main" id="{159999CA-154E-441A-B418-DAC01B51B5D4}"/>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cảnh quan địa phương mà em đã đến thăm? (mỗi điểm đến nhận 3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spTree>
    <p:extLst>
      <p:ext uri="{BB962C8B-B14F-4D97-AF65-F5344CB8AC3E}">
        <p14:creationId xmlns:p14="http://schemas.microsoft.com/office/powerpoint/2010/main" val="172551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A2F238F3-351A-4ED2-A032-075BB9A3390F}"/>
              </a:ext>
            </a:extLst>
          </p:cNvPr>
          <p:cNvPicPr>
            <a:picLocks noChangeAspect="1"/>
          </p:cNvPicPr>
          <p:nvPr/>
        </p:nvPicPr>
        <p:blipFill>
          <a:blip r:embed="rId4"/>
          <a:stretch>
            <a:fillRect/>
          </a:stretch>
        </p:blipFill>
        <p:spPr>
          <a:xfrm>
            <a:off x="3362324" y="1595437"/>
            <a:ext cx="4772025" cy="4340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DAB30804-3643-4D3D-916A-FF9EE4CCB954}"/>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err="1">
                <a:solidFill>
                  <a:srgbClr val="FF0000"/>
                </a:solidFill>
                <a:ea typeface="Arial-Rounded" panose="020B0500000000000000" pitchFamily="34" charset="0"/>
                <a:cs typeface="Times New Roman" panose="02020603050405020304" pitchFamily="18" charset="0"/>
              </a:rPr>
              <a:t>Hoàn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thiện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cái</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cây</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của</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mình</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967605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2231-95BC-5499-3DE2-A48473FE3CCD}"/>
              </a:ext>
            </a:extLst>
          </p:cNvPr>
          <p:cNvSpPr>
            <a:spLocks noGrp="1"/>
          </p:cNvSpPr>
          <p:nvPr>
            <p:ph type="title"/>
          </p:nvPr>
        </p:nvSpPr>
        <p:spPr/>
        <p:txBody>
          <a:bodyPr/>
          <a:lstStyle/>
          <a:p>
            <a:endParaRPr lang="en-US"/>
          </a:p>
        </p:txBody>
      </p:sp>
      <p:sp>
        <p:nvSpPr>
          <p:cNvPr id="3" name="矩形: 圆角 28">
            <a:extLst>
              <a:ext uri="{FF2B5EF4-FFF2-40B4-BE49-F238E27FC236}">
                <a16:creationId xmlns:a16="http://schemas.microsoft.com/office/drawing/2014/main" id="{C3840986-9FCD-C444-D41A-C3D0C9C6FAC2}"/>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8FBB1AEA-402A-377A-8EAD-E1AFA1A429C6}"/>
              </a:ext>
            </a:extLst>
          </p:cNvPr>
          <p:cNvSpPr txBox="1"/>
          <p:nvPr/>
        </p:nvSpPr>
        <p:spPr>
          <a:xfrm>
            <a:off x="855406" y="2435994"/>
            <a:ext cx="10481187" cy="3046988"/>
          </a:xfrm>
          <a:prstGeom prst="rect">
            <a:avLst/>
          </a:prstGeom>
          <a:noFill/>
        </p:spPr>
        <p:txBody>
          <a:bodyPr wrap="square" rtlCol="0">
            <a:spAutoFit/>
          </a:bodyPr>
          <a:lstStyle/>
          <a:p>
            <a:pPr lvl="0" algn="just" defTabSz="457200"/>
            <a:r>
              <a:rPr lang="vi-VN" sz="3200" b="1" dirty="0">
                <a:solidFill>
                  <a:prstClr val="black"/>
                </a:solidFill>
                <a:latin typeface="Calibri"/>
              </a:rPr>
              <a:t>Mỗi chúng ta, người làm được nhiều việc, người chưa làm được nhiều bằng, nhưng cũng đã rất cố gắng thực hiện các HĐTN trong năm qua. Hãy cùng đưa cây của mình lên để vui mừng nhìn thấy cả một khu rừng trải nghiệm của lớp nhé. Chúng ta không cần so sánh ai nhiều hoa, ai ít hoa. Mỗi người sẽ tự khen mình hoặc tự thấy mình cố gắng hơn nhé.</a:t>
            </a:r>
            <a:endParaRPr kumimoji="0" lang="en-US" sz="3200" b="1" i="0" u="none" strike="noStrike" kern="1200" cap="none" spc="0" normalizeH="0" baseline="0" noProof="0" dirty="0">
              <a:ln>
                <a:noFill/>
              </a:ln>
              <a:solidFill>
                <a:prstClr val="black"/>
              </a:solidFill>
              <a:effectLst/>
              <a:uLnTx/>
              <a:uFillTx/>
              <a:latin typeface="Calibri"/>
            </a:endParaRPr>
          </a:p>
        </p:txBody>
      </p:sp>
      <p:pic>
        <p:nvPicPr>
          <p:cNvPr id="7" name="Picture 6">
            <a:extLst>
              <a:ext uri="{FF2B5EF4-FFF2-40B4-BE49-F238E27FC236}">
                <a16:creationId xmlns:a16="http://schemas.microsoft.com/office/drawing/2014/main" id="{D86CBD71-9312-752F-FDE3-FC8ABACF2F31}"/>
              </a:ext>
            </a:extLst>
          </p:cNvPr>
          <p:cNvPicPr>
            <a:picLocks noChangeAspect="1"/>
          </p:cNvPicPr>
          <p:nvPr/>
        </p:nvPicPr>
        <p:blipFill>
          <a:blip r:embed="rId3"/>
          <a:stretch>
            <a:fillRect/>
          </a:stretch>
        </p:blipFill>
        <p:spPr>
          <a:xfrm flipH="1">
            <a:off x="855406" y="688946"/>
            <a:ext cx="2830462" cy="1493236"/>
          </a:xfrm>
          <a:prstGeom prst="rect">
            <a:avLst/>
          </a:prstGeom>
        </p:spPr>
      </p:pic>
      <p:pic>
        <p:nvPicPr>
          <p:cNvPr id="8" name="Picture 6" descr="CÔNG TY TNHH AN PHƯỚC BOOKS VIỆT NAM">
            <a:extLst>
              <a:ext uri="{FF2B5EF4-FFF2-40B4-BE49-F238E27FC236}">
                <a16:creationId xmlns:a16="http://schemas.microsoft.com/office/drawing/2014/main" id="{7D0D8676-B156-6845-8B89-C468855159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82719">
            <a:off x="9901910" y="4704876"/>
            <a:ext cx="1832162" cy="1832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2D03B1B-6676-4645-88CA-D96558060012}"/>
              </a:ext>
            </a:extLst>
          </p:cNvPr>
          <p:cNvPicPr>
            <a:picLocks noChangeAspect="1"/>
          </p:cNvPicPr>
          <p:nvPr/>
        </p:nvPicPr>
        <p:blipFill>
          <a:blip r:embed="rId5"/>
          <a:stretch>
            <a:fillRect/>
          </a:stretch>
        </p:blipFill>
        <p:spPr>
          <a:xfrm>
            <a:off x="2860657" y="1008056"/>
            <a:ext cx="6261135" cy="1603387"/>
          </a:xfrm>
          <a:prstGeom prst="rect">
            <a:avLst/>
          </a:prstGeom>
        </p:spPr>
      </p:pic>
    </p:spTree>
    <p:extLst>
      <p:ext uri="{BB962C8B-B14F-4D97-AF65-F5344CB8AC3E}">
        <p14:creationId xmlns:p14="http://schemas.microsoft.com/office/powerpoint/2010/main" val="1480209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12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out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4" name="Picture 3">
            <a:extLst>
              <a:ext uri="{FF2B5EF4-FFF2-40B4-BE49-F238E27FC236}">
                <a16:creationId xmlns:a16="http://schemas.microsoft.com/office/drawing/2014/main" id="{00B29EA7-D4E7-4981-B38A-3E2735088156}"/>
              </a:ext>
            </a:extLst>
          </p:cNvPr>
          <p:cNvPicPr>
            <a:picLocks noChangeAspect="1"/>
          </p:cNvPicPr>
          <p:nvPr/>
        </p:nvPicPr>
        <p:blipFill>
          <a:blip r:embed="rId4"/>
          <a:stretch>
            <a:fillRect/>
          </a:stretch>
        </p:blipFill>
        <p:spPr>
          <a:xfrm>
            <a:off x="3857780" y="1739954"/>
            <a:ext cx="5200339" cy="1682642"/>
          </a:xfrm>
          <a:prstGeom prst="rect">
            <a:avLst/>
          </a:prstGeom>
        </p:spPr>
      </p:pic>
    </p:spTree>
    <p:extLst>
      <p:ext uri="{BB962C8B-B14F-4D97-AF65-F5344CB8AC3E}">
        <p14:creationId xmlns:p14="http://schemas.microsoft.com/office/powerpoint/2010/main" val="49907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lvl="0" algn="ctr"/>
            <a:r>
              <a:rPr lang="nl-NL" sz="3600" b="1" dirty="0">
                <a:solidFill>
                  <a:srgbClr val="FFFF00"/>
                </a:solidFill>
                <a:latin typeface="Cambria" panose="02040503050406030204" pitchFamily="18" charset="0"/>
                <a:ea typeface="Cambria" panose="02040503050406030204" pitchFamily="18" charset="0"/>
              </a:rPr>
              <a:t>2. Chia sẻ cảm xúc của em khi tham gia hoạt động trai nghiệm </a:t>
            </a:r>
            <a:endPar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72330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lvl="0" algn="ctr" defTabSz="914377">
              <a:defRPr/>
            </a:pP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Nhắc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vi-VN" sz="3733" b="1" dirty="0">
                <a:solidFill>
                  <a:srgbClr val="FF0000"/>
                </a:solidFill>
                <a:latin typeface="Calibri" panose="020F0502020204030204"/>
                <a:ea typeface="Arial-Rounded" panose="020B0500000000000000" pitchFamily="34" charset="0"/>
                <a:cs typeface="Times New Roman" panose="02020603050405020304" pitchFamily="18" charset="0"/>
              </a:rPr>
              <a:t>lại kỉ niệm vui, cảm độn</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g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cùng</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các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bạn</a:t>
            </a:r>
            <a:endParaRPr kumimoji="0" lang="en-US" sz="3733"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7" name="Picture 26">
            <a:extLst>
              <a:ext uri="{FF2B5EF4-FFF2-40B4-BE49-F238E27FC236}">
                <a16:creationId xmlns:a16="http://schemas.microsoft.com/office/drawing/2014/main" id="{6FC7C73F-8BFF-499D-B2D3-26CC15FA1306}"/>
              </a:ext>
            </a:extLst>
          </p:cNvPr>
          <p:cNvPicPr>
            <a:picLocks noChangeAspect="1"/>
          </p:cNvPicPr>
          <p:nvPr/>
        </p:nvPicPr>
        <p:blipFill>
          <a:blip r:embed="rId5"/>
          <a:stretch>
            <a:fillRect/>
          </a:stretch>
        </p:blipFill>
        <p:spPr>
          <a:xfrm>
            <a:off x="913130" y="2469612"/>
            <a:ext cx="3129131" cy="2540802"/>
          </a:xfrm>
          <a:prstGeom prst="rect">
            <a:avLst/>
          </a:prstGeom>
        </p:spPr>
      </p:pic>
      <p:grpSp>
        <p:nvGrpSpPr>
          <p:cNvPr id="28" name="Group 27">
            <a:extLst>
              <a:ext uri="{FF2B5EF4-FFF2-40B4-BE49-F238E27FC236}">
                <a16:creationId xmlns:a16="http://schemas.microsoft.com/office/drawing/2014/main" id="{B0817D11-D805-4E2E-B295-AE3CA1236426}"/>
              </a:ext>
            </a:extLst>
          </p:cNvPr>
          <p:cNvGrpSpPr/>
          <p:nvPr/>
        </p:nvGrpSpPr>
        <p:grpSpPr>
          <a:xfrm>
            <a:off x="3075940" y="1416685"/>
            <a:ext cx="7744460" cy="1088390"/>
            <a:chOff x="4144021" y="1484380"/>
            <a:chExt cx="7574794" cy="4840220"/>
          </a:xfrm>
        </p:grpSpPr>
        <p:grpSp>
          <p:nvGrpSpPr>
            <p:cNvPr id="29" name="Group 28">
              <a:extLst>
                <a:ext uri="{FF2B5EF4-FFF2-40B4-BE49-F238E27FC236}">
                  <a16:creationId xmlns:a16="http://schemas.microsoft.com/office/drawing/2014/main" id="{B57F4A35-30B5-483A-AE5C-D818C162FEB1}"/>
                </a:ext>
              </a:extLst>
            </p:cNvPr>
            <p:cNvGrpSpPr/>
            <p:nvPr/>
          </p:nvGrpSpPr>
          <p:grpSpPr>
            <a:xfrm>
              <a:off x="4144021" y="1484380"/>
              <a:ext cx="7574794" cy="4840220"/>
              <a:chOff x="4436414" y="1551563"/>
              <a:chExt cx="7327378" cy="4327762"/>
            </a:xfrm>
          </p:grpSpPr>
          <p:sp>
            <p:nvSpPr>
              <p:cNvPr id="31" name="Rectangle: Diagonal Corners Rounded 30">
                <a:extLst>
                  <a:ext uri="{FF2B5EF4-FFF2-40B4-BE49-F238E27FC236}">
                    <a16:creationId xmlns:a16="http://schemas.microsoft.com/office/drawing/2014/main" id="{494A9EF0-01F8-445D-BFA2-4D584256FE7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Diagonal Corners Rounded 30">
                <a:extLst>
                  <a:ext uri="{FF2B5EF4-FFF2-40B4-BE49-F238E27FC236}">
                    <a16:creationId xmlns:a16="http://schemas.microsoft.com/office/drawing/2014/main" id="{CB7790C9-6ECE-449F-B3E0-791D40DF46E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43DC1832-B0DA-4746-87E2-0664CCBF6A1A}"/>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a:solidFill>
                    <a:srgbClr val="002060"/>
                  </a:solidFill>
                  <a:latin typeface="Arial" panose="020B0604020202020204" pitchFamily="34" charset="0"/>
                  <a:cs typeface="Arial" panose="020B0604020202020204" pitchFamily="34" charset="0"/>
                </a:rPr>
                <a:t>N</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hắc</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kỉ</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niệm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vui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cảm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bằng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câu</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hôm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chuyện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p:txBody>
        </p:sp>
      </p:grpSp>
      <p:grpSp>
        <p:nvGrpSpPr>
          <p:cNvPr id="33" name="Group 32">
            <a:extLst>
              <a:ext uri="{FF2B5EF4-FFF2-40B4-BE49-F238E27FC236}">
                <a16:creationId xmlns:a16="http://schemas.microsoft.com/office/drawing/2014/main" id="{4FC7EABE-0034-4F0C-B6CD-2F5DE8FE3BD0}"/>
              </a:ext>
            </a:extLst>
          </p:cNvPr>
          <p:cNvGrpSpPr/>
          <p:nvPr/>
        </p:nvGrpSpPr>
        <p:grpSpPr>
          <a:xfrm>
            <a:off x="3914140" y="2778760"/>
            <a:ext cx="7744460" cy="1088390"/>
            <a:chOff x="4144021" y="1484380"/>
            <a:chExt cx="7574794" cy="4840220"/>
          </a:xfrm>
        </p:grpSpPr>
        <p:grpSp>
          <p:nvGrpSpPr>
            <p:cNvPr id="34" name="Group 33">
              <a:extLst>
                <a:ext uri="{FF2B5EF4-FFF2-40B4-BE49-F238E27FC236}">
                  <a16:creationId xmlns:a16="http://schemas.microsoft.com/office/drawing/2014/main" id="{BA3E1C1D-20EE-41FE-BE78-536975D8A8C3}"/>
                </a:ext>
              </a:extLst>
            </p:cNvPr>
            <p:cNvGrpSpPr/>
            <p:nvPr/>
          </p:nvGrpSpPr>
          <p:grpSpPr>
            <a:xfrm>
              <a:off x="4144021" y="1484380"/>
              <a:ext cx="7574794" cy="4840220"/>
              <a:chOff x="4436414" y="1551563"/>
              <a:chExt cx="7327378" cy="4327762"/>
            </a:xfrm>
          </p:grpSpPr>
          <p:sp>
            <p:nvSpPr>
              <p:cNvPr id="36" name="Rectangle: Diagonal Corners Rounded 35">
                <a:extLst>
                  <a:ext uri="{FF2B5EF4-FFF2-40B4-BE49-F238E27FC236}">
                    <a16:creationId xmlns:a16="http://schemas.microsoft.com/office/drawing/2014/main" id="{9BCF4FCA-6015-40B1-8B85-6D21D207E88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Diagonal Corners Rounded 30">
                <a:extLst>
                  <a:ext uri="{FF2B5EF4-FFF2-40B4-BE49-F238E27FC236}">
                    <a16:creationId xmlns:a16="http://schemas.microsoft.com/office/drawing/2014/main" id="{58F9CBA5-9C81-4FB7-A03A-D1FAB9418B7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id="{DBB8F7DA-B47F-4C31-A8B3-15F4FADCBB3D}"/>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err="1">
                  <a:solidFill>
                    <a:srgbClr val="002060"/>
                  </a:solidFill>
                  <a:latin typeface="Arial" panose="020B0604020202020204" pitchFamily="34" charset="0"/>
                  <a:cs typeface="Arial" panose="020B0604020202020204" pitchFamily="34" charset="0"/>
                </a:rPr>
                <a:t>Tết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vòng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bằng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sợi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len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hoặc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chuẩn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bị</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món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nhỏ</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để</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tặng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bạn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nói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chúc</a:t>
              </a:r>
              <a:r>
                <a:rPr lang="en-US" sz="2400" b="1" dirty="0">
                  <a:solidFill>
                    <a:srgbClr val="002060"/>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1026" name="Picture 2" descr="Hoạt động trải nghiệm lớp 3 Tuần 35 trang 103, 104, 105, 106 - Kết nối tri thức">
            <a:extLst>
              <a:ext uri="{FF2B5EF4-FFF2-40B4-BE49-F238E27FC236}">
                <a16:creationId xmlns:a16="http://schemas.microsoft.com/office/drawing/2014/main" id="{77C13E3E-268D-4504-9D98-C82ACC77A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250" y="4024313"/>
            <a:ext cx="4610100"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655279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HDTN_TUAN 35[20240513220844109].mdb"/>
  <p:tag name="ARS_RESPONSE_PERSONNUM" val="10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304</Words>
  <Application>Microsoft Office PowerPoint</Application>
  <PresentationFormat>Widescreen</PresentationFormat>
  <Paragraphs>17</Paragraphs>
  <Slides>9</Slides>
  <Notes>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9</vt:i4>
      </vt:variant>
    </vt:vector>
  </HeadingPairs>
  <TitlesOfParts>
    <vt:vector size="23" baseType="lpstr">
      <vt:lpstr>微软雅黑</vt:lpstr>
      <vt:lpstr>Arial</vt:lpstr>
      <vt:lpstr>Arial-Rounded</vt:lpstr>
      <vt:lpstr>Baloo 2 ExtraBold</vt:lpstr>
      <vt:lpstr>Calibri</vt:lpstr>
      <vt:lpstr>Calibri Light</vt:lpstr>
      <vt:lpstr>Cambria</vt:lpstr>
      <vt:lpstr>Times New Roman</vt:lpstr>
      <vt:lpstr>小考拉体</vt:lpstr>
      <vt:lpstr>8_Office Theme</vt:lpstr>
      <vt:lpstr>3_Office Theme</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21</cp:revision>
  <dcterms:created xsi:type="dcterms:W3CDTF">2023-01-09T11:19:02Z</dcterms:created>
  <dcterms:modified xsi:type="dcterms:W3CDTF">2024-05-13T15:12:04Z</dcterms:modified>
</cp:coreProperties>
</file>