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19"/>
  </p:notesMasterIdLst>
  <p:sldIdLst>
    <p:sldId id="314" r:id="rId3"/>
    <p:sldId id="2645" r:id="rId4"/>
    <p:sldId id="2669" r:id="rId5"/>
    <p:sldId id="861" r:id="rId6"/>
    <p:sldId id="2671" r:id="rId7"/>
    <p:sldId id="2670" r:id="rId8"/>
    <p:sldId id="2672" r:id="rId9"/>
    <p:sldId id="2673" r:id="rId10"/>
    <p:sldId id="2674" r:id="rId11"/>
    <p:sldId id="2675" r:id="rId12"/>
    <p:sldId id="2676" r:id="rId13"/>
    <p:sldId id="2677" r:id="rId14"/>
    <p:sldId id="2678" r:id="rId15"/>
    <p:sldId id="2679" r:id="rId16"/>
    <p:sldId id="2680" r:id="rId17"/>
    <p:sldId id="2681"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357" autoAdjust="0"/>
  </p:normalViewPr>
  <p:slideViewPr>
    <p:cSldViewPr snapToGrid="0">
      <p:cViewPr varScale="1">
        <p:scale>
          <a:sx n="52" d="100"/>
          <a:sy n="52" d="100"/>
        </p:scale>
        <p:origin x="58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0A750-3C28-4DA7-89D2-E47D6ADA5ADE}" type="datetimeFigureOut">
              <a:rPr lang="en-US" smtClean="0"/>
              <a:t>12-May-24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4E697-7A9B-4B7A-833E-ED47DF6BC13B}" type="slidenum">
              <a:rPr lang="en-US" smtClean="0"/>
              <a:t>‹#›</a:t>
            </a:fld>
            <a:endParaRPr lang="en-US"/>
          </a:p>
        </p:txBody>
      </p:sp>
    </p:spTree>
    <p:extLst>
      <p:ext uri="{BB962C8B-B14F-4D97-AF65-F5344CB8AC3E}">
        <p14:creationId xmlns:p14="http://schemas.microsoft.com/office/powerpoint/2010/main" val="3419893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189463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3967142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1863365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2811209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3474230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399015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4137395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1743141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D1F5A9-BA18-46D8-B817-185174307E6E}"/>
              </a:ext>
            </a:extLst>
          </p:cNvPr>
          <p:cNvSpPr>
            <a:spLocks noGrp="1"/>
          </p:cNvSpPr>
          <p:nvPr>
            <p:ph type="ctrTitle"/>
          </p:nvPr>
        </p:nvSpPr>
        <p:spPr>
          <a:xfrm>
            <a:off x="1524001"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749AA6E-1759-4977-B956-D572DAD0E944}"/>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88D6A9C-99ED-43B0-8962-765A7938EB03}"/>
              </a:ext>
            </a:extLst>
          </p:cNvPr>
          <p:cNvSpPr>
            <a:spLocks noGrp="1"/>
          </p:cNvSpPr>
          <p:nvPr>
            <p:ph type="dt" sz="half" idx="10"/>
          </p:nvPr>
        </p:nvSpPr>
        <p:spPr>
          <a:xfrm>
            <a:off x="838201" y="6356353"/>
            <a:ext cx="2743200" cy="365125"/>
          </a:xfrm>
          <a:prstGeom prst="rect">
            <a:avLst/>
          </a:prstGeom>
        </p:spPr>
        <p:txBody>
          <a:bodyPr/>
          <a:lstStyle/>
          <a:p>
            <a:fld id="{26BE4B9A-5FE1-41C6-A85A-9B353800DEA3}" type="datetimeFigureOut">
              <a:rPr lang="zh-CN" altLang="en-US" smtClean="0">
                <a:solidFill>
                  <a:prstClr val="black">
                    <a:tint val="75000"/>
                  </a:prstClr>
                </a:solidFill>
              </a:rPr>
              <a:pPr/>
              <a:t>2024/5/12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C94C73B2-67E4-48BD-B26F-411D53453C6C}"/>
              </a:ext>
            </a:extLst>
          </p:cNvPr>
          <p:cNvSpPr>
            <a:spLocks noGrp="1"/>
          </p:cNvSpPr>
          <p:nvPr>
            <p:ph type="ftr" sz="quarter" idx="11"/>
          </p:nvPr>
        </p:nvSpPr>
        <p:spPr>
          <a:xfrm>
            <a:off x="4038601" y="6356353"/>
            <a:ext cx="4114800" cy="365125"/>
          </a:xfrm>
          <a:prstGeom prst="rect">
            <a:avLst/>
          </a:prstGeom>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05C24E0-B169-4B9D-8DFB-2FE9BA3DE381}"/>
              </a:ext>
            </a:extLst>
          </p:cNvPr>
          <p:cNvSpPr>
            <a:spLocks noGrp="1"/>
          </p:cNvSpPr>
          <p:nvPr>
            <p:ph type="sldNum" sz="quarter" idx="12"/>
          </p:nvPr>
        </p:nvSpPr>
        <p:spPr>
          <a:xfrm>
            <a:off x="8610602" y="6356353"/>
            <a:ext cx="2743200" cy="365125"/>
          </a:xfrm>
          <a:prstGeom prst="rect">
            <a:avLst/>
          </a:prstGeom>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75795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5CCAB6-0640-4449-8FF4-67B868090995}"/>
              </a:ext>
            </a:extLst>
          </p:cNvPr>
          <p:cNvSpPr>
            <a:spLocks noGrp="1"/>
          </p:cNvSpPr>
          <p:nvPr>
            <p:ph type="title"/>
          </p:nvPr>
        </p:nvSpPr>
        <p:spPr>
          <a:xfrm>
            <a:off x="838201" y="365127"/>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6562272-DC12-4341-90B2-404828BAA52D}"/>
              </a:ext>
            </a:extLst>
          </p:cNvPr>
          <p:cNvSpPr>
            <a:spLocks noGrp="1"/>
          </p:cNvSpPr>
          <p:nvPr>
            <p:ph type="body" orient="vert" idx="1"/>
          </p:nvPr>
        </p:nvSpPr>
        <p:spPr>
          <a:xfrm>
            <a:off x="838201"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5696AA0-9B88-4898-9B23-848A3A52244F}"/>
              </a:ext>
            </a:extLst>
          </p:cNvPr>
          <p:cNvSpPr>
            <a:spLocks noGrp="1"/>
          </p:cNvSpPr>
          <p:nvPr>
            <p:ph type="dt" sz="half" idx="10"/>
          </p:nvPr>
        </p:nvSpPr>
        <p:spPr>
          <a:xfrm>
            <a:off x="838201" y="6356353"/>
            <a:ext cx="2743200" cy="365125"/>
          </a:xfrm>
          <a:prstGeom prst="rect">
            <a:avLst/>
          </a:prstGeom>
        </p:spPr>
        <p:txBody>
          <a:bodyPr/>
          <a:lstStyle/>
          <a:p>
            <a:fld id="{26BE4B9A-5FE1-41C6-A85A-9B353800DEA3}" type="datetimeFigureOut">
              <a:rPr lang="zh-CN" altLang="en-US" smtClean="0">
                <a:solidFill>
                  <a:prstClr val="black">
                    <a:tint val="75000"/>
                  </a:prstClr>
                </a:solidFill>
              </a:rPr>
              <a:pPr/>
              <a:t>2024/5/12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8EEAE22B-9369-4331-BEEE-C9B0B9540C7A}"/>
              </a:ext>
            </a:extLst>
          </p:cNvPr>
          <p:cNvSpPr>
            <a:spLocks noGrp="1"/>
          </p:cNvSpPr>
          <p:nvPr>
            <p:ph type="ftr" sz="quarter" idx="11"/>
          </p:nvPr>
        </p:nvSpPr>
        <p:spPr>
          <a:xfrm>
            <a:off x="4038601" y="6356353"/>
            <a:ext cx="4114800" cy="365125"/>
          </a:xfrm>
          <a:prstGeom prst="rect">
            <a:avLst/>
          </a:prstGeom>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A6276F2-F118-4EE5-A909-F926FE9B96D8}"/>
              </a:ext>
            </a:extLst>
          </p:cNvPr>
          <p:cNvSpPr>
            <a:spLocks noGrp="1"/>
          </p:cNvSpPr>
          <p:nvPr>
            <p:ph type="sldNum" sz="quarter" idx="12"/>
          </p:nvPr>
        </p:nvSpPr>
        <p:spPr>
          <a:xfrm>
            <a:off x="8610602" y="6356353"/>
            <a:ext cx="2743200" cy="365125"/>
          </a:xfrm>
          <a:prstGeom prst="rect">
            <a:avLst/>
          </a:prstGeom>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060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34E13E-2327-45ED-8F7B-11D481E988A3}"/>
              </a:ext>
            </a:extLst>
          </p:cNvPr>
          <p:cNvSpPr>
            <a:spLocks noGrp="1"/>
          </p:cNvSpPr>
          <p:nvPr>
            <p:ph type="title" orient="vert"/>
          </p:nvPr>
        </p:nvSpPr>
        <p:spPr>
          <a:xfrm>
            <a:off x="8724901"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854E8CB-6D13-42A9-B46A-A67D886A370C}"/>
              </a:ext>
            </a:extLst>
          </p:cNvPr>
          <p:cNvSpPr>
            <a:spLocks noGrp="1"/>
          </p:cNvSpPr>
          <p:nvPr>
            <p:ph type="body" orient="vert" idx="1"/>
          </p:nvPr>
        </p:nvSpPr>
        <p:spPr>
          <a:xfrm>
            <a:off x="838201"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3AC699A-1729-498E-9476-5D6494C22775}"/>
              </a:ext>
            </a:extLst>
          </p:cNvPr>
          <p:cNvSpPr>
            <a:spLocks noGrp="1"/>
          </p:cNvSpPr>
          <p:nvPr>
            <p:ph type="dt" sz="half" idx="10"/>
          </p:nvPr>
        </p:nvSpPr>
        <p:spPr>
          <a:xfrm>
            <a:off x="838201" y="6356353"/>
            <a:ext cx="2743200" cy="365125"/>
          </a:xfrm>
          <a:prstGeom prst="rect">
            <a:avLst/>
          </a:prstGeom>
        </p:spPr>
        <p:txBody>
          <a:bodyPr/>
          <a:lstStyle/>
          <a:p>
            <a:fld id="{26BE4B9A-5FE1-41C6-A85A-9B353800DEA3}" type="datetimeFigureOut">
              <a:rPr lang="zh-CN" altLang="en-US" smtClean="0">
                <a:solidFill>
                  <a:prstClr val="black">
                    <a:tint val="75000"/>
                  </a:prstClr>
                </a:solidFill>
              </a:rPr>
              <a:pPr/>
              <a:t>2024/5/12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0D18B888-7158-48B1-815D-01FCBFCC26B7}"/>
              </a:ext>
            </a:extLst>
          </p:cNvPr>
          <p:cNvSpPr>
            <a:spLocks noGrp="1"/>
          </p:cNvSpPr>
          <p:nvPr>
            <p:ph type="ftr" sz="quarter" idx="11"/>
          </p:nvPr>
        </p:nvSpPr>
        <p:spPr>
          <a:xfrm>
            <a:off x="4038601" y="6356353"/>
            <a:ext cx="4114800" cy="365125"/>
          </a:xfrm>
          <a:prstGeom prst="rect">
            <a:avLst/>
          </a:prstGeom>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30225D4-F47C-44A0-B8F7-3036A95779A8}"/>
              </a:ext>
            </a:extLst>
          </p:cNvPr>
          <p:cNvSpPr>
            <a:spLocks noGrp="1"/>
          </p:cNvSpPr>
          <p:nvPr>
            <p:ph type="sldNum" sz="quarter" idx="12"/>
          </p:nvPr>
        </p:nvSpPr>
        <p:spPr>
          <a:xfrm>
            <a:off x="8610602" y="6356353"/>
            <a:ext cx="2743200" cy="365125"/>
          </a:xfrm>
          <a:prstGeom prst="rect">
            <a:avLst/>
          </a:prstGeom>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98782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182609"/>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81268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D06620-7D6B-473B-85DC-6C7B2BBCB231}"/>
              </a:ext>
            </a:extLst>
          </p:cNvPr>
          <p:cNvSpPr>
            <a:spLocks noGrp="1"/>
          </p:cNvSpPr>
          <p:nvPr>
            <p:ph type="title"/>
          </p:nvPr>
        </p:nvSpPr>
        <p:spPr>
          <a:xfrm>
            <a:off x="838201" y="365127"/>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80DE881-E7B1-442D-ACB2-C85BC3C4C9E8}"/>
              </a:ext>
            </a:extLst>
          </p:cNvPr>
          <p:cNvSpPr>
            <a:spLocks noGrp="1"/>
          </p:cNvSpPr>
          <p:nvPr>
            <p:ph idx="1"/>
          </p:nvPr>
        </p:nvSpPr>
        <p:spPr>
          <a:xfrm>
            <a:off x="838201"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117FF65-BF48-4B7E-8DD4-ED3BD83D9ADA}"/>
              </a:ext>
            </a:extLst>
          </p:cNvPr>
          <p:cNvSpPr>
            <a:spLocks noGrp="1"/>
          </p:cNvSpPr>
          <p:nvPr>
            <p:ph type="dt" sz="half" idx="10"/>
          </p:nvPr>
        </p:nvSpPr>
        <p:spPr>
          <a:xfrm>
            <a:off x="838201" y="6356353"/>
            <a:ext cx="2743200" cy="365125"/>
          </a:xfrm>
          <a:prstGeom prst="rect">
            <a:avLst/>
          </a:prstGeom>
        </p:spPr>
        <p:txBody>
          <a:bodyPr/>
          <a:lstStyle/>
          <a:p>
            <a:fld id="{26BE4B9A-5FE1-41C6-A85A-9B353800DEA3}" type="datetimeFigureOut">
              <a:rPr lang="zh-CN" altLang="en-US" smtClean="0">
                <a:solidFill>
                  <a:prstClr val="black">
                    <a:tint val="75000"/>
                  </a:prstClr>
                </a:solidFill>
              </a:rPr>
              <a:pPr/>
              <a:t>2024/5/12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2B445E-F817-4095-A9A8-C54895942B88}"/>
              </a:ext>
            </a:extLst>
          </p:cNvPr>
          <p:cNvSpPr>
            <a:spLocks noGrp="1"/>
          </p:cNvSpPr>
          <p:nvPr>
            <p:ph type="ftr" sz="quarter" idx="11"/>
          </p:nvPr>
        </p:nvSpPr>
        <p:spPr>
          <a:xfrm>
            <a:off x="4038601" y="6356353"/>
            <a:ext cx="4114800" cy="365125"/>
          </a:xfrm>
          <a:prstGeom prst="rect">
            <a:avLst/>
          </a:prstGeom>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CF8503E-A895-462D-8ED8-7DECD1D267B6}"/>
              </a:ext>
            </a:extLst>
          </p:cNvPr>
          <p:cNvSpPr>
            <a:spLocks noGrp="1"/>
          </p:cNvSpPr>
          <p:nvPr>
            <p:ph type="sldNum" sz="quarter" idx="12"/>
          </p:nvPr>
        </p:nvSpPr>
        <p:spPr>
          <a:xfrm>
            <a:off x="8610602" y="6356353"/>
            <a:ext cx="2743200" cy="365125"/>
          </a:xfrm>
          <a:prstGeom prst="rect">
            <a:avLst/>
          </a:prstGeom>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183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702B53-05C4-417A-8603-1A8098AC7189}"/>
              </a:ext>
            </a:extLst>
          </p:cNvPr>
          <p:cNvSpPr>
            <a:spLocks noGrp="1"/>
          </p:cNvSpPr>
          <p:nvPr>
            <p:ph type="title"/>
          </p:nvPr>
        </p:nvSpPr>
        <p:spPr>
          <a:xfrm>
            <a:off x="831852" y="1709741"/>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7029D73-437E-4E2B-A5C6-FF5A908E6081}"/>
              </a:ext>
            </a:extLst>
          </p:cNvPr>
          <p:cNvSpPr>
            <a:spLocks noGrp="1"/>
          </p:cNvSpPr>
          <p:nvPr>
            <p:ph type="body" idx="1"/>
          </p:nvPr>
        </p:nvSpPr>
        <p:spPr>
          <a:xfrm>
            <a:off x="831852" y="4589466"/>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961EA72-6481-4F7A-B4F6-B323011828F6}"/>
              </a:ext>
            </a:extLst>
          </p:cNvPr>
          <p:cNvSpPr>
            <a:spLocks noGrp="1"/>
          </p:cNvSpPr>
          <p:nvPr>
            <p:ph type="dt" sz="half" idx="10"/>
          </p:nvPr>
        </p:nvSpPr>
        <p:spPr>
          <a:xfrm>
            <a:off x="838201" y="6356353"/>
            <a:ext cx="2743200" cy="365125"/>
          </a:xfrm>
          <a:prstGeom prst="rect">
            <a:avLst/>
          </a:prstGeom>
        </p:spPr>
        <p:txBody>
          <a:bodyPr/>
          <a:lstStyle/>
          <a:p>
            <a:fld id="{26BE4B9A-5FE1-41C6-A85A-9B353800DEA3}" type="datetimeFigureOut">
              <a:rPr lang="zh-CN" altLang="en-US" smtClean="0">
                <a:solidFill>
                  <a:prstClr val="black">
                    <a:tint val="75000"/>
                  </a:prstClr>
                </a:solidFill>
              </a:rPr>
              <a:pPr/>
              <a:t>2024/5/12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57FFB00E-DD80-4BA1-B540-80E9550EA5C7}"/>
              </a:ext>
            </a:extLst>
          </p:cNvPr>
          <p:cNvSpPr>
            <a:spLocks noGrp="1"/>
          </p:cNvSpPr>
          <p:nvPr>
            <p:ph type="ftr" sz="quarter" idx="11"/>
          </p:nvPr>
        </p:nvSpPr>
        <p:spPr>
          <a:xfrm>
            <a:off x="4038601" y="6356353"/>
            <a:ext cx="4114800" cy="365125"/>
          </a:xfrm>
          <a:prstGeom prst="rect">
            <a:avLst/>
          </a:prstGeom>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ADA54000-377F-4297-9F62-C023697DE762}"/>
              </a:ext>
            </a:extLst>
          </p:cNvPr>
          <p:cNvSpPr>
            <a:spLocks noGrp="1"/>
          </p:cNvSpPr>
          <p:nvPr>
            <p:ph type="sldNum" sz="quarter" idx="12"/>
          </p:nvPr>
        </p:nvSpPr>
        <p:spPr>
          <a:xfrm>
            <a:off x="8610602" y="6356353"/>
            <a:ext cx="2743200" cy="365125"/>
          </a:xfrm>
          <a:prstGeom prst="rect">
            <a:avLst/>
          </a:prstGeom>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365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B1EF18-0EFB-4AAB-95AC-4A8799C3B973}"/>
              </a:ext>
            </a:extLst>
          </p:cNvPr>
          <p:cNvSpPr>
            <a:spLocks noGrp="1"/>
          </p:cNvSpPr>
          <p:nvPr>
            <p:ph type="title"/>
          </p:nvPr>
        </p:nvSpPr>
        <p:spPr>
          <a:xfrm>
            <a:off x="838201" y="365127"/>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5E90134-DA3F-4CF2-BD8D-8C8DC43A67AE}"/>
              </a:ext>
            </a:extLst>
          </p:cNvPr>
          <p:cNvSpPr>
            <a:spLocks noGrp="1"/>
          </p:cNvSpPr>
          <p:nvPr>
            <p:ph sz="half" idx="1"/>
          </p:nvPr>
        </p:nvSpPr>
        <p:spPr>
          <a:xfrm>
            <a:off x="838201"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4EE5052-066D-42F6-B43C-0A1FC62FDD88}"/>
              </a:ext>
            </a:extLst>
          </p:cNvPr>
          <p:cNvSpPr>
            <a:spLocks noGrp="1"/>
          </p:cNvSpPr>
          <p:nvPr>
            <p:ph sz="half" idx="2"/>
          </p:nvPr>
        </p:nvSpPr>
        <p:spPr>
          <a:xfrm>
            <a:off x="6172201"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A197B82-7021-435C-9F88-D3CA55968F68}"/>
              </a:ext>
            </a:extLst>
          </p:cNvPr>
          <p:cNvSpPr>
            <a:spLocks noGrp="1"/>
          </p:cNvSpPr>
          <p:nvPr>
            <p:ph type="dt" sz="half" idx="10"/>
          </p:nvPr>
        </p:nvSpPr>
        <p:spPr>
          <a:xfrm>
            <a:off x="838201" y="6356353"/>
            <a:ext cx="2743200" cy="365125"/>
          </a:xfrm>
          <a:prstGeom prst="rect">
            <a:avLst/>
          </a:prstGeom>
        </p:spPr>
        <p:txBody>
          <a:bodyPr/>
          <a:lstStyle/>
          <a:p>
            <a:fld id="{26BE4B9A-5FE1-41C6-A85A-9B353800DEA3}" type="datetimeFigureOut">
              <a:rPr lang="zh-CN" altLang="en-US" smtClean="0">
                <a:solidFill>
                  <a:prstClr val="black">
                    <a:tint val="75000"/>
                  </a:prstClr>
                </a:solidFill>
              </a:rPr>
              <a:pPr/>
              <a:t>2024/5/12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240E0DD5-B7DF-4C23-A429-5EB760E43B3B}"/>
              </a:ext>
            </a:extLst>
          </p:cNvPr>
          <p:cNvSpPr>
            <a:spLocks noGrp="1"/>
          </p:cNvSpPr>
          <p:nvPr>
            <p:ph type="ftr" sz="quarter" idx="11"/>
          </p:nvPr>
        </p:nvSpPr>
        <p:spPr>
          <a:xfrm>
            <a:off x="4038601" y="6356353"/>
            <a:ext cx="4114800" cy="365125"/>
          </a:xfrm>
          <a:prstGeom prst="rect">
            <a:avLst/>
          </a:prstGeom>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7E37B5D-462E-455A-9499-4428238CE401}"/>
              </a:ext>
            </a:extLst>
          </p:cNvPr>
          <p:cNvSpPr>
            <a:spLocks noGrp="1"/>
          </p:cNvSpPr>
          <p:nvPr>
            <p:ph type="sldNum" sz="quarter" idx="12"/>
          </p:nvPr>
        </p:nvSpPr>
        <p:spPr>
          <a:xfrm>
            <a:off x="8610602" y="6356353"/>
            <a:ext cx="2743200" cy="365125"/>
          </a:xfrm>
          <a:prstGeom prst="rect">
            <a:avLst/>
          </a:prstGeom>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65474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38F0C8-5968-44A1-901B-97EEA57FE814}"/>
              </a:ext>
            </a:extLst>
          </p:cNvPr>
          <p:cNvSpPr>
            <a:spLocks noGrp="1"/>
          </p:cNvSpPr>
          <p:nvPr>
            <p:ph type="title"/>
          </p:nvPr>
        </p:nvSpPr>
        <p:spPr>
          <a:xfrm>
            <a:off x="839790" y="365127"/>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285400B-5970-45DC-8D0A-723CAE9ABAF1}"/>
              </a:ext>
            </a:extLst>
          </p:cNvPr>
          <p:cNvSpPr>
            <a:spLocks noGrp="1"/>
          </p:cNvSpPr>
          <p:nvPr>
            <p:ph type="body" idx="1"/>
          </p:nvPr>
        </p:nvSpPr>
        <p:spPr>
          <a:xfrm>
            <a:off x="839790" y="1681164"/>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901E978-BF2B-4B50-849E-EB48817187B2}"/>
              </a:ext>
            </a:extLst>
          </p:cNvPr>
          <p:cNvSpPr>
            <a:spLocks noGrp="1"/>
          </p:cNvSpPr>
          <p:nvPr>
            <p:ph sz="half" idx="2"/>
          </p:nvPr>
        </p:nvSpPr>
        <p:spPr>
          <a:xfrm>
            <a:off x="839790"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7190553-FAE7-4EB8-B4CD-D169EDF673CF}"/>
              </a:ext>
            </a:extLst>
          </p:cNvPr>
          <p:cNvSpPr>
            <a:spLocks noGrp="1"/>
          </p:cNvSpPr>
          <p:nvPr>
            <p:ph type="body" sz="quarter" idx="3"/>
          </p:nvPr>
        </p:nvSpPr>
        <p:spPr>
          <a:xfrm>
            <a:off x="6172200" y="1681164"/>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BE8D990-0A0C-4A76-B5BD-977086D0058B}"/>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7DC7EAE-51AB-4778-BCC7-086613716B0D}"/>
              </a:ext>
            </a:extLst>
          </p:cNvPr>
          <p:cNvSpPr>
            <a:spLocks noGrp="1"/>
          </p:cNvSpPr>
          <p:nvPr>
            <p:ph type="dt" sz="half" idx="10"/>
          </p:nvPr>
        </p:nvSpPr>
        <p:spPr>
          <a:xfrm>
            <a:off x="838201" y="6356353"/>
            <a:ext cx="2743200" cy="365125"/>
          </a:xfrm>
          <a:prstGeom prst="rect">
            <a:avLst/>
          </a:prstGeom>
        </p:spPr>
        <p:txBody>
          <a:bodyPr/>
          <a:lstStyle/>
          <a:p>
            <a:fld id="{26BE4B9A-5FE1-41C6-A85A-9B353800DEA3}" type="datetimeFigureOut">
              <a:rPr lang="zh-CN" altLang="en-US" smtClean="0">
                <a:solidFill>
                  <a:prstClr val="black">
                    <a:tint val="75000"/>
                  </a:prstClr>
                </a:solidFill>
              </a:rPr>
              <a:pPr/>
              <a:t>2024/5/12</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AB95F603-15F6-405A-846D-EA8CEABF580D}"/>
              </a:ext>
            </a:extLst>
          </p:cNvPr>
          <p:cNvSpPr>
            <a:spLocks noGrp="1"/>
          </p:cNvSpPr>
          <p:nvPr>
            <p:ph type="ftr" sz="quarter" idx="11"/>
          </p:nvPr>
        </p:nvSpPr>
        <p:spPr>
          <a:xfrm>
            <a:off x="4038601" y="6356353"/>
            <a:ext cx="4114800" cy="365125"/>
          </a:xfrm>
          <a:prstGeom prst="rect">
            <a:avLst/>
          </a:prstGeom>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5515A81D-BABC-4549-A962-02A3855F9D5F}"/>
              </a:ext>
            </a:extLst>
          </p:cNvPr>
          <p:cNvSpPr>
            <a:spLocks noGrp="1"/>
          </p:cNvSpPr>
          <p:nvPr>
            <p:ph type="sldNum" sz="quarter" idx="12"/>
          </p:nvPr>
        </p:nvSpPr>
        <p:spPr>
          <a:xfrm>
            <a:off x="8610602" y="6356353"/>
            <a:ext cx="2743200" cy="365125"/>
          </a:xfrm>
          <a:prstGeom prst="rect">
            <a:avLst/>
          </a:prstGeom>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8930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955E8C-5569-4871-AB1F-64022F345FF7}"/>
              </a:ext>
            </a:extLst>
          </p:cNvPr>
          <p:cNvSpPr>
            <a:spLocks noGrp="1"/>
          </p:cNvSpPr>
          <p:nvPr>
            <p:ph type="title"/>
          </p:nvPr>
        </p:nvSpPr>
        <p:spPr>
          <a:xfrm>
            <a:off x="838201" y="365127"/>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1EDED3D-CCCF-41A1-B081-2EB4D413E0BB}"/>
              </a:ext>
            </a:extLst>
          </p:cNvPr>
          <p:cNvSpPr>
            <a:spLocks noGrp="1"/>
          </p:cNvSpPr>
          <p:nvPr>
            <p:ph type="dt" sz="half" idx="10"/>
          </p:nvPr>
        </p:nvSpPr>
        <p:spPr>
          <a:xfrm>
            <a:off x="838201" y="6356353"/>
            <a:ext cx="2743200" cy="365125"/>
          </a:xfrm>
          <a:prstGeom prst="rect">
            <a:avLst/>
          </a:prstGeom>
        </p:spPr>
        <p:txBody>
          <a:bodyPr/>
          <a:lstStyle/>
          <a:p>
            <a:fld id="{26BE4B9A-5FE1-41C6-A85A-9B353800DEA3}" type="datetimeFigureOut">
              <a:rPr lang="zh-CN" altLang="en-US" smtClean="0">
                <a:solidFill>
                  <a:prstClr val="black">
                    <a:tint val="75000"/>
                  </a:prstClr>
                </a:solidFill>
              </a:rPr>
              <a:pPr/>
              <a:t>2024/5/12</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3B99B15B-095D-4410-9AE5-55B3666CFE80}"/>
              </a:ext>
            </a:extLst>
          </p:cNvPr>
          <p:cNvSpPr>
            <a:spLocks noGrp="1"/>
          </p:cNvSpPr>
          <p:nvPr>
            <p:ph type="ftr" sz="quarter" idx="11"/>
          </p:nvPr>
        </p:nvSpPr>
        <p:spPr>
          <a:xfrm>
            <a:off x="4038601" y="6356353"/>
            <a:ext cx="4114800" cy="365125"/>
          </a:xfrm>
          <a:prstGeom prst="rect">
            <a:avLst/>
          </a:prstGeom>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FFF9EE8A-999C-4914-9849-31F9AFE144A1}"/>
              </a:ext>
            </a:extLst>
          </p:cNvPr>
          <p:cNvSpPr>
            <a:spLocks noGrp="1"/>
          </p:cNvSpPr>
          <p:nvPr>
            <p:ph type="sldNum" sz="quarter" idx="12"/>
          </p:nvPr>
        </p:nvSpPr>
        <p:spPr>
          <a:xfrm>
            <a:off x="8610602" y="6356353"/>
            <a:ext cx="2743200" cy="365125"/>
          </a:xfrm>
          <a:prstGeom prst="rect">
            <a:avLst/>
          </a:prstGeom>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83780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99F6F71-6481-4BCD-8437-839CC6E5AEDE}"/>
              </a:ext>
            </a:extLst>
          </p:cNvPr>
          <p:cNvSpPr>
            <a:spLocks noGrp="1"/>
          </p:cNvSpPr>
          <p:nvPr>
            <p:ph type="dt" sz="half" idx="10"/>
          </p:nvPr>
        </p:nvSpPr>
        <p:spPr>
          <a:xfrm>
            <a:off x="838201" y="6356353"/>
            <a:ext cx="2743200" cy="365125"/>
          </a:xfrm>
          <a:prstGeom prst="rect">
            <a:avLst/>
          </a:prstGeom>
        </p:spPr>
        <p:txBody>
          <a:bodyPr/>
          <a:lstStyle/>
          <a:p>
            <a:fld id="{26BE4B9A-5FE1-41C6-A85A-9B353800DEA3}" type="datetimeFigureOut">
              <a:rPr lang="zh-CN" altLang="en-US" smtClean="0">
                <a:solidFill>
                  <a:prstClr val="black">
                    <a:tint val="75000"/>
                  </a:prstClr>
                </a:solidFill>
              </a:rPr>
              <a:pPr/>
              <a:t>2024/5/12</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7ED1E033-33C1-48ED-B4F3-C586C9BB0D9D}"/>
              </a:ext>
            </a:extLst>
          </p:cNvPr>
          <p:cNvSpPr>
            <a:spLocks noGrp="1"/>
          </p:cNvSpPr>
          <p:nvPr>
            <p:ph type="ftr" sz="quarter" idx="11"/>
          </p:nvPr>
        </p:nvSpPr>
        <p:spPr>
          <a:xfrm>
            <a:off x="4038601" y="6356353"/>
            <a:ext cx="4114800" cy="365125"/>
          </a:xfrm>
          <a:prstGeom prst="rect">
            <a:avLst/>
          </a:prstGeom>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847CE355-20F3-42A2-AE00-CF50FD68A215}"/>
              </a:ext>
            </a:extLst>
          </p:cNvPr>
          <p:cNvSpPr>
            <a:spLocks noGrp="1"/>
          </p:cNvSpPr>
          <p:nvPr>
            <p:ph type="sldNum" sz="quarter" idx="12"/>
          </p:nvPr>
        </p:nvSpPr>
        <p:spPr>
          <a:xfrm>
            <a:off x="8610602" y="6356353"/>
            <a:ext cx="2743200" cy="365125"/>
          </a:xfrm>
          <a:prstGeom prst="rect">
            <a:avLst/>
          </a:prstGeom>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6" name="图片 4">
            <a:extLst>
              <a:ext uri="{FF2B5EF4-FFF2-40B4-BE49-F238E27FC236}">
                <a16:creationId xmlns:a16="http://schemas.microsoft.com/office/drawing/2014/main" id="{34D0E137-BFAE-471A-B898-C3C1DEB1C2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 y="0"/>
            <a:ext cx="12190710" cy="6858000"/>
          </a:xfrm>
          <a:prstGeom prst="rect">
            <a:avLst/>
          </a:prstGeom>
        </p:spPr>
      </p:pic>
      <p:pic>
        <p:nvPicPr>
          <p:cNvPr id="7" name="图片 6">
            <a:extLst>
              <a:ext uri="{FF2B5EF4-FFF2-40B4-BE49-F238E27FC236}">
                <a16:creationId xmlns:a16="http://schemas.microsoft.com/office/drawing/2014/main" id="{A3909A3E-39AE-4F56-8BDF-6BE9D97DBFC9}"/>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46" y="0"/>
            <a:ext cx="12190710" cy="6858000"/>
          </a:xfrm>
          <a:prstGeom prst="rect">
            <a:avLst/>
          </a:prstGeom>
        </p:spPr>
      </p:pic>
      <p:sp>
        <p:nvSpPr>
          <p:cNvPr id="8" name="矩形 17">
            <a:extLst>
              <a:ext uri="{FF2B5EF4-FFF2-40B4-BE49-F238E27FC236}">
                <a16:creationId xmlns:a16="http://schemas.microsoft.com/office/drawing/2014/main" id="{F0ADDAE2-E6E2-4CC2-8EC5-06536B71918A}"/>
              </a:ext>
            </a:extLst>
          </p:cNvPr>
          <p:cNvSpPr/>
          <p:nvPr userDrawn="1"/>
        </p:nvSpPr>
        <p:spPr>
          <a:xfrm>
            <a:off x="643031" y="646179"/>
            <a:ext cx="10905940" cy="5308283"/>
          </a:xfrm>
          <a:prstGeom prst="rect">
            <a:avLst/>
          </a:prstGeom>
          <a:solidFill>
            <a:schemeClr val="bg1"/>
          </a:solidFill>
          <a:ln>
            <a:noFill/>
          </a:ln>
          <a:effectLst>
            <a:outerShdw blurRad="635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20">
            <a:extLst>
              <a:ext uri="{FF2B5EF4-FFF2-40B4-BE49-F238E27FC236}">
                <a16:creationId xmlns:a16="http://schemas.microsoft.com/office/drawing/2014/main" id="{164FCEA1-44E1-4F7F-9437-AC54BCA8855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a:xfrm rot="10800000" flipH="1">
            <a:off x="0" y="16630"/>
            <a:ext cx="1349184" cy="1518246"/>
          </a:xfrm>
          <a:custGeom>
            <a:avLst/>
            <a:gdLst>
              <a:gd name="connsiteX0" fmla="*/ 1386037 w 2801257"/>
              <a:gd name="connsiteY0" fmla="*/ 0 h 3152274"/>
              <a:gd name="connsiteX1" fmla="*/ 2801257 w 2801257"/>
              <a:gd name="connsiteY1" fmla="*/ 190351 h 3152274"/>
              <a:gd name="connsiteX2" fmla="*/ 2801257 w 2801257"/>
              <a:gd name="connsiteY2" fmla="*/ 3152274 h 3152274"/>
              <a:gd name="connsiteX3" fmla="*/ 0 w 2801257"/>
              <a:gd name="connsiteY3" fmla="*/ 3152274 h 3152274"/>
              <a:gd name="connsiteX4" fmla="*/ 0 w 2801257"/>
              <a:gd name="connsiteY4" fmla="*/ 924025 h 3152274"/>
              <a:gd name="connsiteX5" fmla="*/ 529388 w 2801257"/>
              <a:gd name="connsiteY5" fmla="*/ 404261 h 3152274"/>
              <a:gd name="connsiteX6" fmla="*/ 1386037 w 2801257"/>
              <a:gd name="connsiteY6" fmla="*/ 0 h 315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1257" h="3152274">
                <a:moveTo>
                  <a:pt x="1386037" y="0"/>
                </a:moveTo>
                <a:lnTo>
                  <a:pt x="2801257" y="190351"/>
                </a:lnTo>
                <a:lnTo>
                  <a:pt x="2801257" y="3152274"/>
                </a:lnTo>
                <a:lnTo>
                  <a:pt x="0" y="3152274"/>
                </a:lnTo>
                <a:lnTo>
                  <a:pt x="0" y="924025"/>
                </a:lnTo>
                <a:lnTo>
                  <a:pt x="529388" y="404261"/>
                </a:lnTo>
                <a:lnTo>
                  <a:pt x="1386037" y="0"/>
                </a:lnTo>
                <a:close/>
              </a:path>
            </a:pathLst>
          </a:custGeom>
        </p:spPr>
      </p:pic>
      <p:pic>
        <p:nvPicPr>
          <p:cNvPr id="10" name="图片 19">
            <a:extLst>
              <a:ext uri="{FF2B5EF4-FFF2-40B4-BE49-F238E27FC236}">
                <a16:creationId xmlns:a16="http://schemas.microsoft.com/office/drawing/2014/main" id="{836C9FAC-5360-4ED5-8AEB-5F518058F74E}"/>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a:xfrm rot="10800000" flipH="1">
            <a:off x="10304480" y="16630"/>
            <a:ext cx="1886875" cy="2228248"/>
          </a:xfrm>
          <a:custGeom>
            <a:avLst/>
            <a:gdLst>
              <a:gd name="connsiteX0" fmla="*/ 902940 w 2274541"/>
              <a:gd name="connsiteY0" fmla="*/ 0 h 2686050"/>
              <a:gd name="connsiteX1" fmla="*/ 1360140 w 2274541"/>
              <a:gd name="connsiteY1" fmla="*/ 133350 h 2686050"/>
              <a:gd name="connsiteX2" fmla="*/ 1436340 w 2274541"/>
              <a:gd name="connsiteY2" fmla="*/ 133350 h 2686050"/>
              <a:gd name="connsiteX3" fmla="*/ 2274541 w 2274541"/>
              <a:gd name="connsiteY3" fmla="*/ 1399205 h 2686050"/>
              <a:gd name="connsiteX4" fmla="*/ 2274541 w 2274541"/>
              <a:gd name="connsiteY4" fmla="*/ 2686050 h 2686050"/>
              <a:gd name="connsiteX5" fmla="*/ 0 w 2274541"/>
              <a:gd name="connsiteY5" fmla="*/ 2686050 h 2686050"/>
              <a:gd name="connsiteX6" fmla="*/ 0 w 2274541"/>
              <a:gd name="connsiteY6" fmla="*/ 1175526 h 2686050"/>
              <a:gd name="connsiteX7" fmla="*/ 902940 w 2274541"/>
              <a:gd name="connsiteY7" fmla="*/ 0 h 26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4541" h="2686050">
                <a:moveTo>
                  <a:pt x="902940" y="0"/>
                </a:moveTo>
                <a:lnTo>
                  <a:pt x="1360140" y="133350"/>
                </a:lnTo>
                <a:lnTo>
                  <a:pt x="1436340" y="133350"/>
                </a:lnTo>
                <a:lnTo>
                  <a:pt x="2274541" y="1399205"/>
                </a:lnTo>
                <a:lnTo>
                  <a:pt x="2274541" y="2686050"/>
                </a:lnTo>
                <a:lnTo>
                  <a:pt x="0" y="2686050"/>
                </a:lnTo>
                <a:lnTo>
                  <a:pt x="0" y="1175526"/>
                </a:lnTo>
                <a:lnTo>
                  <a:pt x="902940" y="0"/>
                </a:lnTo>
                <a:close/>
              </a:path>
            </a:pathLst>
          </a:custGeom>
        </p:spPr>
      </p:pic>
    </p:spTree>
    <p:extLst>
      <p:ext uri="{BB962C8B-B14F-4D97-AF65-F5344CB8AC3E}">
        <p14:creationId xmlns:p14="http://schemas.microsoft.com/office/powerpoint/2010/main" val="324194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28236B-3357-4BAD-936E-E9FEE795FA65}"/>
              </a:ext>
            </a:extLst>
          </p:cNvPr>
          <p:cNvSpPr>
            <a:spLocks noGrp="1"/>
          </p:cNvSpPr>
          <p:nvPr>
            <p:ph type="title"/>
          </p:nvPr>
        </p:nvSpPr>
        <p:spPr>
          <a:xfrm>
            <a:off x="839789" y="457200"/>
            <a:ext cx="3932238"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99F4979-D751-4098-A322-663B28A78D31}"/>
              </a:ext>
            </a:extLst>
          </p:cNvPr>
          <p:cNvSpPr>
            <a:spLocks noGrp="1"/>
          </p:cNvSpPr>
          <p:nvPr>
            <p:ph idx="1"/>
          </p:nvPr>
        </p:nvSpPr>
        <p:spPr>
          <a:xfrm>
            <a:off x="5183189" y="987428"/>
            <a:ext cx="6172201"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47B6FD5-279B-4FDE-BD3A-9F174EA16F89}"/>
              </a:ext>
            </a:extLst>
          </p:cNvPr>
          <p:cNvSpPr>
            <a:spLocks noGrp="1"/>
          </p:cNvSpPr>
          <p:nvPr>
            <p:ph type="body" sz="half" idx="2"/>
          </p:nvPr>
        </p:nvSpPr>
        <p:spPr>
          <a:xfrm>
            <a:off x="839789" y="2057400"/>
            <a:ext cx="393223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5A4F6F5-EAC2-44B5-B846-AD8E473D26E3}"/>
              </a:ext>
            </a:extLst>
          </p:cNvPr>
          <p:cNvSpPr>
            <a:spLocks noGrp="1"/>
          </p:cNvSpPr>
          <p:nvPr>
            <p:ph type="dt" sz="half" idx="10"/>
          </p:nvPr>
        </p:nvSpPr>
        <p:spPr>
          <a:xfrm>
            <a:off x="838201" y="6356353"/>
            <a:ext cx="2743200" cy="365125"/>
          </a:xfrm>
          <a:prstGeom prst="rect">
            <a:avLst/>
          </a:prstGeom>
        </p:spPr>
        <p:txBody>
          <a:bodyPr/>
          <a:lstStyle/>
          <a:p>
            <a:fld id="{26BE4B9A-5FE1-41C6-A85A-9B353800DEA3}" type="datetimeFigureOut">
              <a:rPr lang="zh-CN" altLang="en-US" smtClean="0">
                <a:solidFill>
                  <a:prstClr val="black">
                    <a:tint val="75000"/>
                  </a:prstClr>
                </a:solidFill>
              </a:rPr>
              <a:pPr/>
              <a:t>2024/5/12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A6A5F6C-2D87-4791-BA6B-68D6B6F567F6}"/>
              </a:ext>
            </a:extLst>
          </p:cNvPr>
          <p:cNvSpPr>
            <a:spLocks noGrp="1"/>
          </p:cNvSpPr>
          <p:nvPr>
            <p:ph type="ftr" sz="quarter" idx="11"/>
          </p:nvPr>
        </p:nvSpPr>
        <p:spPr>
          <a:xfrm>
            <a:off x="4038601" y="6356353"/>
            <a:ext cx="4114800" cy="365125"/>
          </a:xfrm>
          <a:prstGeom prst="rect">
            <a:avLst/>
          </a:prstGeom>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54088BE-631A-45B4-9A71-EF7361CDB227}"/>
              </a:ext>
            </a:extLst>
          </p:cNvPr>
          <p:cNvSpPr>
            <a:spLocks noGrp="1"/>
          </p:cNvSpPr>
          <p:nvPr>
            <p:ph type="sldNum" sz="quarter" idx="12"/>
          </p:nvPr>
        </p:nvSpPr>
        <p:spPr>
          <a:xfrm>
            <a:off x="8610602" y="6356353"/>
            <a:ext cx="2743200" cy="365125"/>
          </a:xfrm>
          <a:prstGeom prst="rect">
            <a:avLst/>
          </a:prstGeom>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01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2156C2-EDB5-42CF-B183-A6685DA0DF50}"/>
              </a:ext>
            </a:extLst>
          </p:cNvPr>
          <p:cNvSpPr>
            <a:spLocks noGrp="1"/>
          </p:cNvSpPr>
          <p:nvPr>
            <p:ph type="title"/>
          </p:nvPr>
        </p:nvSpPr>
        <p:spPr>
          <a:xfrm>
            <a:off x="839789" y="457200"/>
            <a:ext cx="3932238"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1458D04-36ED-45A0-A4EF-AA3E2DE91442}"/>
              </a:ext>
            </a:extLst>
          </p:cNvPr>
          <p:cNvSpPr>
            <a:spLocks noGrp="1"/>
          </p:cNvSpPr>
          <p:nvPr>
            <p:ph type="pic" idx="1"/>
          </p:nvPr>
        </p:nvSpPr>
        <p:spPr>
          <a:xfrm>
            <a:off x="5183189" y="987428"/>
            <a:ext cx="6172201"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2879E1C-33EE-497F-A8A1-88EA97A73875}"/>
              </a:ext>
            </a:extLst>
          </p:cNvPr>
          <p:cNvSpPr>
            <a:spLocks noGrp="1"/>
          </p:cNvSpPr>
          <p:nvPr>
            <p:ph type="body" sz="half" idx="2"/>
          </p:nvPr>
        </p:nvSpPr>
        <p:spPr>
          <a:xfrm>
            <a:off x="839789" y="2057400"/>
            <a:ext cx="393223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8156269-0AB0-4BA4-BD43-CA721D87EE9C}"/>
              </a:ext>
            </a:extLst>
          </p:cNvPr>
          <p:cNvSpPr>
            <a:spLocks noGrp="1"/>
          </p:cNvSpPr>
          <p:nvPr>
            <p:ph type="dt" sz="half" idx="10"/>
          </p:nvPr>
        </p:nvSpPr>
        <p:spPr>
          <a:xfrm>
            <a:off x="838201" y="6356353"/>
            <a:ext cx="2743200" cy="365125"/>
          </a:xfrm>
          <a:prstGeom prst="rect">
            <a:avLst/>
          </a:prstGeom>
        </p:spPr>
        <p:txBody>
          <a:bodyPr/>
          <a:lstStyle/>
          <a:p>
            <a:fld id="{26BE4B9A-5FE1-41C6-A85A-9B353800DEA3}" type="datetimeFigureOut">
              <a:rPr lang="zh-CN" altLang="en-US" smtClean="0">
                <a:solidFill>
                  <a:prstClr val="black">
                    <a:tint val="75000"/>
                  </a:prstClr>
                </a:solidFill>
              </a:rPr>
              <a:pPr/>
              <a:t>2024/5/12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FAB8EA65-99B5-44F3-843B-3FFC7C227C0B}"/>
              </a:ext>
            </a:extLst>
          </p:cNvPr>
          <p:cNvSpPr>
            <a:spLocks noGrp="1"/>
          </p:cNvSpPr>
          <p:nvPr>
            <p:ph type="ftr" sz="quarter" idx="11"/>
          </p:nvPr>
        </p:nvSpPr>
        <p:spPr>
          <a:xfrm>
            <a:off x="4038601" y="6356353"/>
            <a:ext cx="4114800" cy="365125"/>
          </a:xfrm>
          <a:prstGeom prst="rect">
            <a:avLst/>
          </a:prstGeom>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D69D80DD-F03C-4F9C-A4F5-E894A3339573}"/>
              </a:ext>
            </a:extLst>
          </p:cNvPr>
          <p:cNvSpPr>
            <a:spLocks noGrp="1"/>
          </p:cNvSpPr>
          <p:nvPr>
            <p:ph type="sldNum" sz="quarter" idx="12"/>
          </p:nvPr>
        </p:nvSpPr>
        <p:spPr>
          <a:xfrm>
            <a:off x="8610602" y="6356353"/>
            <a:ext cx="2743200" cy="365125"/>
          </a:xfrm>
          <a:prstGeom prst="rect">
            <a:avLst/>
          </a:prstGeom>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8407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17">
            <a:extLst>
              <a:ext uri="{FF2B5EF4-FFF2-40B4-BE49-F238E27FC236}">
                <a16:creationId xmlns:a16="http://schemas.microsoft.com/office/drawing/2014/main" id="{CDB951B4-AEF2-4BAF-903C-A2660639F3CD}"/>
              </a:ext>
            </a:extLst>
          </p:cNvPr>
          <p:cNvSpPr/>
          <p:nvPr userDrawn="1"/>
        </p:nvSpPr>
        <p:spPr>
          <a:xfrm>
            <a:off x="643031" y="646179"/>
            <a:ext cx="10905940" cy="5308283"/>
          </a:xfrm>
          <a:prstGeom prst="rect">
            <a:avLst/>
          </a:prstGeom>
          <a:solidFill>
            <a:schemeClr val="bg1"/>
          </a:solidFill>
          <a:ln>
            <a:noFill/>
          </a:ln>
          <a:effectLst>
            <a:outerShdw blurRad="635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9631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813831"/>
      </p:ext>
    </p:extLst>
  </p:cSld>
  <p:clrMap bg1="lt1" tx1="dk1" bg2="lt2" tx2="dk2" accent1="accent1" accent2="accent2" accent3="accent3" accent4="accent4" accent5="accent5" accent6="accent6" hlink="hlink" folHlink="folHlink"/>
  <p:sldLayoutIdLst>
    <p:sldLayoutId id="2147483686" r:id="rId1"/>
    <p:sldLayoutId id="2147483687" r:id="rId2"/>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8.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microsoft.com/office/2007/relationships/hdphoto" Target="../media/hdphoto2.wdp"/><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487976" y="4900336"/>
            <a:ext cx="5045273"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TOÁN</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ounded Rectangle 11">
            <a:extLst>
              <a:ext uri="{FF2B5EF4-FFF2-40B4-BE49-F238E27FC236}">
                <a16:creationId xmlns:a16="http://schemas.microsoft.com/office/drawing/2014/main" id="{82BFC6FD-BCB6-1665-FEB0-2DB4FE5605D0}"/>
              </a:ext>
            </a:extLst>
          </p:cNvPr>
          <p:cNvSpPr/>
          <p:nvPr/>
        </p:nvSpPr>
        <p:spPr>
          <a:xfrm>
            <a:off x="3436983" y="0"/>
            <a:ext cx="5659120" cy="1357707"/>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Calibri"/>
                <a:ea typeface="微软雅黑"/>
                <a:cs typeface="Arial" panose="020B0604020202020204" pitchFamily="34" charset="0"/>
              </a:rPr>
              <a:t>12 318 x 3</a:t>
            </a:r>
          </a:p>
        </p:txBody>
      </p:sp>
      <p:pic>
        <p:nvPicPr>
          <p:cNvPr id="5" name="Picture 2" descr="Bảng gỗ học sinh Hồng Hà (3447) | Shopee Việt Nam">
            <a:extLst>
              <a:ext uri="{FF2B5EF4-FFF2-40B4-BE49-F238E27FC236}">
                <a16:creationId xmlns:a16="http://schemas.microsoft.com/office/drawing/2014/main" id="{434EF951-4157-DC30-1645-F2850D8EBE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686050" y="1529808"/>
            <a:ext cx="7141635" cy="50695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C0CD11-D299-7DFB-B920-72249743A5C3}"/>
              </a:ext>
            </a:extLst>
          </p:cNvPr>
          <p:cNvSpPr txBox="1"/>
          <p:nvPr/>
        </p:nvSpPr>
        <p:spPr>
          <a:xfrm>
            <a:off x="4724399" y="1541300"/>
            <a:ext cx="44862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12 318</a:t>
            </a:r>
          </a:p>
        </p:txBody>
      </p:sp>
      <p:sp>
        <p:nvSpPr>
          <p:cNvPr id="7" name="TextBox 6">
            <a:extLst>
              <a:ext uri="{FF2B5EF4-FFF2-40B4-BE49-F238E27FC236}">
                <a16:creationId xmlns:a16="http://schemas.microsoft.com/office/drawing/2014/main" id="{C8E047CF-1AF9-51BE-A777-69780ED9BAB6}"/>
              </a:ext>
            </a:extLst>
          </p:cNvPr>
          <p:cNvSpPr txBox="1"/>
          <p:nvPr/>
        </p:nvSpPr>
        <p:spPr>
          <a:xfrm>
            <a:off x="7896225" y="2739802"/>
            <a:ext cx="233540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3</a:t>
            </a:r>
          </a:p>
        </p:txBody>
      </p:sp>
      <p:sp>
        <p:nvSpPr>
          <p:cNvPr id="8" name="Rectangle 7">
            <a:extLst>
              <a:ext uri="{FF2B5EF4-FFF2-40B4-BE49-F238E27FC236}">
                <a16:creationId xmlns:a16="http://schemas.microsoft.com/office/drawing/2014/main" id="{A9D542B5-C430-154B-2C26-2628BADE3090}"/>
              </a:ext>
            </a:extLst>
          </p:cNvPr>
          <p:cNvSpPr/>
          <p:nvPr/>
        </p:nvSpPr>
        <p:spPr>
          <a:xfrm rot="18654144">
            <a:off x="4455334" y="3175824"/>
            <a:ext cx="551219" cy="1886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 name="Rectangle 8">
            <a:extLst>
              <a:ext uri="{FF2B5EF4-FFF2-40B4-BE49-F238E27FC236}">
                <a16:creationId xmlns:a16="http://schemas.microsoft.com/office/drawing/2014/main" id="{A90A3410-E5F5-36CE-A9C7-F40E1FA48930}"/>
              </a:ext>
            </a:extLst>
          </p:cNvPr>
          <p:cNvSpPr/>
          <p:nvPr/>
        </p:nvSpPr>
        <p:spPr>
          <a:xfrm flipV="1">
            <a:off x="4892640" y="4124325"/>
            <a:ext cx="3756060" cy="118604"/>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2" name="Rectangle 11">
            <a:extLst>
              <a:ext uri="{FF2B5EF4-FFF2-40B4-BE49-F238E27FC236}">
                <a16:creationId xmlns:a16="http://schemas.microsoft.com/office/drawing/2014/main" id="{371A1C68-2C05-4560-3F8C-409A14A5274C}"/>
              </a:ext>
            </a:extLst>
          </p:cNvPr>
          <p:cNvSpPr/>
          <p:nvPr/>
        </p:nvSpPr>
        <p:spPr>
          <a:xfrm rot="2780105">
            <a:off x="4455335" y="3180300"/>
            <a:ext cx="551219" cy="1886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3" name="TextBox 12">
            <a:extLst>
              <a:ext uri="{FF2B5EF4-FFF2-40B4-BE49-F238E27FC236}">
                <a16:creationId xmlns:a16="http://schemas.microsoft.com/office/drawing/2014/main" id="{C91BCA8E-EDF8-B33A-0CC0-6DC4C9082DF1}"/>
              </a:ext>
            </a:extLst>
          </p:cNvPr>
          <p:cNvSpPr txBox="1"/>
          <p:nvPr/>
        </p:nvSpPr>
        <p:spPr>
          <a:xfrm>
            <a:off x="7981627" y="4020335"/>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4</a:t>
            </a:r>
          </a:p>
        </p:txBody>
      </p:sp>
      <p:sp>
        <p:nvSpPr>
          <p:cNvPr id="14" name="TextBox 13">
            <a:extLst>
              <a:ext uri="{FF2B5EF4-FFF2-40B4-BE49-F238E27FC236}">
                <a16:creationId xmlns:a16="http://schemas.microsoft.com/office/drawing/2014/main" id="{3D375781-8924-89F4-A5F1-0455D75AEA05}"/>
              </a:ext>
            </a:extLst>
          </p:cNvPr>
          <p:cNvSpPr txBox="1"/>
          <p:nvPr/>
        </p:nvSpPr>
        <p:spPr>
          <a:xfrm>
            <a:off x="7319001" y="4013301"/>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5</a:t>
            </a:r>
          </a:p>
        </p:txBody>
      </p:sp>
      <p:sp>
        <p:nvSpPr>
          <p:cNvPr id="2" name="TextBox 1">
            <a:extLst>
              <a:ext uri="{FF2B5EF4-FFF2-40B4-BE49-F238E27FC236}">
                <a16:creationId xmlns:a16="http://schemas.microsoft.com/office/drawing/2014/main" id="{5EF5693E-2468-0822-EB71-31C818AEA097}"/>
              </a:ext>
            </a:extLst>
          </p:cNvPr>
          <p:cNvSpPr txBox="1"/>
          <p:nvPr/>
        </p:nvSpPr>
        <p:spPr>
          <a:xfrm>
            <a:off x="6671301" y="4032351"/>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9</a:t>
            </a:r>
          </a:p>
        </p:txBody>
      </p:sp>
      <p:sp>
        <p:nvSpPr>
          <p:cNvPr id="4" name="TextBox 3">
            <a:extLst>
              <a:ext uri="{FF2B5EF4-FFF2-40B4-BE49-F238E27FC236}">
                <a16:creationId xmlns:a16="http://schemas.microsoft.com/office/drawing/2014/main" id="{6F829E60-C6F4-10AD-AD7A-B6D026D3C9D3}"/>
              </a:ext>
            </a:extLst>
          </p:cNvPr>
          <p:cNvSpPr txBox="1"/>
          <p:nvPr/>
        </p:nvSpPr>
        <p:spPr>
          <a:xfrm>
            <a:off x="5737851" y="4051401"/>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6</a:t>
            </a:r>
          </a:p>
        </p:txBody>
      </p:sp>
      <p:sp>
        <p:nvSpPr>
          <p:cNvPr id="10" name="TextBox 9">
            <a:extLst>
              <a:ext uri="{FF2B5EF4-FFF2-40B4-BE49-F238E27FC236}">
                <a16:creationId xmlns:a16="http://schemas.microsoft.com/office/drawing/2014/main" id="{305962B0-4DA4-C40F-0CF7-72011FACB5BB}"/>
              </a:ext>
            </a:extLst>
          </p:cNvPr>
          <p:cNvSpPr txBox="1"/>
          <p:nvPr/>
        </p:nvSpPr>
        <p:spPr>
          <a:xfrm>
            <a:off x="5071101" y="4060926"/>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3</a:t>
            </a:r>
          </a:p>
        </p:txBody>
      </p:sp>
    </p:spTree>
    <p:extLst>
      <p:ext uri="{BB962C8B-B14F-4D97-AF65-F5344CB8AC3E}">
        <p14:creationId xmlns:p14="http://schemas.microsoft.com/office/powerpoint/2010/main" val="370063171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up)">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up)">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up)">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2" grpId="0" animBg="1"/>
      <p:bldP spid="13" grpId="0"/>
      <p:bldP spid="14" grpId="0"/>
      <p:bldP spid="2" grpId="0"/>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ounded Rectangle 11">
            <a:extLst>
              <a:ext uri="{FF2B5EF4-FFF2-40B4-BE49-F238E27FC236}">
                <a16:creationId xmlns:a16="http://schemas.microsoft.com/office/drawing/2014/main" id="{82BFC6FD-BCB6-1665-FEB0-2DB4FE5605D0}"/>
              </a:ext>
            </a:extLst>
          </p:cNvPr>
          <p:cNvSpPr/>
          <p:nvPr/>
        </p:nvSpPr>
        <p:spPr>
          <a:xfrm>
            <a:off x="3436983" y="104776"/>
            <a:ext cx="5659120" cy="952500"/>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Calibri"/>
                <a:ea typeface="微软雅黑"/>
                <a:cs typeface="Arial" panose="020B0604020202020204" pitchFamily="34" charset="0"/>
              </a:rPr>
              <a:t>84 273 : 6</a:t>
            </a:r>
          </a:p>
        </p:txBody>
      </p:sp>
      <p:pic>
        <p:nvPicPr>
          <p:cNvPr id="5" name="Picture 2" descr="Bảng gỗ học sinh Hồng Hà (3447) | Shopee Việt Nam">
            <a:extLst>
              <a:ext uri="{FF2B5EF4-FFF2-40B4-BE49-F238E27FC236}">
                <a16:creationId xmlns:a16="http://schemas.microsoft.com/office/drawing/2014/main" id="{434EF951-4157-DC30-1645-F2850D8EBE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505075" y="1257300"/>
            <a:ext cx="7953375" cy="534208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CABEEB5-AF74-319D-F0FA-33F738103D9F}"/>
              </a:ext>
            </a:extLst>
          </p:cNvPr>
          <p:cNvSpPr txBox="1"/>
          <p:nvPr/>
        </p:nvSpPr>
        <p:spPr>
          <a:xfrm>
            <a:off x="6895407" y="2219719"/>
            <a:ext cx="336853"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4</a:t>
            </a:r>
          </a:p>
        </p:txBody>
      </p:sp>
      <p:sp>
        <p:nvSpPr>
          <p:cNvPr id="15" name="TextBox 14">
            <a:extLst>
              <a:ext uri="{FF2B5EF4-FFF2-40B4-BE49-F238E27FC236}">
                <a16:creationId xmlns:a16="http://schemas.microsoft.com/office/drawing/2014/main" id="{A57C5FE8-97CC-0BF7-2AE4-B699297038C8}"/>
              </a:ext>
            </a:extLst>
          </p:cNvPr>
          <p:cNvSpPr txBox="1"/>
          <p:nvPr/>
        </p:nvSpPr>
        <p:spPr>
          <a:xfrm>
            <a:off x="3200400" y="1484663"/>
            <a:ext cx="2895508"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84 273</a:t>
            </a:r>
          </a:p>
        </p:txBody>
      </p:sp>
      <p:sp>
        <p:nvSpPr>
          <p:cNvPr id="16" name="TextBox 15">
            <a:extLst>
              <a:ext uri="{FF2B5EF4-FFF2-40B4-BE49-F238E27FC236}">
                <a16:creationId xmlns:a16="http://schemas.microsoft.com/office/drawing/2014/main" id="{6658819B-A445-B08D-3A2F-295CC630FDCB}"/>
              </a:ext>
            </a:extLst>
          </p:cNvPr>
          <p:cNvSpPr txBox="1"/>
          <p:nvPr/>
        </p:nvSpPr>
        <p:spPr>
          <a:xfrm>
            <a:off x="6054414" y="1389413"/>
            <a:ext cx="1085937"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6</a:t>
            </a:r>
          </a:p>
        </p:txBody>
      </p:sp>
      <p:cxnSp>
        <p:nvCxnSpPr>
          <p:cNvPr id="17" name="Straight Connector 16">
            <a:extLst>
              <a:ext uri="{FF2B5EF4-FFF2-40B4-BE49-F238E27FC236}">
                <a16:creationId xmlns:a16="http://schemas.microsoft.com/office/drawing/2014/main" id="{D1DDB494-2223-CD19-3939-38EE621AB9DD}"/>
              </a:ext>
            </a:extLst>
          </p:cNvPr>
          <p:cNvCxnSpPr>
            <a:cxnSpLocks/>
          </p:cNvCxnSpPr>
          <p:nvPr/>
        </p:nvCxnSpPr>
        <p:spPr>
          <a:xfrm>
            <a:off x="6361105" y="2426472"/>
            <a:ext cx="203994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92E119-3A42-E6BA-FDF3-A582A0F05830}"/>
              </a:ext>
            </a:extLst>
          </p:cNvPr>
          <p:cNvCxnSpPr>
            <a:cxnSpLocks/>
          </p:cNvCxnSpPr>
          <p:nvPr/>
        </p:nvCxnSpPr>
        <p:spPr>
          <a:xfrm flipV="1">
            <a:off x="6361105" y="1657350"/>
            <a:ext cx="0" cy="1819275"/>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04319A3-6D60-EBE4-7D0F-B1CC7588401A}"/>
              </a:ext>
            </a:extLst>
          </p:cNvPr>
          <p:cNvSpPr txBox="1"/>
          <p:nvPr/>
        </p:nvSpPr>
        <p:spPr>
          <a:xfrm>
            <a:off x="5883250" y="2222805"/>
            <a:ext cx="1085937"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1</a:t>
            </a:r>
          </a:p>
        </p:txBody>
      </p:sp>
      <p:sp>
        <p:nvSpPr>
          <p:cNvPr id="20" name="TextBox 19">
            <a:extLst>
              <a:ext uri="{FF2B5EF4-FFF2-40B4-BE49-F238E27FC236}">
                <a16:creationId xmlns:a16="http://schemas.microsoft.com/office/drawing/2014/main" id="{3A145A0F-CA25-4746-35CE-3BF0D479BE76}"/>
              </a:ext>
            </a:extLst>
          </p:cNvPr>
          <p:cNvSpPr txBox="1"/>
          <p:nvPr/>
        </p:nvSpPr>
        <p:spPr>
          <a:xfrm>
            <a:off x="3308283" y="2291075"/>
            <a:ext cx="395920"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2</a:t>
            </a:r>
          </a:p>
        </p:txBody>
      </p:sp>
      <p:sp>
        <p:nvSpPr>
          <p:cNvPr id="30" name="TextBox 29">
            <a:extLst>
              <a:ext uri="{FF2B5EF4-FFF2-40B4-BE49-F238E27FC236}">
                <a16:creationId xmlns:a16="http://schemas.microsoft.com/office/drawing/2014/main" id="{A971EA40-3302-156A-5D70-B6070CD6933B}"/>
              </a:ext>
            </a:extLst>
          </p:cNvPr>
          <p:cNvSpPr txBox="1"/>
          <p:nvPr/>
        </p:nvSpPr>
        <p:spPr>
          <a:xfrm>
            <a:off x="3813108" y="2291075"/>
            <a:ext cx="395920"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4</a:t>
            </a:r>
          </a:p>
        </p:txBody>
      </p:sp>
      <p:sp>
        <p:nvSpPr>
          <p:cNvPr id="31" name="TextBox 30">
            <a:extLst>
              <a:ext uri="{FF2B5EF4-FFF2-40B4-BE49-F238E27FC236}">
                <a16:creationId xmlns:a16="http://schemas.microsoft.com/office/drawing/2014/main" id="{CF0BA280-D925-757B-49B4-DAF4870DF0AA}"/>
              </a:ext>
            </a:extLst>
          </p:cNvPr>
          <p:cNvSpPr txBox="1"/>
          <p:nvPr/>
        </p:nvSpPr>
        <p:spPr>
          <a:xfrm>
            <a:off x="3898833" y="3100700"/>
            <a:ext cx="395920"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0</a:t>
            </a:r>
          </a:p>
        </p:txBody>
      </p:sp>
      <p:sp>
        <p:nvSpPr>
          <p:cNvPr id="2" name="TextBox 1">
            <a:extLst>
              <a:ext uri="{FF2B5EF4-FFF2-40B4-BE49-F238E27FC236}">
                <a16:creationId xmlns:a16="http://schemas.microsoft.com/office/drawing/2014/main" id="{A5AF9EB5-1B53-56AE-C492-C279D17D9695}"/>
              </a:ext>
            </a:extLst>
          </p:cNvPr>
          <p:cNvSpPr txBox="1"/>
          <p:nvPr/>
        </p:nvSpPr>
        <p:spPr>
          <a:xfrm>
            <a:off x="4508433" y="3081650"/>
            <a:ext cx="395920"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2</a:t>
            </a:r>
          </a:p>
        </p:txBody>
      </p:sp>
      <p:sp>
        <p:nvSpPr>
          <p:cNvPr id="12" name="TextBox 11">
            <a:extLst>
              <a:ext uri="{FF2B5EF4-FFF2-40B4-BE49-F238E27FC236}">
                <a16:creationId xmlns:a16="http://schemas.microsoft.com/office/drawing/2014/main" id="{D6AA8B46-FB37-C6D1-30A7-FE7B30D94886}"/>
              </a:ext>
            </a:extLst>
          </p:cNvPr>
          <p:cNvSpPr txBox="1"/>
          <p:nvPr/>
        </p:nvSpPr>
        <p:spPr>
          <a:xfrm>
            <a:off x="7371657" y="2238769"/>
            <a:ext cx="336853"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0</a:t>
            </a:r>
          </a:p>
        </p:txBody>
      </p:sp>
      <p:sp>
        <p:nvSpPr>
          <p:cNvPr id="13" name="TextBox 12">
            <a:extLst>
              <a:ext uri="{FF2B5EF4-FFF2-40B4-BE49-F238E27FC236}">
                <a16:creationId xmlns:a16="http://schemas.microsoft.com/office/drawing/2014/main" id="{42B4185C-8C29-FFAB-7BF0-66F08AD8FC54}"/>
              </a:ext>
            </a:extLst>
          </p:cNvPr>
          <p:cNvSpPr txBox="1"/>
          <p:nvPr/>
        </p:nvSpPr>
        <p:spPr>
          <a:xfrm>
            <a:off x="4514157" y="3886594"/>
            <a:ext cx="336853"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2</a:t>
            </a:r>
          </a:p>
        </p:txBody>
      </p:sp>
      <p:sp>
        <p:nvSpPr>
          <p:cNvPr id="4" name="TextBox 3">
            <a:extLst>
              <a:ext uri="{FF2B5EF4-FFF2-40B4-BE49-F238E27FC236}">
                <a16:creationId xmlns:a16="http://schemas.microsoft.com/office/drawing/2014/main" id="{CCF96255-0CB2-C975-4348-E93EB6A07F5C}"/>
              </a:ext>
            </a:extLst>
          </p:cNvPr>
          <p:cNvSpPr txBox="1"/>
          <p:nvPr/>
        </p:nvSpPr>
        <p:spPr>
          <a:xfrm>
            <a:off x="4990407" y="3886594"/>
            <a:ext cx="336853"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7</a:t>
            </a:r>
          </a:p>
        </p:txBody>
      </p:sp>
      <p:sp>
        <p:nvSpPr>
          <p:cNvPr id="6" name="TextBox 5">
            <a:extLst>
              <a:ext uri="{FF2B5EF4-FFF2-40B4-BE49-F238E27FC236}">
                <a16:creationId xmlns:a16="http://schemas.microsoft.com/office/drawing/2014/main" id="{0F7DAC2C-EE0D-DCFE-6929-7CC8575260E6}"/>
              </a:ext>
            </a:extLst>
          </p:cNvPr>
          <p:cNvSpPr txBox="1"/>
          <p:nvPr/>
        </p:nvSpPr>
        <p:spPr>
          <a:xfrm>
            <a:off x="7866957" y="2219719"/>
            <a:ext cx="336853"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4</a:t>
            </a:r>
          </a:p>
        </p:txBody>
      </p:sp>
      <p:sp>
        <p:nvSpPr>
          <p:cNvPr id="8" name="TextBox 7">
            <a:extLst>
              <a:ext uri="{FF2B5EF4-FFF2-40B4-BE49-F238E27FC236}">
                <a16:creationId xmlns:a16="http://schemas.microsoft.com/office/drawing/2014/main" id="{15A1E107-0971-5820-B2B7-9594560CA9F0}"/>
              </a:ext>
            </a:extLst>
          </p:cNvPr>
          <p:cNvSpPr txBox="1"/>
          <p:nvPr/>
        </p:nvSpPr>
        <p:spPr>
          <a:xfrm>
            <a:off x="5104708" y="4667644"/>
            <a:ext cx="467417"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3</a:t>
            </a:r>
          </a:p>
        </p:txBody>
      </p:sp>
      <p:sp>
        <p:nvSpPr>
          <p:cNvPr id="7" name="TextBox 6">
            <a:extLst>
              <a:ext uri="{FF2B5EF4-FFF2-40B4-BE49-F238E27FC236}">
                <a16:creationId xmlns:a16="http://schemas.microsoft.com/office/drawing/2014/main" id="{4ACCB97D-ECF7-F97C-B105-D109D60F9289}"/>
              </a:ext>
            </a:extLst>
          </p:cNvPr>
          <p:cNvSpPr txBox="1"/>
          <p:nvPr/>
        </p:nvSpPr>
        <p:spPr>
          <a:xfrm>
            <a:off x="5609533" y="4648594"/>
            <a:ext cx="467417"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3</a:t>
            </a:r>
          </a:p>
        </p:txBody>
      </p:sp>
      <p:sp>
        <p:nvSpPr>
          <p:cNvPr id="9" name="TextBox 8">
            <a:extLst>
              <a:ext uri="{FF2B5EF4-FFF2-40B4-BE49-F238E27FC236}">
                <a16:creationId xmlns:a16="http://schemas.microsoft.com/office/drawing/2014/main" id="{86A53E4A-5516-9442-0E40-68E0F683EF51}"/>
              </a:ext>
            </a:extLst>
          </p:cNvPr>
          <p:cNvSpPr txBox="1"/>
          <p:nvPr/>
        </p:nvSpPr>
        <p:spPr>
          <a:xfrm>
            <a:off x="8352732" y="2229244"/>
            <a:ext cx="336853"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5</a:t>
            </a:r>
          </a:p>
        </p:txBody>
      </p:sp>
      <p:sp>
        <p:nvSpPr>
          <p:cNvPr id="10" name="TextBox 9">
            <a:extLst>
              <a:ext uri="{FF2B5EF4-FFF2-40B4-BE49-F238E27FC236}">
                <a16:creationId xmlns:a16="http://schemas.microsoft.com/office/drawing/2014/main" id="{A5A0C993-AA1A-1211-965E-1ACB29F58C71}"/>
              </a:ext>
            </a:extLst>
          </p:cNvPr>
          <p:cNvSpPr txBox="1"/>
          <p:nvPr/>
        </p:nvSpPr>
        <p:spPr>
          <a:xfrm>
            <a:off x="5695258" y="5439169"/>
            <a:ext cx="467417"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3</a:t>
            </a:r>
          </a:p>
        </p:txBody>
      </p:sp>
    </p:spTree>
    <p:extLst>
      <p:ext uri="{BB962C8B-B14F-4D97-AF65-F5344CB8AC3E}">
        <p14:creationId xmlns:p14="http://schemas.microsoft.com/office/powerpoint/2010/main" val="128657427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32" dur="500"/>
                                        <p:tgtEl>
                                          <p:spTgt spid="3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42" dur="500"/>
                                        <p:tgtEl>
                                          <p:spTgt spid="3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randombar(horizont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randombar(horizont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randombar(horizontal)">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randombar(horizontal)">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randombar(horizontal)">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randombar(horizontal)">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randombar(horizontal)">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randombar(horizontal)">
                                      <p:cBhvr>
                                        <p:cTn id="8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9" grpId="0"/>
      <p:bldP spid="12" grpId="0"/>
      <p:bldP spid="13" grpId="0"/>
      <p:bldP spid="4" grpId="0"/>
      <p:bldP spid="6" grpId="0"/>
      <p:bldP spid="8" grpId="0"/>
      <p:bldP spid="7"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7">
            <a:extLst>
              <a:ext uri="{FF2B5EF4-FFF2-40B4-BE49-F238E27FC236}">
                <a16:creationId xmlns:a16="http://schemas.microsoft.com/office/drawing/2014/main" id="{75DA5BD0-26AF-427C-8DD4-07091368D1CF}"/>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grpSp>
        <p:nvGrpSpPr>
          <p:cNvPr id="7" name="Group 6">
            <a:extLst>
              <a:ext uri="{FF2B5EF4-FFF2-40B4-BE49-F238E27FC236}">
                <a16:creationId xmlns:a16="http://schemas.microsoft.com/office/drawing/2014/main" id="{B1DDEFA5-31F9-4E9D-9B36-13E1004319B2}"/>
              </a:ext>
            </a:extLst>
          </p:cNvPr>
          <p:cNvGrpSpPr/>
          <p:nvPr/>
        </p:nvGrpSpPr>
        <p:grpSpPr>
          <a:xfrm>
            <a:off x="289560" y="1833485"/>
            <a:ext cx="11353800" cy="5198537"/>
            <a:chOff x="457200" y="1828800"/>
            <a:chExt cx="11353800" cy="5198537"/>
          </a:xfrm>
        </p:grpSpPr>
        <p:sp>
          <p:nvSpPr>
            <p:cNvPr id="8" name="Rectangle: Top Corners Rounded 7">
              <a:extLst>
                <a:ext uri="{FF2B5EF4-FFF2-40B4-BE49-F238E27FC236}">
                  <a16:creationId xmlns:a16="http://schemas.microsoft.com/office/drawing/2014/main" id="{8307B859-7A11-41D8-8A5B-93C8D5AB8671}"/>
                </a:ext>
              </a:extLst>
            </p:cNvPr>
            <p:cNvSpPr/>
            <p:nvPr/>
          </p:nvSpPr>
          <p:spPr>
            <a:xfrm>
              <a:off x="457200" y="1828800"/>
              <a:ext cx="11353800" cy="5198537"/>
            </a:xfrm>
            <a:prstGeom prst="round2Same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 name="Rectangle: Top Corners Rounded 8">
              <a:extLst>
                <a:ext uri="{FF2B5EF4-FFF2-40B4-BE49-F238E27FC236}">
                  <a16:creationId xmlns:a16="http://schemas.microsoft.com/office/drawing/2014/main" id="{BE97B236-3DC1-4733-9FEB-19C45265DD96}"/>
                </a:ext>
              </a:extLst>
            </p:cNvPr>
            <p:cNvSpPr>
              <a:spLocks noChangeAspect="1"/>
            </p:cNvSpPr>
            <p:nvPr>
              <p:custDataLst>
                <p:tags r:id="rId1"/>
              </p:custDataLst>
            </p:nvPr>
          </p:nvSpPr>
          <p:spPr>
            <a:xfrm>
              <a:off x="657091" y="1997583"/>
              <a:ext cx="10954018" cy="5029754"/>
            </a:xfrm>
            <a:prstGeom prst="round2SameRect">
              <a:avLst/>
            </a:prstGeom>
            <a:blipFill dpi="0" rotWithShape="0">
              <a:blip r:embed="rId3" cstate="print">
                <a:alphaModFix/>
                <a:extLst>
                  <a:ext uri="{28A0092B-C50C-407E-A947-70E740481C1C}">
                    <a14:useLocalDpi xmlns:a14="http://schemas.microsoft.com/office/drawing/2010/main" val="0"/>
                  </a:ext>
                </a:extLst>
              </a:blip>
              <a:srcRect/>
              <a:stretch>
                <a:fillRect l="-5896" t="-39715" r="-5896" b="-22595"/>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0" name="Group 9">
            <a:extLst>
              <a:ext uri="{FF2B5EF4-FFF2-40B4-BE49-F238E27FC236}">
                <a16:creationId xmlns:a16="http://schemas.microsoft.com/office/drawing/2014/main" id="{64EEDC4F-49FF-41BD-8138-E1C666C9787F}"/>
              </a:ext>
            </a:extLst>
          </p:cNvPr>
          <p:cNvGrpSpPr/>
          <p:nvPr/>
        </p:nvGrpSpPr>
        <p:grpSpPr>
          <a:xfrm>
            <a:off x="457200" y="275897"/>
            <a:ext cx="10620375" cy="1248103"/>
            <a:chOff x="457200" y="275897"/>
            <a:chExt cx="10620375" cy="1248103"/>
          </a:xfrm>
        </p:grpSpPr>
        <p:sp>
          <p:nvSpPr>
            <p:cNvPr id="16" name="TextBox 15">
              <a:extLst>
                <a:ext uri="{FF2B5EF4-FFF2-40B4-BE49-F238E27FC236}">
                  <a16:creationId xmlns:a16="http://schemas.microsoft.com/office/drawing/2014/main" id="{1D32553D-C1A1-470E-83F8-38FFCAA7B60B}"/>
                </a:ext>
              </a:extLst>
            </p:cNvPr>
            <p:cNvSpPr txBox="1"/>
            <p:nvPr/>
          </p:nvSpPr>
          <p:spPr>
            <a:xfrm>
              <a:off x="1962151" y="687582"/>
              <a:ext cx="9115424"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Tính giá trị của các biểu thức sau:</a:t>
              </a:r>
              <a:endParaRPr kumimoji="0" lang="en-US" sz="4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12" name="Group 11">
              <a:extLst>
                <a:ext uri="{FF2B5EF4-FFF2-40B4-BE49-F238E27FC236}">
                  <a16:creationId xmlns:a16="http://schemas.microsoft.com/office/drawing/2014/main" id="{08D16614-CEC0-4141-933D-9E4156AC1E4F}"/>
                </a:ext>
              </a:extLst>
            </p:cNvPr>
            <p:cNvGrpSpPr/>
            <p:nvPr/>
          </p:nvGrpSpPr>
          <p:grpSpPr>
            <a:xfrm>
              <a:off x="457200" y="275897"/>
              <a:ext cx="1447800" cy="1248103"/>
              <a:chOff x="457200" y="275897"/>
              <a:chExt cx="1447800" cy="1248103"/>
            </a:xfrm>
          </p:grpSpPr>
          <p:sp>
            <p:nvSpPr>
              <p:cNvPr id="13" name="Isosceles Triangle 12">
                <a:extLst>
                  <a:ext uri="{FF2B5EF4-FFF2-40B4-BE49-F238E27FC236}">
                    <a16:creationId xmlns:a16="http://schemas.microsoft.com/office/drawing/2014/main" id="{6CF85518-ABCF-4439-A48E-DDDD2AD40949}"/>
                  </a:ext>
                </a:extLst>
              </p:cNvPr>
              <p:cNvSpPr/>
              <p:nvPr/>
            </p:nvSpPr>
            <p:spPr>
              <a:xfrm>
                <a:off x="457200" y="275897"/>
                <a:ext cx="1447800" cy="1248103"/>
              </a:xfrm>
              <a:prstGeom prst="triangle">
                <a:avLst/>
              </a:prstGeom>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TextBox 13">
                <a:extLst>
                  <a:ext uri="{FF2B5EF4-FFF2-40B4-BE49-F238E27FC236}">
                    <a16:creationId xmlns:a16="http://schemas.microsoft.com/office/drawing/2014/main" id="{8025A861-CEFC-4DF6-BC7D-F65C657D9AFB}"/>
                  </a:ext>
                </a:extLst>
              </p:cNvPr>
              <p:cNvSpPr txBox="1"/>
              <p:nvPr/>
            </p:nvSpPr>
            <p:spPr>
              <a:xfrm>
                <a:off x="1015096" y="646836"/>
                <a:ext cx="351058" cy="83099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6</a:t>
                </a:r>
              </a:p>
            </p:txBody>
          </p:sp>
        </p:grpSp>
      </p:grpSp>
      <p:pic>
        <p:nvPicPr>
          <p:cNvPr id="11" name="Picture 10">
            <a:extLst>
              <a:ext uri="{FF2B5EF4-FFF2-40B4-BE49-F238E27FC236}">
                <a16:creationId xmlns:a16="http://schemas.microsoft.com/office/drawing/2014/main" id="{7EABFF6B-4DAE-3370-901B-36B9A59C6763}"/>
              </a:ext>
            </a:extLst>
          </p:cNvPr>
          <p:cNvPicPr>
            <a:picLocks noChangeAspect="1"/>
          </p:cNvPicPr>
          <p:nvPr/>
        </p:nvPicPr>
        <p:blipFill>
          <a:blip r:embed="rId4"/>
          <a:stretch>
            <a:fillRect/>
          </a:stretch>
        </p:blipFill>
        <p:spPr>
          <a:xfrm>
            <a:off x="719137" y="2319337"/>
            <a:ext cx="3514725" cy="657225"/>
          </a:xfrm>
          <a:prstGeom prst="rect">
            <a:avLst/>
          </a:prstGeom>
        </p:spPr>
      </p:pic>
      <p:pic>
        <p:nvPicPr>
          <p:cNvPr id="17" name="Picture 16">
            <a:extLst>
              <a:ext uri="{FF2B5EF4-FFF2-40B4-BE49-F238E27FC236}">
                <a16:creationId xmlns:a16="http://schemas.microsoft.com/office/drawing/2014/main" id="{E0B931EF-6D51-03B7-32E0-8C3B6BDD2B4D}"/>
              </a:ext>
            </a:extLst>
          </p:cNvPr>
          <p:cNvPicPr>
            <a:picLocks noChangeAspect="1"/>
          </p:cNvPicPr>
          <p:nvPr/>
        </p:nvPicPr>
        <p:blipFill>
          <a:blip r:embed="rId5"/>
          <a:stretch>
            <a:fillRect/>
          </a:stretch>
        </p:blipFill>
        <p:spPr>
          <a:xfrm>
            <a:off x="614362" y="4386262"/>
            <a:ext cx="4086225" cy="752475"/>
          </a:xfrm>
          <a:prstGeom prst="rect">
            <a:avLst/>
          </a:prstGeom>
        </p:spPr>
      </p:pic>
      <p:pic>
        <p:nvPicPr>
          <p:cNvPr id="19" name="Picture 18">
            <a:extLst>
              <a:ext uri="{FF2B5EF4-FFF2-40B4-BE49-F238E27FC236}">
                <a16:creationId xmlns:a16="http://schemas.microsoft.com/office/drawing/2014/main" id="{D6C1D55D-FEFE-D458-E55D-FF08D9E3E6DA}"/>
              </a:ext>
            </a:extLst>
          </p:cNvPr>
          <p:cNvPicPr>
            <a:picLocks noChangeAspect="1"/>
          </p:cNvPicPr>
          <p:nvPr/>
        </p:nvPicPr>
        <p:blipFill>
          <a:blip r:embed="rId6"/>
          <a:stretch>
            <a:fillRect/>
          </a:stretch>
        </p:blipFill>
        <p:spPr>
          <a:xfrm>
            <a:off x="6972300" y="2262187"/>
            <a:ext cx="2914650" cy="676275"/>
          </a:xfrm>
          <a:prstGeom prst="rect">
            <a:avLst/>
          </a:prstGeom>
        </p:spPr>
      </p:pic>
      <p:pic>
        <p:nvPicPr>
          <p:cNvPr id="21" name="Picture 20">
            <a:extLst>
              <a:ext uri="{FF2B5EF4-FFF2-40B4-BE49-F238E27FC236}">
                <a16:creationId xmlns:a16="http://schemas.microsoft.com/office/drawing/2014/main" id="{A829413E-F09E-F94D-4583-18B97EEA317A}"/>
              </a:ext>
            </a:extLst>
          </p:cNvPr>
          <p:cNvPicPr>
            <a:picLocks noChangeAspect="1"/>
          </p:cNvPicPr>
          <p:nvPr/>
        </p:nvPicPr>
        <p:blipFill>
          <a:blip r:embed="rId7"/>
          <a:stretch>
            <a:fillRect/>
          </a:stretch>
        </p:blipFill>
        <p:spPr>
          <a:xfrm>
            <a:off x="6981825" y="4143375"/>
            <a:ext cx="3505200" cy="704850"/>
          </a:xfrm>
          <a:prstGeom prst="rect">
            <a:avLst/>
          </a:prstGeom>
        </p:spPr>
      </p:pic>
      <p:sp>
        <p:nvSpPr>
          <p:cNvPr id="22" name="TextBox 21">
            <a:extLst>
              <a:ext uri="{FF2B5EF4-FFF2-40B4-BE49-F238E27FC236}">
                <a16:creationId xmlns:a16="http://schemas.microsoft.com/office/drawing/2014/main" id="{232DEEF6-549D-5650-C21F-05ED16A79B9C}"/>
              </a:ext>
            </a:extLst>
          </p:cNvPr>
          <p:cNvSpPr txBox="1"/>
          <p:nvPr/>
        </p:nvSpPr>
        <p:spPr>
          <a:xfrm>
            <a:off x="752475" y="3057525"/>
            <a:ext cx="39814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 250 – 110</a:t>
            </a:r>
          </a:p>
        </p:txBody>
      </p:sp>
      <p:sp>
        <p:nvSpPr>
          <p:cNvPr id="23" name="TextBox 22">
            <a:extLst>
              <a:ext uri="{FF2B5EF4-FFF2-40B4-BE49-F238E27FC236}">
                <a16:creationId xmlns:a16="http://schemas.microsoft.com/office/drawing/2014/main" id="{344DAE3B-331F-1DB1-3C5D-33894D03CFB6}"/>
              </a:ext>
            </a:extLst>
          </p:cNvPr>
          <p:cNvSpPr txBox="1"/>
          <p:nvPr/>
        </p:nvSpPr>
        <p:spPr>
          <a:xfrm>
            <a:off x="742950" y="3714750"/>
            <a:ext cx="39814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 140</a:t>
            </a:r>
          </a:p>
        </p:txBody>
      </p:sp>
      <p:sp>
        <p:nvSpPr>
          <p:cNvPr id="24" name="TextBox 23">
            <a:extLst>
              <a:ext uri="{FF2B5EF4-FFF2-40B4-BE49-F238E27FC236}">
                <a16:creationId xmlns:a16="http://schemas.microsoft.com/office/drawing/2014/main" id="{5B0952BC-A4F9-4AEF-EE6F-3D9F24A3DBB5}"/>
              </a:ext>
            </a:extLst>
          </p:cNvPr>
          <p:cNvSpPr txBox="1"/>
          <p:nvPr/>
        </p:nvSpPr>
        <p:spPr>
          <a:xfrm>
            <a:off x="7134225" y="2838450"/>
            <a:ext cx="39814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 50 – 6</a:t>
            </a:r>
          </a:p>
        </p:txBody>
      </p:sp>
      <p:sp>
        <p:nvSpPr>
          <p:cNvPr id="25" name="TextBox 24">
            <a:extLst>
              <a:ext uri="{FF2B5EF4-FFF2-40B4-BE49-F238E27FC236}">
                <a16:creationId xmlns:a16="http://schemas.microsoft.com/office/drawing/2014/main" id="{A629E834-65BF-2049-CBAB-E072BD3FC255}"/>
              </a:ext>
            </a:extLst>
          </p:cNvPr>
          <p:cNvSpPr txBox="1"/>
          <p:nvPr/>
        </p:nvSpPr>
        <p:spPr>
          <a:xfrm>
            <a:off x="7124700" y="3495675"/>
            <a:ext cx="39814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 44</a:t>
            </a:r>
          </a:p>
        </p:txBody>
      </p:sp>
      <p:sp>
        <p:nvSpPr>
          <p:cNvPr id="26" name="TextBox 25">
            <a:extLst>
              <a:ext uri="{FF2B5EF4-FFF2-40B4-BE49-F238E27FC236}">
                <a16:creationId xmlns:a16="http://schemas.microsoft.com/office/drawing/2014/main" id="{61ED7151-06B9-EA8D-8865-AFA8C14D4D5C}"/>
              </a:ext>
            </a:extLst>
          </p:cNvPr>
          <p:cNvSpPr txBox="1"/>
          <p:nvPr/>
        </p:nvSpPr>
        <p:spPr>
          <a:xfrm>
            <a:off x="695325" y="5019675"/>
            <a:ext cx="39814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 450 – 400</a:t>
            </a:r>
          </a:p>
        </p:txBody>
      </p:sp>
      <p:sp>
        <p:nvSpPr>
          <p:cNvPr id="27" name="TextBox 26">
            <a:extLst>
              <a:ext uri="{FF2B5EF4-FFF2-40B4-BE49-F238E27FC236}">
                <a16:creationId xmlns:a16="http://schemas.microsoft.com/office/drawing/2014/main" id="{E2E0F54B-7493-E38B-80C5-08B08BFC206C}"/>
              </a:ext>
            </a:extLst>
          </p:cNvPr>
          <p:cNvSpPr txBox="1"/>
          <p:nvPr/>
        </p:nvSpPr>
        <p:spPr>
          <a:xfrm>
            <a:off x="685800" y="5676900"/>
            <a:ext cx="39814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 50</a:t>
            </a:r>
          </a:p>
        </p:txBody>
      </p:sp>
      <p:sp>
        <p:nvSpPr>
          <p:cNvPr id="28" name="TextBox 27">
            <a:extLst>
              <a:ext uri="{FF2B5EF4-FFF2-40B4-BE49-F238E27FC236}">
                <a16:creationId xmlns:a16="http://schemas.microsoft.com/office/drawing/2014/main" id="{AB2BBE25-E1AE-B112-49A6-5352A3CA326B}"/>
              </a:ext>
            </a:extLst>
          </p:cNvPr>
          <p:cNvSpPr txBox="1"/>
          <p:nvPr/>
        </p:nvSpPr>
        <p:spPr>
          <a:xfrm>
            <a:off x="7067550" y="4943475"/>
            <a:ext cx="39814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 540 x 2</a:t>
            </a:r>
          </a:p>
        </p:txBody>
      </p:sp>
      <p:sp>
        <p:nvSpPr>
          <p:cNvPr id="29" name="TextBox 28">
            <a:extLst>
              <a:ext uri="{FF2B5EF4-FFF2-40B4-BE49-F238E27FC236}">
                <a16:creationId xmlns:a16="http://schemas.microsoft.com/office/drawing/2014/main" id="{22AD2FFF-044E-91F2-FA06-ADEA292E9D89}"/>
              </a:ext>
            </a:extLst>
          </p:cNvPr>
          <p:cNvSpPr txBox="1"/>
          <p:nvPr/>
        </p:nvSpPr>
        <p:spPr>
          <a:xfrm>
            <a:off x="7058025" y="5600700"/>
            <a:ext cx="39814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 1 080</a:t>
            </a:r>
          </a:p>
        </p:txBody>
      </p:sp>
    </p:spTree>
    <p:extLst>
      <p:ext uri="{BB962C8B-B14F-4D97-AF65-F5344CB8AC3E}">
        <p14:creationId xmlns:p14="http://schemas.microsoft.com/office/powerpoint/2010/main" val="2864820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wipe(down)">
                                      <p:cBhvr>
                                        <p:cTn id="29" dur="500"/>
                                        <p:tgtEl>
                                          <p:spTgt spid="2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3">
                                            <p:txEl>
                                              <p:pRg st="0" end="0"/>
                                            </p:txEl>
                                          </p:spTgt>
                                        </p:tgtEl>
                                        <p:attrNameLst>
                                          <p:attrName>style.visibility</p:attrName>
                                        </p:attrNameLst>
                                      </p:cBhvr>
                                      <p:to>
                                        <p:strVal val="visible"/>
                                      </p:to>
                                    </p:set>
                                    <p:animEffect transition="in" filter="wipe(down)">
                                      <p:cBhvr>
                                        <p:cTn id="34" dur="500"/>
                                        <p:tgtEl>
                                          <p:spTgt spid="2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4">
                                            <p:txEl>
                                              <p:pRg st="0" end="0"/>
                                            </p:txEl>
                                          </p:spTgt>
                                        </p:tgtEl>
                                        <p:attrNameLst>
                                          <p:attrName>style.visibility</p:attrName>
                                        </p:attrNameLst>
                                      </p:cBhvr>
                                      <p:to>
                                        <p:strVal val="visible"/>
                                      </p:to>
                                    </p:set>
                                    <p:animEffect transition="in" filter="wipe(down)">
                                      <p:cBhvr>
                                        <p:cTn id="39" dur="500"/>
                                        <p:tgtEl>
                                          <p:spTgt spid="2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5">
                                            <p:txEl>
                                              <p:pRg st="0" end="0"/>
                                            </p:txEl>
                                          </p:spTgt>
                                        </p:tgtEl>
                                        <p:attrNameLst>
                                          <p:attrName>style.visibility</p:attrName>
                                        </p:attrNameLst>
                                      </p:cBhvr>
                                      <p:to>
                                        <p:strVal val="visible"/>
                                      </p:to>
                                    </p:set>
                                    <p:animEffect transition="in" filter="wipe(down)">
                                      <p:cBhvr>
                                        <p:cTn id="44" dur="500"/>
                                        <p:tgtEl>
                                          <p:spTgt spid="2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6">
                                            <p:txEl>
                                              <p:pRg st="0" end="0"/>
                                            </p:txEl>
                                          </p:spTgt>
                                        </p:tgtEl>
                                        <p:attrNameLst>
                                          <p:attrName>style.visibility</p:attrName>
                                        </p:attrNameLst>
                                      </p:cBhvr>
                                      <p:to>
                                        <p:strVal val="visible"/>
                                      </p:to>
                                    </p:set>
                                    <p:animEffect transition="in" filter="wipe(down)">
                                      <p:cBhvr>
                                        <p:cTn id="49" dur="500"/>
                                        <p:tgtEl>
                                          <p:spTgt spid="26">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7">
                                            <p:txEl>
                                              <p:pRg st="0" end="0"/>
                                            </p:txEl>
                                          </p:spTgt>
                                        </p:tgtEl>
                                        <p:attrNameLst>
                                          <p:attrName>style.visibility</p:attrName>
                                        </p:attrNameLst>
                                      </p:cBhvr>
                                      <p:to>
                                        <p:strVal val="visible"/>
                                      </p:to>
                                    </p:set>
                                    <p:animEffect transition="in" filter="wipe(down)">
                                      <p:cBhvr>
                                        <p:cTn id="54" dur="500"/>
                                        <p:tgtEl>
                                          <p:spTgt spid="27">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8">
                                            <p:txEl>
                                              <p:pRg st="0" end="0"/>
                                            </p:txEl>
                                          </p:spTgt>
                                        </p:tgtEl>
                                        <p:attrNameLst>
                                          <p:attrName>style.visibility</p:attrName>
                                        </p:attrNameLst>
                                      </p:cBhvr>
                                      <p:to>
                                        <p:strVal val="visible"/>
                                      </p:to>
                                    </p:set>
                                    <p:animEffect transition="in" filter="wipe(down)">
                                      <p:cBhvr>
                                        <p:cTn id="59" dur="500"/>
                                        <p:tgtEl>
                                          <p:spTgt spid="28">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9">
                                            <p:txEl>
                                              <p:pRg st="0" end="0"/>
                                            </p:txEl>
                                          </p:spTgt>
                                        </p:tgtEl>
                                        <p:attrNameLst>
                                          <p:attrName>style.visibility</p:attrName>
                                        </p:attrNameLst>
                                      </p:cBhvr>
                                      <p:to>
                                        <p:strVal val="visible"/>
                                      </p:to>
                                    </p:set>
                                    <p:animEffect transition="in" filter="wipe(down)">
                                      <p:cBhvr>
                                        <p:cTn id="64"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7">
            <a:extLst>
              <a:ext uri="{FF2B5EF4-FFF2-40B4-BE49-F238E27FC236}">
                <a16:creationId xmlns:a16="http://schemas.microsoft.com/office/drawing/2014/main" id="{75DA5BD0-26AF-427C-8DD4-07091368D1CF}"/>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grpSp>
        <p:nvGrpSpPr>
          <p:cNvPr id="7" name="Group 6">
            <a:extLst>
              <a:ext uri="{FF2B5EF4-FFF2-40B4-BE49-F238E27FC236}">
                <a16:creationId xmlns:a16="http://schemas.microsoft.com/office/drawing/2014/main" id="{B1DDEFA5-31F9-4E9D-9B36-13E1004319B2}"/>
              </a:ext>
            </a:extLst>
          </p:cNvPr>
          <p:cNvGrpSpPr/>
          <p:nvPr/>
        </p:nvGrpSpPr>
        <p:grpSpPr>
          <a:xfrm>
            <a:off x="289560" y="1833485"/>
            <a:ext cx="11353800" cy="5198537"/>
            <a:chOff x="457200" y="1828800"/>
            <a:chExt cx="11353800" cy="5198537"/>
          </a:xfrm>
        </p:grpSpPr>
        <p:sp>
          <p:nvSpPr>
            <p:cNvPr id="8" name="Rectangle: Top Corners Rounded 7">
              <a:extLst>
                <a:ext uri="{FF2B5EF4-FFF2-40B4-BE49-F238E27FC236}">
                  <a16:creationId xmlns:a16="http://schemas.microsoft.com/office/drawing/2014/main" id="{8307B859-7A11-41D8-8A5B-93C8D5AB8671}"/>
                </a:ext>
              </a:extLst>
            </p:cNvPr>
            <p:cNvSpPr/>
            <p:nvPr/>
          </p:nvSpPr>
          <p:spPr>
            <a:xfrm>
              <a:off x="457200" y="1828800"/>
              <a:ext cx="11353800" cy="5198537"/>
            </a:xfrm>
            <a:prstGeom prst="round2Same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 name="Rectangle: Top Corners Rounded 8">
              <a:extLst>
                <a:ext uri="{FF2B5EF4-FFF2-40B4-BE49-F238E27FC236}">
                  <a16:creationId xmlns:a16="http://schemas.microsoft.com/office/drawing/2014/main" id="{BE97B236-3DC1-4733-9FEB-19C45265DD96}"/>
                </a:ext>
              </a:extLst>
            </p:cNvPr>
            <p:cNvSpPr>
              <a:spLocks noChangeAspect="1"/>
            </p:cNvSpPr>
            <p:nvPr>
              <p:custDataLst>
                <p:tags r:id="rId1"/>
              </p:custDataLst>
            </p:nvPr>
          </p:nvSpPr>
          <p:spPr>
            <a:xfrm>
              <a:off x="657091" y="1997583"/>
              <a:ext cx="10954018" cy="5029754"/>
            </a:xfrm>
            <a:prstGeom prst="round2SameRect">
              <a:avLst/>
            </a:prstGeom>
            <a:blipFill dpi="0" rotWithShape="0">
              <a:blip r:embed="rId3" cstate="print">
                <a:alphaModFix/>
                <a:extLst>
                  <a:ext uri="{28A0092B-C50C-407E-A947-70E740481C1C}">
                    <a14:useLocalDpi xmlns:a14="http://schemas.microsoft.com/office/drawing/2010/main" val="0"/>
                  </a:ext>
                </a:extLst>
              </a:blip>
              <a:srcRect/>
              <a:stretch>
                <a:fillRect l="-5896" t="-39715" r="-5896" b="-22595"/>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0" name="Group 9">
            <a:extLst>
              <a:ext uri="{FF2B5EF4-FFF2-40B4-BE49-F238E27FC236}">
                <a16:creationId xmlns:a16="http://schemas.microsoft.com/office/drawing/2014/main" id="{64EEDC4F-49FF-41BD-8138-E1C666C9787F}"/>
              </a:ext>
            </a:extLst>
          </p:cNvPr>
          <p:cNvGrpSpPr/>
          <p:nvPr/>
        </p:nvGrpSpPr>
        <p:grpSpPr>
          <a:xfrm>
            <a:off x="352425" y="275897"/>
            <a:ext cx="11220449" cy="1332872"/>
            <a:chOff x="352425" y="275897"/>
            <a:chExt cx="11220449" cy="1332872"/>
          </a:xfrm>
        </p:grpSpPr>
        <p:sp>
          <p:nvSpPr>
            <p:cNvPr id="16" name="TextBox 15">
              <a:extLst>
                <a:ext uri="{FF2B5EF4-FFF2-40B4-BE49-F238E27FC236}">
                  <a16:creationId xmlns:a16="http://schemas.microsoft.com/office/drawing/2014/main" id="{1D32553D-C1A1-470E-83F8-38FFCAA7B60B}"/>
                </a:ext>
              </a:extLst>
            </p:cNvPr>
            <p:cNvSpPr txBox="1"/>
            <p:nvPr/>
          </p:nvSpPr>
          <p:spPr>
            <a:xfrm>
              <a:off x="1857375" y="316107"/>
              <a:ext cx="9715499" cy="129266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Ở một bảo tàng sinh vật biển, buổi sáng có 120 lượt khách tham quan, buổi chiều có nhiều hơn buổi sáng 30 lượt khách. Hỏi cả ngày hôm đó bảo tàng đã đón bao nhiêu lượt khách tham quan?</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12" name="Group 11">
              <a:extLst>
                <a:ext uri="{FF2B5EF4-FFF2-40B4-BE49-F238E27FC236}">
                  <a16:creationId xmlns:a16="http://schemas.microsoft.com/office/drawing/2014/main" id="{08D16614-CEC0-4141-933D-9E4156AC1E4F}"/>
                </a:ext>
              </a:extLst>
            </p:cNvPr>
            <p:cNvGrpSpPr/>
            <p:nvPr/>
          </p:nvGrpSpPr>
          <p:grpSpPr>
            <a:xfrm>
              <a:off x="352425" y="275897"/>
              <a:ext cx="1447800" cy="1248103"/>
              <a:chOff x="352425" y="275897"/>
              <a:chExt cx="1447800" cy="1248103"/>
            </a:xfrm>
          </p:grpSpPr>
          <p:sp>
            <p:nvSpPr>
              <p:cNvPr id="13" name="Isosceles Triangle 12">
                <a:extLst>
                  <a:ext uri="{FF2B5EF4-FFF2-40B4-BE49-F238E27FC236}">
                    <a16:creationId xmlns:a16="http://schemas.microsoft.com/office/drawing/2014/main" id="{6CF85518-ABCF-4439-A48E-DDDD2AD40949}"/>
                  </a:ext>
                </a:extLst>
              </p:cNvPr>
              <p:cNvSpPr/>
              <p:nvPr/>
            </p:nvSpPr>
            <p:spPr>
              <a:xfrm>
                <a:off x="352425" y="275897"/>
                <a:ext cx="1447800" cy="1248103"/>
              </a:xfrm>
              <a:prstGeom prst="triangle">
                <a:avLst/>
              </a:prstGeom>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TextBox 13">
                <a:extLst>
                  <a:ext uri="{FF2B5EF4-FFF2-40B4-BE49-F238E27FC236}">
                    <a16:creationId xmlns:a16="http://schemas.microsoft.com/office/drawing/2014/main" id="{8025A861-CEFC-4DF6-BC7D-F65C657D9AFB}"/>
                  </a:ext>
                </a:extLst>
              </p:cNvPr>
              <p:cNvSpPr txBox="1"/>
              <p:nvPr/>
            </p:nvSpPr>
            <p:spPr>
              <a:xfrm>
                <a:off x="891271" y="656361"/>
                <a:ext cx="351058" cy="83099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7</a:t>
                </a:r>
              </a:p>
            </p:txBody>
          </p:sp>
        </p:grpSp>
      </p:grpSp>
      <p:pic>
        <p:nvPicPr>
          <p:cNvPr id="3" name="Picture 2">
            <a:extLst>
              <a:ext uri="{FF2B5EF4-FFF2-40B4-BE49-F238E27FC236}">
                <a16:creationId xmlns:a16="http://schemas.microsoft.com/office/drawing/2014/main" id="{C46ECA45-EA51-A565-C9E2-ED8E25E6C2D2}"/>
              </a:ext>
            </a:extLst>
          </p:cNvPr>
          <p:cNvPicPr>
            <a:picLocks noChangeAspect="1"/>
          </p:cNvPicPr>
          <p:nvPr/>
        </p:nvPicPr>
        <p:blipFill>
          <a:blip r:embed="rId4"/>
          <a:stretch>
            <a:fillRect/>
          </a:stretch>
        </p:blipFill>
        <p:spPr>
          <a:xfrm>
            <a:off x="1952625" y="2409825"/>
            <a:ext cx="7886700" cy="3581400"/>
          </a:xfrm>
          <a:prstGeom prst="rect">
            <a:avLst/>
          </a:prstGeom>
        </p:spPr>
      </p:pic>
    </p:spTree>
    <p:extLst>
      <p:ext uri="{BB962C8B-B14F-4D97-AF65-F5344CB8AC3E}">
        <p14:creationId xmlns:p14="http://schemas.microsoft.com/office/powerpoint/2010/main" val="3327510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7">
            <a:extLst>
              <a:ext uri="{FF2B5EF4-FFF2-40B4-BE49-F238E27FC236}">
                <a16:creationId xmlns:a16="http://schemas.microsoft.com/office/drawing/2014/main" id="{75DA5BD0-26AF-427C-8DD4-07091368D1CF}"/>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sp>
        <p:nvSpPr>
          <p:cNvPr id="2" name="TextBox 1">
            <a:extLst>
              <a:ext uri="{FF2B5EF4-FFF2-40B4-BE49-F238E27FC236}">
                <a16:creationId xmlns:a16="http://schemas.microsoft.com/office/drawing/2014/main" id="{7AA5E334-9C0A-6BC7-51D1-4AD8D73A4358}"/>
              </a:ext>
            </a:extLst>
          </p:cNvPr>
          <p:cNvSpPr txBox="1"/>
          <p:nvPr/>
        </p:nvSpPr>
        <p:spPr>
          <a:xfrm>
            <a:off x="190500" y="3064014"/>
            <a:ext cx="2138237" cy="584775"/>
          </a:xfrm>
          <a:prstGeom prst="rect">
            <a:avLst/>
          </a:prstGeom>
          <a:noFill/>
        </p:spPr>
        <p:txBody>
          <a:bodyPr wrap="square" rtlCol="0">
            <a:spAutoFit/>
          </a:bodyPr>
          <a:lstStyle/>
          <a:p>
            <a:pPr algn="ctr">
              <a:defRPr/>
            </a:pPr>
            <a:r>
              <a:rPr lang="en-US" sz="3200" b="1" dirty="0" err="1">
                <a:solidFill>
                  <a:srgbClr val="016D16"/>
                </a:solidFill>
                <a:latin typeface="Calibri" panose="020F0502020204030204" pitchFamily="34" charset="0"/>
                <a:cs typeface="Calibri" panose="020F0502020204030204" pitchFamily="34" charset="0"/>
              </a:rPr>
              <a:t>Buổi</a:t>
            </a:r>
            <a:r>
              <a:rPr lang="en-US" sz="3200" b="1" dirty="0">
                <a:solidFill>
                  <a:srgbClr val="016D16"/>
                </a:solidFill>
                <a:latin typeface="Calibri" panose="020F0502020204030204" pitchFamily="34" charset="0"/>
                <a:cs typeface="Calibri" panose="020F0502020204030204" pitchFamily="34" charset="0"/>
              </a:rPr>
              <a:t> </a:t>
            </a:r>
            <a:r>
              <a:rPr lang="en-US" sz="3200" b="1" dirty="0" err="1">
                <a:solidFill>
                  <a:srgbClr val="016D16"/>
                </a:solidFill>
                <a:latin typeface="Calibri" panose="020F0502020204030204" pitchFamily="34" charset="0"/>
                <a:cs typeface="Calibri" panose="020F0502020204030204" pitchFamily="34" charset="0"/>
              </a:rPr>
              <a:t>sáng</a:t>
            </a:r>
            <a:endParaRPr lang="en-US" sz="3200" b="1" dirty="0">
              <a:solidFill>
                <a:srgbClr val="016D16"/>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DB9A46A7-F1FB-DFAB-A83F-1405ACB2B407}"/>
              </a:ext>
            </a:extLst>
          </p:cNvPr>
          <p:cNvGrpSpPr/>
          <p:nvPr/>
        </p:nvGrpSpPr>
        <p:grpSpPr>
          <a:xfrm>
            <a:off x="2362500" y="3190332"/>
            <a:ext cx="3505200" cy="399872"/>
            <a:chOff x="3276600" y="3124200"/>
            <a:chExt cx="3505200" cy="399872"/>
          </a:xfrm>
        </p:grpSpPr>
        <p:cxnSp>
          <p:nvCxnSpPr>
            <p:cNvPr id="6" name="Straight Connector 5">
              <a:extLst>
                <a:ext uri="{FF2B5EF4-FFF2-40B4-BE49-F238E27FC236}">
                  <a16:creationId xmlns:a16="http://schemas.microsoft.com/office/drawing/2014/main" id="{0C0C0723-5EE4-AB51-309E-30CBEE2992B4}"/>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11" name="Straight Connector 10">
              <a:extLst>
                <a:ext uri="{FF2B5EF4-FFF2-40B4-BE49-F238E27FC236}">
                  <a16:creationId xmlns:a16="http://schemas.microsoft.com/office/drawing/2014/main" id="{957D0488-1D4F-58F3-CEF0-4B9043FCC2B9}"/>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15" name="Straight Connector 14">
              <a:extLst>
                <a:ext uri="{FF2B5EF4-FFF2-40B4-BE49-F238E27FC236}">
                  <a16:creationId xmlns:a16="http://schemas.microsoft.com/office/drawing/2014/main" id="{8AC53E5C-FD21-AFF9-FC17-C2723FA1064E}"/>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sp>
        <p:nvSpPr>
          <p:cNvPr id="17" name="Right Brace 16">
            <a:extLst>
              <a:ext uri="{FF2B5EF4-FFF2-40B4-BE49-F238E27FC236}">
                <a16:creationId xmlns:a16="http://schemas.microsoft.com/office/drawing/2014/main" id="{38757321-DDA7-1E0B-520C-7B4255C06DE3}"/>
              </a:ext>
            </a:extLst>
          </p:cNvPr>
          <p:cNvSpPr/>
          <p:nvPr/>
        </p:nvSpPr>
        <p:spPr>
          <a:xfrm>
            <a:off x="8353687" y="2839602"/>
            <a:ext cx="621715" cy="1808598"/>
          </a:xfrm>
          <a:prstGeom prst="rightBrace">
            <a:avLst>
              <a:gd name="adj1" fmla="val 23096"/>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18" name="TextBox 17">
            <a:extLst>
              <a:ext uri="{FF2B5EF4-FFF2-40B4-BE49-F238E27FC236}">
                <a16:creationId xmlns:a16="http://schemas.microsoft.com/office/drawing/2014/main" id="{4D88798D-BE81-77ED-0C59-E526032A6A69}"/>
              </a:ext>
            </a:extLst>
          </p:cNvPr>
          <p:cNvSpPr txBox="1"/>
          <p:nvPr/>
        </p:nvSpPr>
        <p:spPr>
          <a:xfrm>
            <a:off x="2800350" y="2250509"/>
            <a:ext cx="2165797" cy="707886"/>
          </a:xfrm>
          <a:prstGeom prst="rect">
            <a:avLst/>
          </a:prstGeom>
          <a:noFill/>
        </p:spPr>
        <p:txBody>
          <a:bodyPr wrap="square" rtlCol="0">
            <a:spAutoFit/>
          </a:bodyPr>
          <a:lstStyle/>
          <a:p>
            <a:pPr algn="ctr">
              <a:defRPr/>
            </a:pPr>
            <a:r>
              <a:rPr lang="en-US" sz="4000" b="1" dirty="0">
                <a:solidFill>
                  <a:srgbClr val="FC6E51">
                    <a:lumMod val="75000"/>
                  </a:srgbClr>
                </a:solidFill>
                <a:latin typeface="Calibri" panose="020F0502020204030204" pitchFamily="34" charset="0"/>
                <a:cs typeface="Calibri" panose="020F0502020204030204" pitchFamily="34" charset="0"/>
              </a:rPr>
              <a:t>120 </a:t>
            </a:r>
            <a:r>
              <a:rPr lang="en-US" sz="4000" b="1" dirty="0" err="1">
                <a:solidFill>
                  <a:srgbClr val="FC6E51">
                    <a:lumMod val="75000"/>
                  </a:srgbClr>
                </a:solidFill>
                <a:latin typeface="Calibri" panose="020F0502020204030204" pitchFamily="34" charset="0"/>
                <a:cs typeface="Calibri" panose="020F0502020204030204" pitchFamily="34" charset="0"/>
              </a:rPr>
              <a:t>lượt</a:t>
            </a:r>
            <a:endParaRPr lang="en-US" sz="4000" b="1" dirty="0">
              <a:solidFill>
                <a:srgbClr val="FC6E51">
                  <a:lumMod val="75000"/>
                </a:srgbClr>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7C8C9C2A-757F-44F3-2B39-C6C536D0211A}"/>
              </a:ext>
            </a:extLst>
          </p:cNvPr>
          <p:cNvSpPr txBox="1"/>
          <p:nvPr/>
        </p:nvSpPr>
        <p:spPr>
          <a:xfrm>
            <a:off x="142875" y="4208325"/>
            <a:ext cx="2277103" cy="584775"/>
          </a:xfrm>
          <a:prstGeom prst="rect">
            <a:avLst/>
          </a:prstGeom>
          <a:noFill/>
        </p:spPr>
        <p:txBody>
          <a:bodyPr wrap="square" rtlCol="0">
            <a:spAutoFit/>
          </a:bodyPr>
          <a:lstStyle/>
          <a:p>
            <a:pPr algn="ctr">
              <a:defRPr/>
            </a:pPr>
            <a:r>
              <a:rPr lang="en-US" sz="3200" b="1" dirty="0" err="1">
                <a:solidFill>
                  <a:srgbClr val="016D16"/>
                </a:solidFill>
                <a:latin typeface="Calibri" panose="020F0502020204030204" pitchFamily="34" charset="0"/>
                <a:cs typeface="Calibri" panose="020F0502020204030204" pitchFamily="34" charset="0"/>
              </a:rPr>
              <a:t>Buổi</a:t>
            </a:r>
            <a:r>
              <a:rPr lang="en-US" sz="3200" b="1" dirty="0">
                <a:solidFill>
                  <a:srgbClr val="016D16"/>
                </a:solidFill>
                <a:latin typeface="Calibri" panose="020F0502020204030204" pitchFamily="34" charset="0"/>
                <a:cs typeface="Calibri" panose="020F0502020204030204" pitchFamily="34" charset="0"/>
              </a:rPr>
              <a:t> </a:t>
            </a:r>
            <a:r>
              <a:rPr lang="en-US" sz="3200" b="1" dirty="0" err="1">
                <a:solidFill>
                  <a:srgbClr val="016D16"/>
                </a:solidFill>
                <a:latin typeface="Calibri" panose="020F0502020204030204" pitchFamily="34" charset="0"/>
                <a:cs typeface="Calibri" panose="020F0502020204030204" pitchFamily="34" charset="0"/>
              </a:rPr>
              <a:t>chiều</a:t>
            </a:r>
            <a:endParaRPr lang="en-US" sz="3200" b="1" dirty="0">
              <a:solidFill>
                <a:srgbClr val="016D16"/>
              </a:solidFill>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0FD4888C-C250-972B-EB59-78D961D46118}"/>
              </a:ext>
            </a:extLst>
          </p:cNvPr>
          <p:cNvGrpSpPr/>
          <p:nvPr/>
        </p:nvGrpSpPr>
        <p:grpSpPr>
          <a:xfrm>
            <a:off x="2362499" y="4328681"/>
            <a:ext cx="5890021" cy="399871"/>
            <a:chOff x="3276600" y="3124200"/>
            <a:chExt cx="3505200" cy="399872"/>
          </a:xfrm>
        </p:grpSpPr>
        <p:cxnSp>
          <p:nvCxnSpPr>
            <p:cNvPr id="21" name="Straight Connector 20">
              <a:extLst>
                <a:ext uri="{FF2B5EF4-FFF2-40B4-BE49-F238E27FC236}">
                  <a16:creationId xmlns:a16="http://schemas.microsoft.com/office/drawing/2014/main" id="{09E55210-1496-B713-6BA9-9D932EAA268F}"/>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22" name="Straight Connector 21">
              <a:extLst>
                <a:ext uri="{FF2B5EF4-FFF2-40B4-BE49-F238E27FC236}">
                  <a16:creationId xmlns:a16="http://schemas.microsoft.com/office/drawing/2014/main" id="{3BABEE60-3F34-AF36-CF16-C7E3F5E1222A}"/>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23" name="Straight Connector 22">
              <a:extLst>
                <a:ext uri="{FF2B5EF4-FFF2-40B4-BE49-F238E27FC236}">
                  <a16:creationId xmlns:a16="http://schemas.microsoft.com/office/drawing/2014/main" id="{AB6D0E6E-C3F3-560A-31F4-3087D3B939FE}"/>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cxnSp>
        <p:nvCxnSpPr>
          <p:cNvPr id="24" name="Straight Connector 23">
            <a:extLst>
              <a:ext uri="{FF2B5EF4-FFF2-40B4-BE49-F238E27FC236}">
                <a16:creationId xmlns:a16="http://schemas.microsoft.com/office/drawing/2014/main" id="{25A28B9C-F235-1C31-DE22-2149B43720B6}"/>
              </a:ext>
            </a:extLst>
          </p:cNvPr>
          <p:cNvCxnSpPr>
            <a:cxnSpLocks/>
          </p:cNvCxnSpPr>
          <p:nvPr/>
        </p:nvCxnSpPr>
        <p:spPr>
          <a:xfrm flipV="1">
            <a:off x="5867700" y="3534642"/>
            <a:ext cx="0" cy="1019478"/>
          </a:xfrm>
          <a:prstGeom prst="line">
            <a:avLst/>
          </a:prstGeom>
          <a:noFill/>
          <a:ln w="57150" cap="flat" cmpd="sng" algn="ctr">
            <a:solidFill>
              <a:srgbClr val="FC6E51">
                <a:lumMod val="75000"/>
              </a:srgbClr>
            </a:solidFill>
            <a:prstDash val="sysDot"/>
            <a:miter lim="800000"/>
          </a:ln>
          <a:effectLst/>
        </p:spPr>
      </p:cxnSp>
      <p:sp>
        <p:nvSpPr>
          <p:cNvPr id="25" name="Right Brace 24">
            <a:extLst>
              <a:ext uri="{FF2B5EF4-FFF2-40B4-BE49-F238E27FC236}">
                <a16:creationId xmlns:a16="http://schemas.microsoft.com/office/drawing/2014/main" id="{EF0CA15C-658E-CB13-D0BA-4DA008C6BE4A}"/>
              </a:ext>
            </a:extLst>
          </p:cNvPr>
          <p:cNvSpPr/>
          <p:nvPr/>
        </p:nvSpPr>
        <p:spPr>
          <a:xfrm rot="16200000">
            <a:off x="6821124" y="3140601"/>
            <a:ext cx="477975" cy="2384821"/>
          </a:xfrm>
          <a:prstGeom prst="rightBrace">
            <a:avLst>
              <a:gd name="adj1" fmla="val 41059"/>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6" name="TextBox 25">
            <a:extLst>
              <a:ext uri="{FF2B5EF4-FFF2-40B4-BE49-F238E27FC236}">
                <a16:creationId xmlns:a16="http://schemas.microsoft.com/office/drawing/2014/main" id="{260CD29F-7544-0F72-CA53-8410FC0854E1}"/>
              </a:ext>
            </a:extLst>
          </p:cNvPr>
          <p:cNvSpPr txBox="1"/>
          <p:nvPr/>
        </p:nvSpPr>
        <p:spPr>
          <a:xfrm>
            <a:off x="6219825" y="3475561"/>
            <a:ext cx="2095500" cy="707886"/>
          </a:xfrm>
          <a:prstGeom prst="rect">
            <a:avLst/>
          </a:prstGeom>
          <a:noFill/>
        </p:spPr>
        <p:txBody>
          <a:bodyPr wrap="square" rtlCol="0">
            <a:spAutoFit/>
          </a:bodyPr>
          <a:lstStyle/>
          <a:p>
            <a:pPr algn="ctr">
              <a:defRPr/>
            </a:pPr>
            <a:r>
              <a:rPr lang="en-US" sz="4000" b="1" dirty="0">
                <a:solidFill>
                  <a:srgbClr val="FC6E51">
                    <a:lumMod val="75000"/>
                  </a:srgbClr>
                </a:solidFill>
                <a:latin typeface="Calibri" panose="020F0502020204030204" pitchFamily="34" charset="0"/>
                <a:cs typeface="Calibri" panose="020F0502020204030204" pitchFamily="34" charset="0"/>
              </a:rPr>
              <a:t>30 </a:t>
            </a:r>
            <a:r>
              <a:rPr lang="en-US" sz="4000" b="1" dirty="0" err="1">
                <a:solidFill>
                  <a:srgbClr val="FC6E51">
                    <a:lumMod val="75000"/>
                  </a:srgbClr>
                </a:solidFill>
                <a:latin typeface="Calibri" panose="020F0502020204030204" pitchFamily="34" charset="0"/>
                <a:cs typeface="Calibri" panose="020F0502020204030204" pitchFamily="34" charset="0"/>
              </a:rPr>
              <a:t>lượt</a:t>
            </a:r>
            <a:endParaRPr lang="en-US" sz="4000" b="1" dirty="0">
              <a:solidFill>
                <a:srgbClr val="FC6E51">
                  <a:lumMod val="75000"/>
                </a:srgbClr>
              </a:solidFill>
              <a:latin typeface="Calibri" panose="020F0502020204030204" pitchFamily="34" charset="0"/>
              <a:cs typeface="Calibri" panose="020F0502020204030204" pitchFamily="34" charset="0"/>
            </a:endParaRPr>
          </a:p>
        </p:txBody>
      </p:sp>
      <p:sp>
        <p:nvSpPr>
          <p:cNvPr id="27" name="Right Brace 26">
            <a:extLst>
              <a:ext uri="{FF2B5EF4-FFF2-40B4-BE49-F238E27FC236}">
                <a16:creationId xmlns:a16="http://schemas.microsoft.com/office/drawing/2014/main" id="{33413DE6-A9E5-0690-81DD-AFF835D1EE0B}"/>
              </a:ext>
            </a:extLst>
          </p:cNvPr>
          <p:cNvSpPr/>
          <p:nvPr/>
        </p:nvSpPr>
        <p:spPr>
          <a:xfrm rot="16200000">
            <a:off x="3922310" y="1423123"/>
            <a:ext cx="399873" cy="3505202"/>
          </a:xfrm>
          <a:prstGeom prst="rightBrace">
            <a:avLst>
              <a:gd name="adj1" fmla="val 67446"/>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grpSp>
        <p:nvGrpSpPr>
          <p:cNvPr id="28" name="Group 27">
            <a:extLst>
              <a:ext uri="{FF2B5EF4-FFF2-40B4-BE49-F238E27FC236}">
                <a16:creationId xmlns:a16="http://schemas.microsoft.com/office/drawing/2014/main" id="{F4B83AB6-E2ED-E6DD-71DA-639369F788FA}"/>
              </a:ext>
            </a:extLst>
          </p:cNvPr>
          <p:cNvGrpSpPr/>
          <p:nvPr/>
        </p:nvGrpSpPr>
        <p:grpSpPr>
          <a:xfrm>
            <a:off x="8968255" y="3265008"/>
            <a:ext cx="1623545" cy="844924"/>
            <a:chOff x="9225168" y="3265008"/>
            <a:chExt cx="1623545" cy="844924"/>
          </a:xfrm>
        </p:grpSpPr>
        <p:sp>
          <p:nvSpPr>
            <p:cNvPr id="29" name="TextBox 28">
              <a:extLst>
                <a:ext uri="{FF2B5EF4-FFF2-40B4-BE49-F238E27FC236}">
                  <a16:creationId xmlns:a16="http://schemas.microsoft.com/office/drawing/2014/main" id="{C438FCAF-E3FB-8A58-0B18-F21A5C824515}"/>
                </a:ext>
              </a:extLst>
            </p:cNvPr>
            <p:cNvSpPr txBox="1"/>
            <p:nvPr/>
          </p:nvSpPr>
          <p:spPr>
            <a:xfrm>
              <a:off x="9354063" y="3284959"/>
              <a:ext cx="1494650" cy="707886"/>
            </a:xfrm>
            <a:prstGeom prst="rect">
              <a:avLst/>
            </a:prstGeom>
            <a:noFill/>
          </p:spPr>
          <p:txBody>
            <a:bodyPr wrap="square" rtlCol="0">
              <a:spAutoFit/>
            </a:bodyPr>
            <a:lstStyle/>
            <a:p>
              <a:pPr algn="ctr">
                <a:defRPr/>
              </a:pPr>
              <a:r>
                <a:rPr lang="en-US" sz="4000" b="1" dirty="0">
                  <a:solidFill>
                    <a:srgbClr val="FC6E51">
                      <a:lumMod val="75000"/>
                    </a:srgbClr>
                  </a:solidFill>
                  <a:latin typeface="Calibri" panose="020F0502020204030204" pitchFamily="34" charset="0"/>
                  <a:cs typeface="Calibri" panose="020F0502020204030204" pitchFamily="34" charset="0"/>
                </a:rPr>
                <a:t> </a:t>
              </a:r>
              <a:r>
                <a:rPr lang="en-US" sz="4000" b="1" dirty="0" err="1">
                  <a:solidFill>
                    <a:srgbClr val="FC6E51">
                      <a:lumMod val="75000"/>
                    </a:srgbClr>
                  </a:solidFill>
                  <a:latin typeface="Calibri" panose="020F0502020204030204" pitchFamily="34" charset="0"/>
                  <a:cs typeface="Calibri" panose="020F0502020204030204" pitchFamily="34" charset="0"/>
                </a:rPr>
                <a:t>lượt</a:t>
              </a:r>
              <a:endParaRPr lang="en-US" sz="4000" b="1" dirty="0">
                <a:solidFill>
                  <a:srgbClr val="FC6E51">
                    <a:lumMod val="75000"/>
                  </a:srgbClr>
                </a:solidFill>
                <a:latin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97A913CE-DAC3-95CA-898E-6CF041A0181A}"/>
                </a:ext>
              </a:extLst>
            </p:cNvPr>
            <p:cNvPicPr>
              <a:picLocks noChangeAspect="1"/>
            </p:cNvPicPr>
            <p:nvPr/>
          </p:nvPicPr>
          <p:blipFill rotWithShape="1">
            <a:blip r:embed="rId2">
              <a:extLst>
                <a:ext uri="{28A0092B-C50C-407E-A947-70E740481C1C}">
                  <a14:useLocalDpi xmlns:a14="http://schemas.microsoft.com/office/drawing/2010/main" val="0"/>
                </a:ext>
              </a:extLst>
            </a:blip>
            <a:srcRect l="29541" t="3436" r="43750" b="26667"/>
            <a:stretch/>
          </p:blipFill>
          <p:spPr>
            <a:xfrm>
              <a:off x="9225168" y="3265008"/>
              <a:ext cx="573969" cy="844924"/>
            </a:xfrm>
            <a:prstGeom prst="rect">
              <a:avLst/>
            </a:prstGeom>
          </p:spPr>
        </p:pic>
      </p:grpSp>
      <p:sp>
        <p:nvSpPr>
          <p:cNvPr id="31" name="Right Brace 30">
            <a:extLst>
              <a:ext uri="{FF2B5EF4-FFF2-40B4-BE49-F238E27FC236}">
                <a16:creationId xmlns:a16="http://schemas.microsoft.com/office/drawing/2014/main" id="{BC783D91-2389-A4B8-6698-C3552ADB56D8}"/>
              </a:ext>
            </a:extLst>
          </p:cNvPr>
          <p:cNvSpPr/>
          <p:nvPr/>
        </p:nvSpPr>
        <p:spPr>
          <a:xfrm rot="16200000" flipH="1">
            <a:off x="5053444" y="1957882"/>
            <a:ext cx="546934" cy="5793408"/>
          </a:xfrm>
          <a:prstGeom prst="rightBrace">
            <a:avLst>
              <a:gd name="adj1" fmla="val 41059"/>
              <a:gd name="adj2" fmla="val 49339"/>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grpSp>
        <p:nvGrpSpPr>
          <p:cNvPr id="32" name="Group 31">
            <a:extLst>
              <a:ext uri="{FF2B5EF4-FFF2-40B4-BE49-F238E27FC236}">
                <a16:creationId xmlns:a16="http://schemas.microsoft.com/office/drawing/2014/main" id="{50368332-826B-26F2-DC1F-F0F59830B991}"/>
              </a:ext>
            </a:extLst>
          </p:cNvPr>
          <p:cNvGrpSpPr/>
          <p:nvPr/>
        </p:nvGrpSpPr>
        <p:grpSpPr>
          <a:xfrm>
            <a:off x="4967345" y="5140137"/>
            <a:ext cx="1509286" cy="707886"/>
            <a:chOff x="9522880" y="3469816"/>
            <a:chExt cx="1509286" cy="707886"/>
          </a:xfrm>
        </p:grpSpPr>
        <p:sp>
          <p:nvSpPr>
            <p:cNvPr id="33" name="TextBox 32">
              <a:extLst>
                <a:ext uri="{FF2B5EF4-FFF2-40B4-BE49-F238E27FC236}">
                  <a16:creationId xmlns:a16="http://schemas.microsoft.com/office/drawing/2014/main" id="{3FBFFEBE-421D-21A5-C09C-DF49D185B9B8}"/>
                </a:ext>
              </a:extLst>
            </p:cNvPr>
            <p:cNvSpPr txBox="1"/>
            <p:nvPr/>
          </p:nvSpPr>
          <p:spPr>
            <a:xfrm>
              <a:off x="9537516" y="3469816"/>
              <a:ext cx="1494650" cy="707886"/>
            </a:xfrm>
            <a:prstGeom prst="rect">
              <a:avLst/>
            </a:prstGeom>
            <a:noFill/>
          </p:spPr>
          <p:txBody>
            <a:bodyPr wrap="square" rtlCol="0">
              <a:spAutoFit/>
            </a:bodyPr>
            <a:lstStyle/>
            <a:p>
              <a:pPr algn="ctr">
                <a:defRPr/>
              </a:pPr>
              <a:r>
                <a:rPr lang="en-US" sz="4000" b="1" dirty="0">
                  <a:solidFill>
                    <a:srgbClr val="FC6E51">
                      <a:lumMod val="75000"/>
                    </a:srgbClr>
                  </a:solidFill>
                  <a:latin typeface="Calibri" panose="020F0502020204030204" pitchFamily="34" charset="0"/>
                  <a:cs typeface="Calibri" panose="020F0502020204030204" pitchFamily="34" charset="0"/>
                </a:rPr>
                <a:t> </a:t>
              </a:r>
              <a:r>
                <a:rPr lang="en-US" sz="4000" b="1" dirty="0" err="1">
                  <a:solidFill>
                    <a:srgbClr val="FC6E51">
                      <a:lumMod val="75000"/>
                    </a:srgbClr>
                  </a:solidFill>
                  <a:latin typeface="Calibri" panose="020F0502020204030204" pitchFamily="34" charset="0"/>
                  <a:cs typeface="Calibri" panose="020F0502020204030204" pitchFamily="34" charset="0"/>
                </a:rPr>
                <a:t>lượt</a:t>
              </a:r>
              <a:endParaRPr lang="en-US" sz="4000" b="1" dirty="0">
                <a:solidFill>
                  <a:srgbClr val="FC6E51">
                    <a:lumMod val="75000"/>
                  </a:srgbClr>
                </a:solidFill>
                <a:latin typeface="Calibri" panose="020F0502020204030204" pitchFamily="34" charset="0"/>
                <a:cs typeface="Calibri" panose="020F0502020204030204" pitchFamily="34" charset="0"/>
              </a:endParaRPr>
            </a:p>
          </p:txBody>
        </p:sp>
        <p:pic>
          <p:nvPicPr>
            <p:cNvPr id="34" name="Picture 33">
              <a:extLst>
                <a:ext uri="{FF2B5EF4-FFF2-40B4-BE49-F238E27FC236}">
                  <a16:creationId xmlns:a16="http://schemas.microsoft.com/office/drawing/2014/main" id="{0CA8658A-6E62-C99F-0F10-7388CF0F6B9F}"/>
                </a:ext>
              </a:extLst>
            </p:cNvPr>
            <p:cNvPicPr>
              <a:picLocks noChangeAspect="1"/>
            </p:cNvPicPr>
            <p:nvPr/>
          </p:nvPicPr>
          <p:blipFill rotWithShape="1">
            <a:blip r:embed="rId2">
              <a:extLst>
                <a:ext uri="{28A0092B-C50C-407E-A947-70E740481C1C}">
                  <a14:useLocalDpi xmlns:a14="http://schemas.microsoft.com/office/drawing/2010/main" val="0"/>
                </a:ext>
              </a:extLst>
            </a:blip>
            <a:srcRect l="29541" t="3436" r="43750" b="26667"/>
            <a:stretch/>
          </p:blipFill>
          <p:spPr>
            <a:xfrm>
              <a:off x="9522880" y="3517881"/>
              <a:ext cx="404756" cy="595830"/>
            </a:xfrm>
            <a:prstGeom prst="rect">
              <a:avLst/>
            </a:prstGeom>
          </p:spPr>
        </p:pic>
      </p:grpSp>
      <p:pic>
        <p:nvPicPr>
          <p:cNvPr id="35" name="Picture 34">
            <a:extLst>
              <a:ext uri="{FF2B5EF4-FFF2-40B4-BE49-F238E27FC236}">
                <a16:creationId xmlns:a16="http://schemas.microsoft.com/office/drawing/2014/main" id="{2470CE5C-463F-999B-79BD-901F07979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05357" flipV="1">
            <a:off x="4793956" y="2653646"/>
            <a:ext cx="2637507" cy="974187"/>
          </a:xfrm>
          <a:prstGeom prst="rect">
            <a:avLst/>
          </a:prstGeom>
          <a:ln>
            <a:noFill/>
          </a:ln>
        </p:spPr>
      </p:pic>
      <p:pic>
        <p:nvPicPr>
          <p:cNvPr id="36" name="Picture 35">
            <a:extLst>
              <a:ext uri="{FF2B5EF4-FFF2-40B4-BE49-F238E27FC236}">
                <a16:creationId xmlns:a16="http://schemas.microsoft.com/office/drawing/2014/main" id="{C3DB01FC-3D7A-2360-DAED-848A87333F59}"/>
              </a:ext>
            </a:extLst>
          </p:cNvPr>
          <p:cNvPicPr>
            <a:picLocks noChangeAspect="1"/>
          </p:cNvPicPr>
          <p:nvPr/>
        </p:nvPicPr>
        <p:blipFill rotWithShape="1">
          <a:blip r:embed="rId4">
            <a:extLst>
              <a:ext uri="{28A0092B-C50C-407E-A947-70E740481C1C}">
                <a14:useLocalDpi xmlns:a14="http://schemas.microsoft.com/office/drawing/2010/main" val="0"/>
              </a:ext>
            </a:extLst>
          </a:blip>
          <a:srcRect l="16514" t="19081" r="54495" b="25940"/>
          <a:stretch/>
        </p:blipFill>
        <p:spPr>
          <a:xfrm>
            <a:off x="6117245" y="2124740"/>
            <a:ext cx="794971" cy="848033"/>
          </a:xfrm>
          <a:prstGeom prst="rect">
            <a:avLst/>
          </a:prstGeom>
        </p:spPr>
      </p:pic>
      <p:pic>
        <p:nvPicPr>
          <p:cNvPr id="37" name="Picture 36">
            <a:extLst>
              <a:ext uri="{FF2B5EF4-FFF2-40B4-BE49-F238E27FC236}">
                <a16:creationId xmlns:a16="http://schemas.microsoft.com/office/drawing/2014/main" id="{BD7F9F61-EDFF-CA7E-40C3-D4C7A38DFE1C}"/>
              </a:ext>
            </a:extLst>
          </p:cNvPr>
          <p:cNvPicPr>
            <a:picLocks noChangeAspect="1"/>
          </p:cNvPicPr>
          <p:nvPr/>
        </p:nvPicPr>
        <p:blipFill rotWithShape="1">
          <a:blip r:embed="rId4">
            <a:extLst>
              <a:ext uri="{28A0092B-C50C-407E-A947-70E740481C1C}">
                <a14:useLocalDpi xmlns:a14="http://schemas.microsoft.com/office/drawing/2010/main" val="0"/>
              </a:ext>
            </a:extLst>
          </a:blip>
          <a:srcRect l="16514" t="19081" r="54495" b="25940"/>
          <a:stretch/>
        </p:blipFill>
        <p:spPr>
          <a:xfrm>
            <a:off x="8923172" y="3212538"/>
            <a:ext cx="1133193" cy="1208830"/>
          </a:xfrm>
          <a:prstGeom prst="rect">
            <a:avLst/>
          </a:prstGeom>
        </p:spPr>
      </p:pic>
      <p:grpSp>
        <p:nvGrpSpPr>
          <p:cNvPr id="38" name="Group 37">
            <a:extLst>
              <a:ext uri="{FF2B5EF4-FFF2-40B4-BE49-F238E27FC236}">
                <a16:creationId xmlns:a16="http://schemas.microsoft.com/office/drawing/2014/main" id="{14814861-E2A6-9F97-C436-9D914CF89E12}"/>
              </a:ext>
            </a:extLst>
          </p:cNvPr>
          <p:cNvGrpSpPr/>
          <p:nvPr/>
        </p:nvGrpSpPr>
        <p:grpSpPr>
          <a:xfrm>
            <a:off x="3213723" y="404520"/>
            <a:ext cx="6477000" cy="1115009"/>
            <a:chOff x="1143000" y="990600"/>
            <a:chExt cx="9689432" cy="2972146"/>
          </a:xfrm>
        </p:grpSpPr>
        <p:grpSp>
          <p:nvGrpSpPr>
            <p:cNvPr id="39" name="Group 38">
              <a:extLst>
                <a:ext uri="{FF2B5EF4-FFF2-40B4-BE49-F238E27FC236}">
                  <a16:creationId xmlns:a16="http://schemas.microsoft.com/office/drawing/2014/main" id="{2ADF849A-867F-D022-C750-E63AF1761329}"/>
                </a:ext>
              </a:extLst>
            </p:cNvPr>
            <p:cNvGrpSpPr/>
            <p:nvPr/>
          </p:nvGrpSpPr>
          <p:grpSpPr>
            <a:xfrm>
              <a:off x="1143000" y="990600"/>
              <a:ext cx="9689432" cy="2972146"/>
              <a:chOff x="344809" y="1235554"/>
              <a:chExt cx="8808720" cy="3259708"/>
            </a:xfrm>
          </p:grpSpPr>
          <p:pic>
            <p:nvPicPr>
              <p:cNvPr id="41" name="Picture 8">
                <a:extLst>
                  <a:ext uri="{FF2B5EF4-FFF2-40B4-BE49-F238E27FC236}">
                    <a16:creationId xmlns:a16="http://schemas.microsoft.com/office/drawing/2014/main" id="{064726AD-26D0-A7F5-D2BC-D037C41998A4}"/>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a:off x="344809" y="1235554"/>
                <a:ext cx="8721721" cy="3175756"/>
              </a:xfrm>
              <a:prstGeom prst="rect">
                <a:avLst/>
              </a:prstGeom>
            </p:spPr>
          </p:pic>
          <p:sp>
            <p:nvSpPr>
              <p:cNvPr id="42" name="TextBox 41">
                <a:extLst>
                  <a:ext uri="{FF2B5EF4-FFF2-40B4-BE49-F238E27FC236}">
                    <a16:creationId xmlns:a16="http://schemas.microsoft.com/office/drawing/2014/main" id="{17826D5C-4F58-73E1-0469-41C371029AB3}"/>
                  </a:ext>
                </a:extLst>
              </p:cNvPr>
              <p:cNvSpPr txBox="1"/>
              <p:nvPr/>
            </p:nvSpPr>
            <p:spPr>
              <a:xfrm>
                <a:off x="615355" y="2052177"/>
                <a:ext cx="8165345" cy="7696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156336"/>
                    </a:solidFill>
                    <a:latin typeface="Calibri" panose="020F0502020204030204"/>
                  </a:rPr>
                  <a:t> </a:t>
                </a:r>
                <a:endParaRPr kumimoji="0" lang="en-US" sz="3600" b="1" i="0" u="none" strike="noStrike" kern="1200" cap="none" spc="0" normalizeH="0" baseline="0" noProof="0">
                  <a:ln>
                    <a:noFill/>
                  </a:ln>
                  <a:solidFill>
                    <a:srgbClr val="156336"/>
                  </a:solidFill>
                  <a:effectLst/>
                  <a:uLnTx/>
                  <a:uFillTx/>
                  <a:latin typeface="Calibri" panose="020F0502020204030204"/>
                  <a:ea typeface="+mn-ea"/>
                  <a:cs typeface="+mn-cs"/>
                </a:endParaRPr>
              </a:p>
            </p:txBody>
          </p:sp>
          <p:pic>
            <p:nvPicPr>
              <p:cNvPr id="43" name="Picture 42">
                <a:extLst>
                  <a:ext uri="{FF2B5EF4-FFF2-40B4-BE49-F238E27FC236}">
                    <a16:creationId xmlns:a16="http://schemas.microsoft.com/office/drawing/2014/main" id="{8FD5E6ED-F36B-1705-B3C0-D1824DD908A4}"/>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a:off x="431808" y="1319506"/>
                <a:ext cx="8721721" cy="3175756"/>
              </a:xfrm>
              <a:prstGeom prst="rect">
                <a:avLst/>
              </a:prstGeom>
            </p:spPr>
          </p:pic>
        </p:grpSp>
        <p:sp>
          <p:nvSpPr>
            <p:cNvPr id="40" name="TextBox 39">
              <a:extLst>
                <a:ext uri="{FF2B5EF4-FFF2-40B4-BE49-F238E27FC236}">
                  <a16:creationId xmlns:a16="http://schemas.microsoft.com/office/drawing/2014/main" id="{EF729AFA-535B-6D55-452E-5E39F497D4F1}"/>
                </a:ext>
              </a:extLst>
            </p:cNvPr>
            <p:cNvSpPr txBox="1"/>
            <p:nvPr/>
          </p:nvSpPr>
          <p:spPr>
            <a:xfrm>
              <a:off x="1785439" y="1522514"/>
              <a:ext cx="8500254" cy="1886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16D16"/>
                  </a:solidFill>
                  <a:effectLst/>
                  <a:uLnTx/>
                  <a:uFillTx/>
                  <a:latin typeface="Calibri" panose="020F0502020204030204" pitchFamily="34" charset="0"/>
                  <a:cs typeface="Calibri" panose="020F0502020204030204" pitchFamily="34" charset="0"/>
                </a:rPr>
                <a:t>Tóm</a:t>
              </a:r>
              <a:r>
                <a:rPr kumimoji="0" lang="en-US" sz="4000" b="1" i="0" u="none" strike="noStrike" kern="1200" cap="none" spc="0" normalizeH="0" baseline="0" noProof="0" dirty="0">
                  <a:ln>
                    <a:noFill/>
                  </a:ln>
                  <a:solidFill>
                    <a:srgbClr val="016D16"/>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016D16"/>
                  </a:solidFill>
                  <a:effectLst/>
                  <a:uLnTx/>
                  <a:uFillTx/>
                  <a:latin typeface="Calibri" panose="020F0502020204030204" pitchFamily="34" charset="0"/>
                  <a:cs typeface="Calibri" panose="020F0502020204030204" pitchFamily="34" charset="0"/>
                </a:rPr>
                <a:t>tắt</a:t>
              </a:r>
              <a:endParaRPr kumimoji="0" lang="en-US" sz="4000" b="1" i="0" u="none" strike="noStrike" kern="1200" cap="none" spc="0" normalizeH="0" baseline="0" noProof="0" dirty="0">
                <a:ln>
                  <a:noFill/>
                </a:ln>
                <a:solidFill>
                  <a:srgbClr val="016D16"/>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34357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36"/>
                                        </p:tgtEl>
                                      </p:cBhvr>
                                    </p:animEffect>
                                    <p:animScale>
                                      <p:cBhvr>
                                        <p:cTn id="17" dur="250" autoRev="1" fill="hold"/>
                                        <p:tgtEl>
                                          <p:spTgt spid="36"/>
                                        </p:tgtEl>
                                      </p:cBhvr>
                                      <p:by x="105000" y="105000"/>
                                    </p:animScale>
                                  </p:childTnLst>
                                </p:cTn>
                              </p:par>
                              <p:par>
                                <p:cTn id="18" presetID="1" presetClass="exit" presetSubtype="0" fill="hold" nodeType="withEffect">
                                  <p:stCondLst>
                                    <p:cond delay="0"/>
                                  </p:stCondLst>
                                  <p:childTnLst>
                                    <p:set>
                                      <p:cBhvr>
                                        <p:cTn id="19" dur="1" fill="hold">
                                          <p:stCondLst>
                                            <p:cond delay="0"/>
                                          </p:stCondLst>
                                        </p:cTn>
                                        <p:tgtEl>
                                          <p:spTgt spid="3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28"/>
                                        </p:tgtEl>
                                        <p:attrNameLst>
                                          <p:attrName>style.visibility</p:attrName>
                                        </p:attrNameLst>
                                      </p:cBhvr>
                                      <p:to>
                                        <p:strVal val="hidden"/>
                                      </p:to>
                                    </p:set>
                                  </p:childTnLst>
                                </p:cTn>
                              </p:par>
                            </p:childTnLst>
                          </p:cTn>
                        </p:par>
                        <p:par>
                          <p:cTn id="24" fill="hold">
                            <p:stCondLst>
                              <p:cond delay="0"/>
                            </p:stCondLst>
                            <p:childTnLst>
                              <p:par>
                                <p:cTn id="25" presetID="53" presetClass="entr" presetSubtype="16"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p:stCondLst>
                              <p:cond delay="500"/>
                            </p:stCondLst>
                            <p:childTnLst>
                              <p:par>
                                <p:cTn id="31" presetID="26" presetClass="emph" presetSubtype="0" fill="hold" nodeType="afterEffect">
                                  <p:stCondLst>
                                    <p:cond delay="0"/>
                                  </p:stCondLst>
                                  <p:childTnLst>
                                    <p:animEffect transition="out" filter="fade">
                                      <p:cBhvr>
                                        <p:cTn id="32" dur="500" tmFilter="0, 0; .2, .5; .8, .5; 1, 0"/>
                                        <p:tgtEl>
                                          <p:spTgt spid="37"/>
                                        </p:tgtEl>
                                      </p:cBhvr>
                                    </p:animEffect>
                                    <p:animScale>
                                      <p:cBhvr>
                                        <p:cTn id="33" dur="25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7">
            <a:extLst>
              <a:ext uri="{FF2B5EF4-FFF2-40B4-BE49-F238E27FC236}">
                <a16:creationId xmlns:a16="http://schemas.microsoft.com/office/drawing/2014/main" id="{75DA5BD0-26AF-427C-8DD4-07091368D1CF}"/>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grpSp>
        <p:nvGrpSpPr>
          <p:cNvPr id="38" name="Group 37">
            <a:extLst>
              <a:ext uri="{FF2B5EF4-FFF2-40B4-BE49-F238E27FC236}">
                <a16:creationId xmlns:a16="http://schemas.microsoft.com/office/drawing/2014/main" id="{14814861-E2A6-9F97-C436-9D914CF89E12}"/>
              </a:ext>
            </a:extLst>
          </p:cNvPr>
          <p:cNvGrpSpPr/>
          <p:nvPr/>
        </p:nvGrpSpPr>
        <p:grpSpPr>
          <a:xfrm>
            <a:off x="3213723" y="404520"/>
            <a:ext cx="6477000" cy="1115009"/>
            <a:chOff x="1143000" y="990600"/>
            <a:chExt cx="9689432" cy="2972146"/>
          </a:xfrm>
        </p:grpSpPr>
        <p:grpSp>
          <p:nvGrpSpPr>
            <p:cNvPr id="39" name="Group 38">
              <a:extLst>
                <a:ext uri="{FF2B5EF4-FFF2-40B4-BE49-F238E27FC236}">
                  <a16:creationId xmlns:a16="http://schemas.microsoft.com/office/drawing/2014/main" id="{2ADF849A-867F-D022-C750-E63AF1761329}"/>
                </a:ext>
              </a:extLst>
            </p:cNvPr>
            <p:cNvGrpSpPr/>
            <p:nvPr/>
          </p:nvGrpSpPr>
          <p:grpSpPr>
            <a:xfrm>
              <a:off x="1143000" y="990600"/>
              <a:ext cx="9689432" cy="2972146"/>
              <a:chOff x="344809" y="1235554"/>
              <a:chExt cx="8808720" cy="3259708"/>
            </a:xfrm>
          </p:grpSpPr>
          <p:pic>
            <p:nvPicPr>
              <p:cNvPr id="41" name="Picture 8">
                <a:extLst>
                  <a:ext uri="{FF2B5EF4-FFF2-40B4-BE49-F238E27FC236}">
                    <a16:creationId xmlns:a16="http://schemas.microsoft.com/office/drawing/2014/main" id="{064726AD-26D0-A7F5-D2BC-D037C41998A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a:off x="344809" y="1235554"/>
                <a:ext cx="8721721" cy="3175756"/>
              </a:xfrm>
              <a:prstGeom prst="rect">
                <a:avLst/>
              </a:prstGeom>
            </p:spPr>
          </p:pic>
          <p:sp>
            <p:nvSpPr>
              <p:cNvPr id="42" name="TextBox 41">
                <a:extLst>
                  <a:ext uri="{FF2B5EF4-FFF2-40B4-BE49-F238E27FC236}">
                    <a16:creationId xmlns:a16="http://schemas.microsoft.com/office/drawing/2014/main" id="{17826D5C-4F58-73E1-0469-41C371029AB3}"/>
                  </a:ext>
                </a:extLst>
              </p:cNvPr>
              <p:cNvSpPr txBox="1"/>
              <p:nvPr/>
            </p:nvSpPr>
            <p:spPr>
              <a:xfrm>
                <a:off x="615355" y="2052177"/>
                <a:ext cx="8165345" cy="7696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156336"/>
                    </a:solidFill>
                    <a:effectLst/>
                    <a:uLnTx/>
                    <a:uFillTx/>
                    <a:latin typeface="Calibri" panose="020F0502020204030204"/>
                    <a:ea typeface="+mn-ea"/>
                    <a:cs typeface="+mn-cs"/>
                  </a:rPr>
                  <a:t> </a:t>
                </a:r>
              </a:p>
            </p:txBody>
          </p:sp>
          <p:pic>
            <p:nvPicPr>
              <p:cNvPr id="43" name="Picture 42">
                <a:extLst>
                  <a:ext uri="{FF2B5EF4-FFF2-40B4-BE49-F238E27FC236}">
                    <a16:creationId xmlns:a16="http://schemas.microsoft.com/office/drawing/2014/main" id="{8FD5E6ED-F36B-1705-B3C0-D1824DD908A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a:off x="431808" y="1319506"/>
                <a:ext cx="8721721" cy="3175756"/>
              </a:xfrm>
              <a:prstGeom prst="rect">
                <a:avLst/>
              </a:prstGeom>
            </p:spPr>
          </p:pic>
        </p:grpSp>
        <p:sp>
          <p:nvSpPr>
            <p:cNvPr id="40" name="TextBox 39">
              <a:extLst>
                <a:ext uri="{FF2B5EF4-FFF2-40B4-BE49-F238E27FC236}">
                  <a16:creationId xmlns:a16="http://schemas.microsoft.com/office/drawing/2014/main" id="{EF729AFA-535B-6D55-452E-5E39F497D4F1}"/>
                </a:ext>
              </a:extLst>
            </p:cNvPr>
            <p:cNvSpPr txBox="1"/>
            <p:nvPr/>
          </p:nvSpPr>
          <p:spPr>
            <a:xfrm>
              <a:off x="1785439" y="1522514"/>
              <a:ext cx="8500254" cy="1886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016D16"/>
                  </a:solidFill>
                  <a:effectLst/>
                  <a:uLnTx/>
                  <a:uFillTx/>
                  <a:latin typeface="Calibri" panose="020F0502020204030204" pitchFamily="34" charset="0"/>
                  <a:ea typeface="+mn-ea"/>
                  <a:cs typeface="Calibri" panose="020F0502020204030204" pitchFamily="34" charset="0"/>
                </a:rPr>
                <a:t>Bài</a:t>
              </a:r>
              <a:r>
                <a:rPr kumimoji="0" lang="en-US" sz="4000" b="1" i="0" u="sng" strike="noStrike" kern="1200" cap="none" spc="0" normalizeH="0" baseline="0" noProof="0" dirty="0">
                  <a:ln>
                    <a:noFill/>
                  </a:ln>
                  <a:solidFill>
                    <a:srgbClr val="016D16"/>
                  </a:solidFill>
                  <a:effectLst/>
                  <a:uLnTx/>
                  <a:uFillTx/>
                  <a:latin typeface="Calibri" panose="020F0502020204030204" pitchFamily="34" charset="0"/>
                  <a:ea typeface="+mn-ea"/>
                  <a:cs typeface="Calibri" panose="020F0502020204030204" pitchFamily="34" charset="0"/>
                </a:rPr>
                <a:t> </a:t>
              </a:r>
              <a:r>
                <a:rPr kumimoji="0" lang="en-US" sz="4000" b="1" i="0" u="sng" strike="noStrike" kern="1200" cap="none" spc="0" normalizeH="0" baseline="0" noProof="0" dirty="0" err="1">
                  <a:ln>
                    <a:noFill/>
                  </a:ln>
                  <a:solidFill>
                    <a:srgbClr val="016D16"/>
                  </a:solidFill>
                  <a:effectLst/>
                  <a:uLnTx/>
                  <a:uFillTx/>
                  <a:latin typeface="Calibri" panose="020F0502020204030204" pitchFamily="34" charset="0"/>
                  <a:ea typeface="+mn-ea"/>
                  <a:cs typeface="Calibri" panose="020F0502020204030204" pitchFamily="34" charset="0"/>
                </a:rPr>
                <a:t>giải</a:t>
              </a:r>
              <a:r>
                <a:rPr kumimoji="0" lang="en-US" sz="4000" b="1" i="0" u="sng" strike="noStrike" kern="1200" cap="none" spc="0" normalizeH="0" baseline="0" noProof="0" dirty="0">
                  <a:ln>
                    <a:noFill/>
                  </a:ln>
                  <a:solidFill>
                    <a:srgbClr val="016D16"/>
                  </a:solidFill>
                  <a:effectLst/>
                  <a:uLnTx/>
                  <a:uFillTx/>
                  <a:latin typeface="Calibri" panose="020F0502020204030204" pitchFamily="34" charset="0"/>
                  <a:ea typeface="+mn-ea"/>
                  <a:cs typeface="Calibri" panose="020F0502020204030204" pitchFamily="34" charset="0"/>
                </a:rPr>
                <a:t>:</a:t>
              </a:r>
            </a:p>
          </p:txBody>
        </p:sp>
      </p:grpSp>
      <p:sp>
        <p:nvSpPr>
          <p:cNvPr id="7" name="TextBox 6">
            <a:extLst>
              <a:ext uri="{FF2B5EF4-FFF2-40B4-BE49-F238E27FC236}">
                <a16:creationId xmlns:a16="http://schemas.microsoft.com/office/drawing/2014/main" id="{6BA3ED50-570A-D08E-CE0B-7CA6B405DDD7}"/>
              </a:ext>
            </a:extLst>
          </p:cNvPr>
          <p:cNvSpPr txBox="1"/>
          <p:nvPr/>
        </p:nvSpPr>
        <p:spPr>
          <a:xfrm>
            <a:off x="847725" y="1750576"/>
            <a:ext cx="10439400" cy="2862322"/>
          </a:xfrm>
          <a:prstGeom prst="rect">
            <a:avLst/>
          </a:prstGeom>
          <a:noFill/>
        </p:spPr>
        <p:txBody>
          <a:bodyPr wrap="square">
            <a:spAutoFit/>
          </a:bodyPr>
          <a:lstStyle/>
          <a:p>
            <a:pPr algn="ctr"/>
            <a:r>
              <a:rPr lang="vi-VN" sz="3600" b="1" dirty="0">
                <a:solidFill>
                  <a:srgbClr val="FF0000"/>
                </a:solidFill>
                <a:latin typeface="Calibri" panose="020F0502020204030204" pitchFamily="34" charset="0"/>
                <a:cs typeface="Calibri" panose="020F0502020204030204" pitchFamily="34" charset="0"/>
              </a:rPr>
              <a:t>Buổi chiều có số lượt khách tham quan là:</a:t>
            </a:r>
          </a:p>
          <a:p>
            <a:pPr algn="ctr"/>
            <a:r>
              <a:rPr lang="vi-VN" sz="3600" b="1" dirty="0">
                <a:solidFill>
                  <a:srgbClr val="FF0000"/>
                </a:solidFill>
                <a:latin typeface="Calibri" panose="020F0502020204030204" pitchFamily="34" charset="0"/>
                <a:cs typeface="Calibri" panose="020F0502020204030204" pitchFamily="34" charset="0"/>
              </a:rPr>
              <a:t>120 + 30 = 150 (lượt)</a:t>
            </a:r>
          </a:p>
          <a:p>
            <a:pPr algn="ctr"/>
            <a:r>
              <a:rPr lang="vi-VN" sz="3600" b="1" dirty="0">
                <a:solidFill>
                  <a:srgbClr val="FF0000"/>
                </a:solidFill>
                <a:latin typeface="Calibri" panose="020F0502020204030204" pitchFamily="34" charset="0"/>
                <a:cs typeface="Calibri" panose="020F0502020204030204" pitchFamily="34" charset="0"/>
              </a:rPr>
              <a:t>Cả ngày hôm đó bảo tàng đã đón số lượt khách là:</a:t>
            </a:r>
          </a:p>
          <a:p>
            <a:pPr algn="ctr"/>
            <a:r>
              <a:rPr lang="vi-VN" sz="3600" b="1" dirty="0">
                <a:solidFill>
                  <a:srgbClr val="FF0000"/>
                </a:solidFill>
                <a:latin typeface="Calibri" panose="020F0502020204030204" pitchFamily="34" charset="0"/>
                <a:cs typeface="Calibri" panose="020F0502020204030204" pitchFamily="34" charset="0"/>
              </a:rPr>
              <a:t>120 + 150 = 270 (lượt)</a:t>
            </a:r>
          </a:p>
          <a:p>
            <a:pPr algn="r"/>
            <a:r>
              <a:rPr lang="vi-VN" sz="3600" b="1" dirty="0">
                <a:solidFill>
                  <a:srgbClr val="FF0000"/>
                </a:solidFill>
                <a:latin typeface="Calibri" panose="020F0502020204030204" pitchFamily="34" charset="0"/>
                <a:cs typeface="Calibri" panose="020F0502020204030204" pitchFamily="34" charset="0"/>
              </a:rPr>
              <a:t>Đáp số: 270 lượt khách</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7750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7">
            <a:extLst>
              <a:ext uri="{FF2B5EF4-FFF2-40B4-BE49-F238E27FC236}">
                <a16:creationId xmlns:a16="http://schemas.microsoft.com/office/drawing/2014/main" id="{75DA5BD0-26AF-427C-8DD4-07091368D1CF}"/>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grpSp>
        <p:nvGrpSpPr>
          <p:cNvPr id="7" name="Group 6">
            <a:extLst>
              <a:ext uri="{FF2B5EF4-FFF2-40B4-BE49-F238E27FC236}">
                <a16:creationId xmlns:a16="http://schemas.microsoft.com/office/drawing/2014/main" id="{B1DDEFA5-31F9-4E9D-9B36-13E1004319B2}"/>
              </a:ext>
            </a:extLst>
          </p:cNvPr>
          <p:cNvGrpSpPr/>
          <p:nvPr/>
        </p:nvGrpSpPr>
        <p:grpSpPr>
          <a:xfrm>
            <a:off x="289560" y="1833485"/>
            <a:ext cx="11353800" cy="5198537"/>
            <a:chOff x="457200" y="1828800"/>
            <a:chExt cx="11353800" cy="5198537"/>
          </a:xfrm>
        </p:grpSpPr>
        <p:sp>
          <p:nvSpPr>
            <p:cNvPr id="8" name="Rectangle: Top Corners Rounded 7">
              <a:extLst>
                <a:ext uri="{FF2B5EF4-FFF2-40B4-BE49-F238E27FC236}">
                  <a16:creationId xmlns:a16="http://schemas.microsoft.com/office/drawing/2014/main" id="{8307B859-7A11-41D8-8A5B-93C8D5AB8671}"/>
                </a:ext>
              </a:extLst>
            </p:cNvPr>
            <p:cNvSpPr/>
            <p:nvPr/>
          </p:nvSpPr>
          <p:spPr>
            <a:xfrm>
              <a:off x="457200" y="1828800"/>
              <a:ext cx="11353800" cy="5198537"/>
            </a:xfrm>
            <a:prstGeom prst="round2Same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 name="Rectangle: Top Corners Rounded 8">
              <a:extLst>
                <a:ext uri="{FF2B5EF4-FFF2-40B4-BE49-F238E27FC236}">
                  <a16:creationId xmlns:a16="http://schemas.microsoft.com/office/drawing/2014/main" id="{BE97B236-3DC1-4733-9FEB-19C45265DD96}"/>
                </a:ext>
              </a:extLst>
            </p:cNvPr>
            <p:cNvSpPr>
              <a:spLocks noChangeAspect="1"/>
            </p:cNvSpPr>
            <p:nvPr>
              <p:custDataLst>
                <p:tags r:id="rId2"/>
              </p:custDataLst>
            </p:nvPr>
          </p:nvSpPr>
          <p:spPr>
            <a:xfrm>
              <a:off x="657091" y="1997583"/>
              <a:ext cx="10954018" cy="5029754"/>
            </a:xfrm>
            <a:prstGeom prst="round2SameRect">
              <a:avLst/>
            </a:prstGeom>
            <a:blipFill dpi="0" rotWithShape="0">
              <a:blip r:embed="rId4" cstate="print">
                <a:alphaModFix/>
                <a:extLst>
                  <a:ext uri="{28A0092B-C50C-407E-A947-70E740481C1C}">
                    <a14:useLocalDpi xmlns:a14="http://schemas.microsoft.com/office/drawing/2010/main" val="0"/>
                  </a:ext>
                </a:extLst>
              </a:blip>
              <a:srcRect/>
              <a:stretch>
                <a:fillRect l="-5896" t="-39715" r="-5896" b="-22595"/>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0" name="Group 9">
            <a:extLst>
              <a:ext uri="{FF2B5EF4-FFF2-40B4-BE49-F238E27FC236}">
                <a16:creationId xmlns:a16="http://schemas.microsoft.com/office/drawing/2014/main" id="{64EEDC4F-49FF-41BD-8138-E1C666C9787F}"/>
              </a:ext>
            </a:extLst>
          </p:cNvPr>
          <p:cNvGrpSpPr/>
          <p:nvPr/>
        </p:nvGrpSpPr>
        <p:grpSpPr>
          <a:xfrm>
            <a:off x="352425" y="275897"/>
            <a:ext cx="11153774" cy="1248103"/>
            <a:chOff x="352425" y="275897"/>
            <a:chExt cx="11153774" cy="1248103"/>
          </a:xfrm>
        </p:grpSpPr>
        <p:sp>
          <p:nvSpPr>
            <p:cNvPr id="16" name="TextBox 15">
              <a:extLst>
                <a:ext uri="{FF2B5EF4-FFF2-40B4-BE49-F238E27FC236}">
                  <a16:creationId xmlns:a16="http://schemas.microsoft.com/office/drawing/2014/main" id="{1D32553D-C1A1-470E-83F8-38FFCAA7B60B}"/>
                </a:ext>
              </a:extLst>
            </p:cNvPr>
            <p:cNvSpPr txBox="1"/>
            <p:nvPr/>
          </p:nvSpPr>
          <p:spPr>
            <a:xfrm>
              <a:off x="1790700" y="525657"/>
              <a:ext cx="9715499" cy="86177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Năm nay con 8 tuổi, tuổi của mẹ gấp 4 lần tuổi của con. Hỏi mẹ hơn con bao nhiêu tuổi?</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12" name="Group 11">
              <a:extLst>
                <a:ext uri="{FF2B5EF4-FFF2-40B4-BE49-F238E27FC236}">
                  <a16:creationId xmlns:a16="http://schemas.microsoft.com/office/drawing/2014/main" id="{08D16614-CEC0-4141-933D-9E4156AC1E4F}"/>
                </a:ext>
              </a:extLst>
            </p:cNvPr>
            <p:cNvGrpSpPr/>
            <p:nvPr/>
          </p:nvGrpSpPr>
          <p:grpSpPr>
            <a:xfrm>
              <a:off x="352425" y="275897"/>
              <a:ext cx="1447800" cy="1248103"/>
              <a:chOff x="352425" y="275897"/>
              <a:chExt cx="1447800" cy="1248103"/>
            </a:xfrm>
          </p:grpSpPr>
          <p:sp>
            <p:nvSpPr>
              <p:cNvPr id="13" name="Isosceles Triangle 12">
                <a:extLst>
                  <a:ext uri="{FF2B5EF4-FFF2-40B4-BE49-F238E27FC236}">
                    <a16:creationId xmlns:a16="http://schemas.microsoft.com/office/drawing/2014/main" id="{6CF85518-ABCF-4439-A48E-DDDD2AD40949}"/>
                  </a:ext>
                </a:extLst>
              </p:cNvPr>
              <p:cNvSpPr/>
              <p:nvPr/>
            </p:nvSpPr>
            <p:spPr>
              <a:xfrm>
                <a:off x="352425" y="275897"/>
                <a:ext cx="1447800" cy="1248103"/>
              </a:xfrm>
              <a:prstGeom prst="triangle">
                <a:avLst/>
              </a:prstGeom>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TextBox 13">
                <a:extLst>
                  <a:ext uri="{FF2B5EF4-FFF2-40B4-BE49-F238E27FC236}">
                    <a16:creationId xmlns:a16="http://schemas.microsoft.com/office/drawing/2014/main" id="{8025A861-CEFC-4DF6-BC7D-F65C657D9AFB}"/>
                  </a:ext>
                </a:extLst>
              </p:cNvPr>
              <p:cNvSpPr txBox="1"/>
              <p:nvPr/>
            </p:nvSpPr>
            <p:spPr>
              <a:xfrm>
                <a:off x="891271" y="656361"/>
                <a:ext cx="351058" cy="83099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8</a:t>
                </a:r>
              </a:p>
            </p:txBody>
          </p:sp>
        </p:grpSp>
      </p:grpSp>
      <p:pic>
        <p:nvPicPr>
          <p:cNvPr id="4" name="Picture 3">
            <a:extLst>
              <a:ext uri="{FF2B5EF4-FFF2-40B4-BE49-F238E27FC236}">
                <a16:creationId xmlns:a16="http://schemas.microsoft.com/office/drawing/2014/main" id="{35E00674-C99B-DF30-3EAE-CC73BF96B277}"/>
              </a:ext>
            </a:extLst>
          </p:cNvPr>
          <p:cNvPicPr>
            <a:picLocks noChangeAspect="1"/>
          </p:cNvPicPr>
          <p:nvPr/>
        </p:nvPicPr>
        <p:blipFill>
          <a:blip r:embed="rId5"/>
          <a:stretch>
            <a:fillRect/>
          </a:stretch>
        </p:blipFill>
        <p:spPr>
          <a:xfrm>
            <a:off x="814388" y="2505075"/>
            <a:ext cx="5113328" cy="2895600"/>
          </a:xfrm>
          <a:prstGeom prst="rect">
            <a:avLst/>
          </a:prstGeom>
        </p:spPr>
      </p:pic>
      <p:sp>
        <p:nvSpPr>
          <p:cNvPr id="6" name="TextBox 5">
            <a:extLst>
              <a:ext uri="{FF2B5EF4-FFF2-40B4-BE49-F238E27FC236}">
                <a16:creationId xmlns:a16="http://schemas.microsoft.com/office/drawing/2014/main" id="{77779F85-A762-257D-5054-5BB1703DF75C}"/>
              </a:ext>
            </a:extLst>
          </p:cNvPr>
          <p:cNvSpPr txBox="1"/>
          <p:nvPr/>
        </p:nvSpPr>
        <p:spPr>
          <a:xfrm>
            <a:off x="6429375" y="2533650"/>
            <a:ext cx="4829175" cy="3046988"/>
          </a:xfrm>
          <a:prstGeom prst="rect">
            <a:avLst/>
          </a:prstGeom>
          <a:noFill/>
        </p:spPr>
        <p:txBody>
          <a:bodyPr wrap="square" rtlCol="0">
            <a:spAutoFit/>
          </a:bodyPr>
          <a:lstStyle/>
          <a:p>
            <a:pPr algn="ctr"/>
            <a:r>
              <a:rPr lang="en-US" sz="3200" b="1" u="sng" dirty="0" err="1">
                <a:solidFill>
                  <a:srgbClr val="FF0000"/>
                </a:solidFill>
                <a:latin typeface="Calibri" panose="020F0502020204030204" pitchFamily="34" charset="0"/>
                <a:cs typeface="Calibri" panose="020F0502020204030204" pitchFamily="34" charset="0"/>
              </a:rPr>
              <a:t>Bài</a:t>
            </a:r>
            <a:r>
              <a:rPr lang="vi-VN" sz="3200" b="1" u="sng" dirty="0">
                <a:solidFill>
                  <a:srgbClr val="FF0000"/>
                </a:solidFill>
                <a:latin typeface="Calibri" panose="020F0502020204030204" pitchFamily="34" charset="0"/>
                <a:cs typeface="Calibri" panose="020F0502020204030204" pitchFamily="34" charset="0"/>
              </a:rPr>
              <a:t> giải:</a:t>
            </a:r>
          </a:p>
          <a:p>
            <a:pPr algn="ctr"/>
            <a:r>
              <a:rPr lang="vi-VN" sz="3200" b="1" dirty="0">
                <a:solidFill>
                  <a:srgbClr val="FF0000"/>
                </a:solidFill>
                <a:latin typeface="Calibri" panose="020F0502020204030204" pitchFamily="34" charset="0"/>
                <a:cs typeface="Calibri" panose="020F0502020204030204" pitchFamily="34" charset="0"/>
              </a:rPr>
              <a:t>Số tuổi của mẹ năm nay là:</a:t>
            </a:r>
          </a:p>
          <a:p>
            <a:pPr algn="ctr"/>
            <a:r>
              <a:rPr lang="vi-VN" sz="3200" b="1" dirty="0">
                <a:solidFill>
                  <a:srgbClr val="FF0000"/>
                </a:solidFill>
                <a:latin typeface="Calibri" panose="020F0502020204030204" pitchFamily="34" charset="0"/>
                <a:cs typeface="Calibri" panose="020F0502020204030204" pitchFamily="34" charset="0"/>
              </a:rPr>
              <a:t>8 x 4 = 32 (tuổi)</a:t>
            </a:r>
          </a:p>
          <a:p>
            <a:pPr algn="ctr"/>
            <a:r>
              <a:rPr lang="vi-VN" sz="3200" b="1" dirty="0">
                <a:solidFill>
                  <a:srgbClr val="FF0000"/>
                </a:solidFill>
                <a:latin typeface="Calibri" panose="020F0502020204030204" pitchFamily="34" charset="0"/>
                <a:cs typeface="Calibri" panose="020F0502020204030204" pitchFamily="34" charset="0"/>
              </a:rPr>
              <a:t>Mẹ hơn con số tuổi là:</a:t>
            </a:r>
          </a:p>
          <a:p>
            <a:pPr algn="ctr"/>
            <a:r>
              <a:rPr lang="vi-VN" sz="3200" b="1" dirty="0">
                <a:solidFill>
                  <a:srgbClr val="FF0000"/>
                </a:solidFill>
                <a:latin typeface="Calibri" panose="020F0502020204030204" pitchFamily="34" charset="0"/>
                <a:cs typeface="Calibri" panose="020F0502020204030204" pitchFamily="34" charset="0"/>
              </a:rPr>
              <a:t>32 – 8 = 24 (tuổi)</a:t>
            </a:r>
          </a:p>
          <a:p>
            <a:pPr algn="r"/>
            <a:r>
              <a:rPr lang="vi-VN" sz="3200" b="1" dirty="0">
                <a:solidFill>
                  <a:srgbClr val="FF0000"/>
                </a:solidFill>
                <a:latin typeface="Calibri" panose="020F0502020204030204" pitchFamily="34" charset="0"/>
                <a:cs typeface="Calibri" panose="020F0502020204030204" pitchFamily="34" charset="0"/>
              </a:rPr>
              <a:t>Đáp số: 24 tuổi</a:t>
            </a:r>
            <a:endParaRPr lang="en-US" sz="3200" b="1" dirty="0">
              <a:solidFill>
                <a:srgbClr val="FF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008612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dow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down)">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BDA8593-318A-4DC1-9D65-970F616025B9}"/>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0710" y="-258090"/>
            <a:ext cx="12597001" cy="7086563"/>
          </a:xfrm>
          <a:prstGeom prst="rect">
            <a:avLst/>
          </a:prstGeom>
        </p:spPr>
      </p:pic>
      <p:sp>
        <p:nvSpPr>
          <p:cNvPr id="18" name="矩形 17">
            <a:extLst>
              <a:ext uri="{FF2B5EF4-FFF2-40B4-BE49-F238E27FC236}">
                <a16:creationId xmlns:a16="http://schemas.microsoft.com/office/drawing/2014/main" id="{F641C5F7-7D2D-48B5-A988-6C1041E25583}"/>
              </a:ext>
            </a:extLst>
          </p:cNvPr>
          <p:cNvSpPr/>
          <p:nvPr/>
        </p:nvSpPr>
        <p:spPr>
          <a:xfrm>
            <a:off x="815455" y="508320"/>
            <a:ext cx="10905940" cy="5308283"/>
          </a:xfrm>
          <a:prstGeom prst="rect">
            <a:avLst/>
          </a:prstGeom>
          <a:solidFill>
            <a:schemeClr val="bg1"/>
          </a:solidFill>
          <a:ln>
            <a:noFill/>
          </a:ln>
          <a:effectLst>
            <a:outerShdw blurRad="635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矩形 18">
            <a:extLst>
              <a:ext uri="{FF2B5EF4-FFF2-40B4-BE49-F238E27FC236}">
                <a16:creationId xmlns:a16="http://schemas.microsoft.com/office/drawing/2014/main" id="{A32005A1-9A5F-42E4-AC44-9CF953499214}"/>
              </a:ext>
            </a:extLst>
          </p:cNvPr>
          <p:cNvSpPr/>
          <p:nvPr/>
        </p:nvSpPr>
        <p:spPr>
          <a:xfrm>
            <a:off x="1123787" y="945580"/>
            <a:ext cx="9944430" cy="4734559"/>
          </a:xfrm>
          <a:prstGeom prst="rect">
            <a:avLst/>
          </a:prstGeom>
          <a:solidFill>
            <a:schemeClr val="bg1"/>
          </a:solidFill>
          <a:ln w="57150">
            <a:solidFill>
              <a:srgbClr val="925124"/>
            </a:solidFill>
          </a:ln>
          <a:effectLst>
            <a:outerShdw blurRad="635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12">
            <a:extLst>
              <a:ext uri="{FF2B5EF4-FFF2-40B4-BE49-F238E27FC236}">
                <a16:creationId xmlns:a16="http://schemas.microsoft.com/office/drawing/2014/main" id="{68C590F5-E6E7-4F00-9DD4-BEE7CDE043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9179" y="3883548"/>
            <a:ext cx="2297118" cy="2137269"/>
          </a:xfrm>
          <a:prstGeom prst="rect">
            <a:avLst/>
          </a:prstGeom>
        </p:spPr>
      </p:pic>
      <p:pic>
        <p:nvPicPr>
          <p:cNvPr id="9" name="图片 8">
            <a:extLst>
              <a:ext uri="{FF2B5EF4-FFF2-40B4-BE49-F238E27FC236}">
                <a16:creationId xmlns:a16="http://schemas.microsoft.com/office/drawing/2014/main" id="{5612A7E8-4875-4C50-AB9B-34AE15776A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948" y="-257203"/>
            <a:ext cx="7939609" cy="2645691"/>
          </a:xfrm>
          <a:prstGeom prst="rect">
            <a:avLst/>
          </a:prstGeom>
        </p:spPr>
      </p:pic>
      <p:pic>
        <p:nvPicPr>
          <p:cNvPr id="17" name="图片 16">
            <a:extLst>
              <a:ext uri="{FF2B5EF4-FFF2-40B4-BE49-F238E27FC236}">
                <a16:creationId xmlns:a16="http://schemas.microsoft.com/office/drawing/2014/main" id="{9E1926E1-E306-4482-8B25-2A2E979D42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4120" y="5051026"/>
            <a:ext cx="1263617" cy="885254"/>
          </a:xfrm>
          <a:prstGeom prst="rect">
            <a:avLst/>
          </a:prstGeom>
        </p:spPr>
      </p:pic>
      <p:pic>
        <p:nvPicPr>
          <p:cNvPr id="41" name="图片 11">
            <a:extLst>
              <a:ext uri="{FF2B5EF4-FFF2-40B4-BE49-F238E27FC236}">
                <a16:creationId xmlns:a16="http://schemas.microsoft.com/office/drawing/2014/main" id="{3B72E994-C08C-41B4-BBDA-DC0DD03FC77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87059" y="-265189"/>
            <a:ext cx="2801257" cy="4629751"/>
          </a:xfrm>
          <a:custGeom>
            <a:avLst/>
            <a:gdLst>
              <a:gd name="connsiteX0" fmla="*/ 0 w 2801257"/>
              <a:gd name="connsiteY0" fmla="*/ 0 h 4629751"/>
              <a:gd name="connsiteX1" fmla="*/ 2801257 w 2801257"/>
              <a:gd name="connsiteY1" fmla="*/ 0 h 4629751"/>
              <a:gd name="connsiteX2" fmla="*/ 2801257 w 2801257"/>
              <a:gd name="connsiteY2" fmla="*/ 3896077 h 4629751"/>
              <a:gd name="connsiteX3" fmla="*/ 1386037 w 2801257"/>
              <a:gd name="connsiteY3" fmla="*/ 3705726 h 4629751"/>
              <a:gd name="connsiteX4" fmla="*/ 529388 w 2801257"/>
              <a:gd name="connsiteY4" fmla="*/ 4109987 h 4629751"/>
              <a:gd name="connsiteX5" fmla="*/ 0 w 2801257"/>
              <a:gd name="connsiteY5" fmla="*/ 4629751 h 4629751"/>
              <a:gd name="connsiteX6" fmla="*/ 0 w 2801257"/>
              <a:gd name="connsiteY6" fmla="*/ 0 h 462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1257" h="4629751">
                <a:moveTo>
                  <a:pt x="0" y="0"/>
                </a:moveTo>
                <a:lnTo>
                  <a:pt x="2801257" y="0"/>
                </a:lnTo>
                <a:lnTo>
                  <a:pt x="2801257" y="3896077"/>
                </a:lnTo>
                <a:lnTo>
                  <a:pt x="1386037" y="3705726"/>
                </a:lnTo>
                <a:lnTo>
                  <a:pt x="529388" y="4109987"/>
                </a:lnTo>
                <a:lnTo>
                  <a:pt x="0" y="4629751"/>
                </a:lnTo>
                <a:lnTo>
                  <a:pt x="0" y="0"/>
                </a:lnTo>
                <a:close/>
              </a:path>
            </a:pathLst>
          </a:custGeom>
        </p:spPr>
      </p:pic>
      <p:pic>
        <p:nvPicPr>
          <p:cNvPr id="42" name="图片 15">
            <a:extLst>
              <a:ext uri="{FF2B5EF4-FFF2-40B4-BE49-F238E27FC236}">
                <a16:creationId xmlns:a16="http://schemas.microsoft.com/office/drawing/2014/main" id="{A0EB6A0E-D545-4658-A1EA-F9C67BFF23F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10204992" y="-258090"/>
            <a:ext cx="2274542" cy="5571155"/>
          </a:xfrm>
          <a:custGeom>
            <a:avLst/>
            <a:gdLst>
              <a:gd name="connsiteX0" fmla="*/ 0 w 2274541"/>
              <a:gd name="connsiteY0" fmla="*/ 0 h 5571155"/>
              <a:gd name="connsiteX1" fmla="*/ 2274541 w 2274541"/>
              <a:gd name="connsiteY1" fmla="*/ 0 h 5571155"/>
              <a:gd name="connsiteX2" fmla="*/ 2274541 w 2274541"/>
              <a:gd name="connsiteY2" fmla="*/ 5571155 h 5571155"/>
              <a:gd name="connsiteX3" fmla="*/ 1436340 w 2274541"/>
              <a:gd name="connsiteY3" fmla="*/ 4305300 h 5571155"/>
              <a:gd name="connsiteX4" fmla="*/ 1360140 w 2274541"/>
              <a:gd name="connsiteY4" fmla="*/ 4305300 h 5571155"/>
              <a:gd name="connsiteX5" fmla="*/ 902940 w 2274541"/>
              <a:gd name="connsiteY5" fmla="*/ 4171950 h 5571155"/>
              <a:gd name="connsiteX6" fmla="*/ 0 w 2274541"/>
              <a:gd name="connsiteY6" fmla="*/ 5347476 h 5571155"/>
              <a:gd name="connsiteX7" fmla="*/ 0 w 2274541"/>
              <a:gd name="connsiteY7" fmla="*/ 0 h 557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4541" h="5571155">
                <a:moveTo>
                  <a:pt x="0" y="0"/>
                </a:moveTo>
                <a:lnTo>
                  <a:pt x="2274541" y="0"/>
                </a:lnTo>
                <a:lnTo>
                  <a:pt x="2274541" y="5571155"/>
                </a:lnTo>
                <a:lnTo>
                  <a:pt x="1436340" y="4305300"/>
                </a:lnTo>
                <a:lnTo>
                  <a:pt x="1360140" y="4305300"/>
                </a:lnTo>
                <a:lnTo>
                  <a:pt x="902940" y="4171950"/>
                </a:lnTo>
                <a:lnTo>
                  <a:pt x="0" y="5347476"/>
                </a:lnTo>
                <a:lnTo>
                  <a:pt x="0" y="0"/>
                </a:lnTo>
                <a:close/>
              </a:path>
            </a:pathLst>
          </a:custGeom>
        </p:spPr>
      </p:pic>
      <p:grpSp>
        <p:nvGrpSpPr>
          <p:cNvPr id="2" name="Group 1">
            <a:extLst>
              <a:ext uri="{FF2B5EF4-FFF2-40B4-BE49-F238E27FC236}">
                <a16:creationId xmlns:a16="http://schemas.microsoft.com/office/drawing/2014/main" id="{303DC9D6-4704-2350-37D1-7E47C9D5EE05}"/>
              </a:ext>
            </a:extLst>
          </p:cNvPr>
          <p:cNvGrpSpPr/>
          <p:nvPr/>
        </p:nvGrpSpPr>
        <p:grpSpPr>
          <a:xfrm>
            <a:off x="2918739" y="0"/>
            <a:ext cx="6099858" cy="2008388"/>
            <a:chOff x="4337964" y="2716029"/>
            <a:chExt cx="6099858" cy="2008388"/>
          </a:xfrm>
        </p:grpSpPr>
        <p:pic>
          <p:nvPicPr>
            <p:cNvPr id="3" name="图片 38">
              <a:extLst>
                <a:ext uri="{FF2B5EF4-FFF2-40B4-BE49-F238E27FC236}">
                  <a16:creationId xmlns:a16="http://schemas.microsoft.com/office/drawing/2014/main" id="{266A25EE-E7D1-C920-853F-73370F01E728}"/>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843936" y="2716029"/>
              <a:ext cx="5087915" cy="2008388"/>
            </a:xfrm>
            <a:prstGeom prst="rect">
              <a:avLst/>
            </a:prstGeom>
          </p:spPr>
        </p:pic>
        <p:sp>
          <p:nvSpPr>
            <p:cNvPr id="4" name="TextBox 3">
              <a:extLst>
                <a:ext uri="{FF2B5EF4-FFF2-40B4-BE49-F238E27FC236}">
                  <a16:creationId xmlns:a16="http://schemas.microsoft.com/office/drawing/2014/main" id="{C1CF00AC-B7AE-4941-C9D6-B42B96A31CF8}"/>
                </a:ext>
              </a:extLst>
            </p:cNvPr>
            <p:cNvSpPr txBox="1"/>
            <p:nvPr/>
          </p:nvSpPr>
          <p:spPr>
            <a:xfrm>
              <a:off x="4337964" y="3109374"/>
              <a:ext cx="609985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rPr>
                <a:t>TOÁN</a:t>
              </a:r>
            </a:p>
          </p:txBody>
        </p:sp>
      </p:grpSp>
      <p:sp>
        <p:nvSpPr>
          <p:cNvPr id="8" name="TextBox 7">
            <a:extLst>
              <a:ext uri="{FF2B5EF4-FFF2-40B4-BE49-F238E27FC236}">
                <a16:creationId xmlns:a16="http://schemas.microsoft.com/office/drawing/2014/main" id="{961F9246-2461-7DFD-97E4-87DD0F912657}"/>
              </a:ext>
            </a:extLst>
          </p:cNvPr>
          <p:cNvSpPr txBox="1"/>
          <p:nvPr/>
        </p:nvSpPr>
        <p:spPr>
          <a:xfrm>
            <a:off x="5326132" y="3683691"/>
            <a:ext cx="20955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Tiết</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a:t>
            </a:r>
          </a:p>
        </p:txBody>
      </p:sp>
      <p:pic>
        <p:nvPicPr>
          <p:cNvPr id="10" name="Picture 9">
            <a:extLst>
              <a:ext uri="{FF2B5EF4-FFF2-40B4-BE49-F238E27FC236}">
                <a16:creationId xmlns:a16="http://schemas.microsoft.com/office/drawing/2014/main" id="{BA564193-CB8B-658C-298E-C6F7F6DC334E}"/>
              </a:ext>
            </a:extLst>
          </p:cNvPr>
          <p:cNvPicPr>
            <a:picLocks noChangeAspect="1"/>
          </p:cNvPicPr>
          <p:nvPr/>
        </p:nvPicPr>
        <p:blipFill>
          <a:blip r:embed="rId11"/>
          <a:stretch>
            <a:fillRect/>
          </a:stretch>
        </p:blipFill>
        <p:spPr>
          <a:xfrm>
            <a:off x="1521017" y="2063145"/>
            <a:ext cx="9571550" cy="1591194"/>
          </a:xfrm>
          <a:prstGeom prst="rect">
            <a:avLst/>
          </a:prstGeom>
        </p:spPr>
      </p:pic>
    </p:spTree>
    <p:custDataLst>
      <p:tags r:id="rId1"/>
    </p:custDataLst>
    <p:extLst>
      <p:ext uri="{BB962C8B-B14F-4D97-AF65-F5344CB8AC3E}">
        <p14:creationId xmlns:p14="http://schemas.microsoft.com/office/powerpoint/2010/main" val="8501424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7">
            <a:extLst>
              <a:ext uri="{FF2B5EF4-FFF2-40B4-BE49-F238E27FC236}">
                <a16:creationId xmlns:a16="http://schemas.microsoft.com/office/drawing/2014/main" id="{75DA5BD0-26AF-427C-8DD4-07091368D1CF}"/>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grpSp>
        <p:nvGrpSpPr>
          <p:cNvPr id="7" name="Group 6">
            <a:extLst>
              <a:ext uri="{FF2B5EF4-FFF2-40B4-BE49-F238E27FC236}">
                <a16:creationId xmlns:a16="http://schemas.microsoft.com/office/drawing/2014/main" id="{B1DDEFA5-31F9-4E9D-9B36-13E1004319B2}"/>
              </a:ext>
            </a:extLst>
          </p:cNvPr>
          <p:cNvGrpSpPr/>
          <p:nvPr/>
        </p:nvGrpSpPr>
        <p:grpSpPr>
          <a:xfrm>
            <a:off x="289560" y="1833485"/>
            <a:ext cx="11353800" cy="5198537"/>
            <a:chOff x="457200" y="1828800"/>
            <a:chExt cx="11353800" cy="5198537"/>
          </a:xfrm>
        </p:grpSpPr>
        <p:sp>
          <p:nvSpPr>
            <p:cNvPr id="8" name="Rectangle: Top Corners Rounded 7">
              <a:extLst>
                <a:ext uri="{FF2B5EF4-FFF2-40B4-BE49-F238E27FC236}">
                  <a16:creationId xmlns:a16="http://schemas.microsoft.com/office/drawing/2014/main" id="{8307B859-7A11-41D8-8A5B-93C8D5AB8671}"/>
                </a:ext>
              </a:extLst>
            </p:cNvPr>
            <p:cNvSpPr/>
            <p:nvPr/>
          </p:nvSpPr>
          <p:spPr>
            <a:xfrm>
              <a:off x="457200" y="1828800"/>
              <a:ext cx="11353800" cy="5198537"/>
            </a:xfrm>
            <a:prstGeom prst="round2Same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 name="Rectangle: Top Corners Rounded 8">
              <a:extLst>
                <a:ext uri="{FF2B5EF4-FFF2-40B4-BE49-F238E27FC236}">
                  <a16:creationId xmlns:a16="http://schemas.microsoft.com/office/drawing/2014/main" id="{BE97B236-3DC1-4733-9FEB-19C45265DD96}"/>
                </a:ext>
              </a:extLst>
            </p:cNvPr>
            <p:cNvSpPr>
              <a:spLocks noChangeAspect="1"/>
            </p:cNvSpPr>
            <p:nvPr>
              <p:custDataLst>
                <p:tags r:id="rId2"/>
              </p:custDataLst>
            </p:nvPr>
          </p:nvSpPr>
          <p:spPr>
            <a:xfrm>
              <a:off x="657091" y="1997583"/>
              <a:ext cx="10954018" cy="5029754"/>
            </a:xfrm>
            <a:prstGeom prst="round2SameRect">
              <a:avLst/>
            </a:prstGeom>
            <a:blipFill dpi="0" rotWithShape="0">
              <a:blip r:embed="rId4" cstate="print">
                <a:alphaModFix/>
                <a:extLst>
                  <a:ext uri="{28A0092B-C50C-407E-A947-70E740481C1C}">
                    <a14:useLocalDpi xmlns:a14="http://schemas.microsoft.com/office/drawing/2010/main" val="0"/>
                  </a:ext>
                </a:extLst>
              </a:blip>
              <a:srcRect/>
              <a:stretch>
                <a:fillRect l="-5896" t="-39715" r="-5896" b="-22595"/>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0" name="Group 9">
            <a:extLst>
              <a:ext uri="{FF2B5EF4-FFF2-40B4-BE49-F238E27FC236}">
                <a16:creationId xmlns:a16="http://schemas.microsoft.com/office/drawing/2014/main" id="{64EEDC4F-49FF-41BD-8138-E1C666C9787F}"/>
              </a:ext>
            </a:extLst>
          </p:cNvPr>
          <p:cNvGrpSpPr/>
          <p:nvPr/>
        </p:nvGrpSpPr>
        <p:grpSpPr>
          <a:xfrm>
            <a:off x="457200" y="275897"/>
            <a:ext cx="9715501" cy="1248103"/>
            <a:chOff x="457200" y="275897"/>
            <a:chExt cx="9715501" cy="1248103"/>
          </a:xfrm>
        </p:grpSpPr>
        <p:sp>
          <p:nvSpPr>
            <p:cNvPr id="16" name="TextBox 15">
              <a:extLst>
                <a:ext uri="{FF2B5EF4-FFF2-40B4-BE49-F238E27FC236}">
                  <a16:creationId xmlns:a16="http://schemas.microsoft.com/office/drawing/2014/main" id="{1D32553D-C1A1-470E-83F8-38FFCAA7B60B}"/>
                </a:ext>
              </a:extLst>
            </p:cNvPr>
            <p:cNvSpPr txBox="1"/>
            <p:nvPr/>
          </p:nvSpPr>
          <p:spPr>
            <a:xfrm>
              <a:off x="1962151" y="687582"/>
              <a:ext cx="8210550"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Đặt tính rồi tính:</a:t>
              </a:r>
              <a:endParaRPr kumimoji="0" lang="en-US" sz="4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12" name="Group 11">
              <a:extLst>
                <a:ext uri="{FF2B5EF4-FFF2-40B4-BE49-F238E27FC236}">
                  <a16:creationId xmlns:a16="http://schemas.microsoft.com/office/drawing/2014/main" id="{08D16614-CEC0-4141-933D-9E4156AC1E4F}"/>
                </a:ext>
              </a:extLst>
            </p:cNvPr>
            <p:cNvGrpSpPr/>
            <p:nvPr/>
          </p:nvGrpSpPr>
          <p:grpSpPr>
            <a:xfrm>
              <a:off x="457200" y="275897"/>
              <a:ext cx="1447800" cy="1248103"/>
              <a:chOff x="457200" y="275897"/>
              <a:chExt cx="1447800" cy="1248103"/>
            </a:xfrm>
          </p:grpSpPr>
          <p:sp>
            <p:nvSpPr>
              <p:cNvPr id="13" name="Isosceles Triangle 12">
                <a:extLst>
                  <a:ext uri="{FF2B5EF4-FFF2-40B4-BE49-F238E27FC236}">
                    <a16:creationId xmlns:a16="http://schemas.microsoft.com/office/drawing/2014/main" id="{6CF85518-ABCF-4439-A48E-DDDD2AD40949}"/>
                  </a:ext>
                </a:extLst>
              </p:cNvPr>
              <p:cNvSpPr/>
              <p:nvPr/>
            </p:nvSpPr>
            <p:spPr>
              <a:xfrm>
                <a:off x="457200" y="275897"/>
                <a:ext cx="1447800" cy="1248103"/>
              </a:xfrm>
              <a:prstGeom prst="triangle">
                <a:avLst/>
              </a:prstGeom>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TextBox 13">
                <a:extLst>
                  <a:ext uri="{FF2B5EF4-FFF2-40B4-BE49-F238E27FC236}">
                    <a16:creationId xmlns:a16="http://schemas.microsoft.com/office/drawing/2014/main" id="{8025A861-CEFC-4DF6-BC7D-F65C657D9AFB}"/>
                  </a:ext>
                </a:extLst>
              </p:cNvPr>
              <p:cNvSpPr txBox="1"/>
              <p:nvPr/>
            </p:nvSpPr>
            <p:spPr>
              <a:xfrm>
                <a:off x="1015096" y="646836"/>
                <a:ext cx="351058" cy="83099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5</a:t>
                </a:r>
              </a:p>
            </p:txBody>
          </p:sp>
        </p:grpSp>
      </p:grpSp>
      <p:pic>
        <p:nvPicPr>
          <p:cNvPr id="3" name="Picture 2">
            <a:extLst>
              <a:ext uri="{FF2B5EF4-FFF2-40B4-BE49-F238E27FC236}">
                <a16:creationId xmlns:a16="http://schemas.microsoft.com/office/drawing/2014/main" id="{8E27B208-5A3C-66B7-B6BC-86CD0A44DDA8}"/>
              </a:ext>
            </a:extLst>
          </p:cNvPr>
          <p:cNvPicPr>
            <a:picLocks noChangeAspect="1"/>
          </p:cNvPicPr>
          <p:nvPr/>
        </p:nvPicPr>
        <p:blipFill>
          <a:blip r:embed="rId5"/>
          <a:stretch>
            <a:fillRect/>
          </a:stretch>
        </p:blipFill>
        <p:spPr>
          <a:xfrm>
            <a:off x="704850" y="2831385"/>
            <a:ext cx="10629900" cy="1110817"/>
          </a:xfrm>
          <a:prstGeom prst="rect">
            <a:avLst/>
          </a:prstGeom>
        </p:spPr>
      </p:pic>
    </p:spTree>
    <p:custDataLst>
      <p:tags r:id="rId1"/>
    </p:custDataLst>
    <p:extLst>
      <p:ext uri="{BB962C8B-B14F-4D97-AF65-F5344CB8AC3E}">
        <p14:creationId xmlns:p14="http://schemas.microsoft.com/office/powerpoint/2010/main" val="3260713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ounded Rectangle 11">
            <a:extLst>
              <a:ext uri="{FF2B5EF4-FFF2-40B4-BE49-F238E27FC236}">
                <a16:creationId xmlns:a16="http://schemas.microsoft.com/office/drawing/2014/main" id="{82BFC6FD-BCB6-1665-FEB0-2DB4FE5605D0}"/>
              </a:ext>
            </a:extLst>
          </p:cNvPr>
          <p:cNvSpPr/>
          <p:nvPr/>
        </p:nvSpPr>
        <p:spPr>
          <a:xfrm>
            <a:off x="3436983" y="0"/>
            <a:ext cx="5659120" cy="1357707"/>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Calibri"/>
                <a:ea typeface="微软雅黑"/>
                <a:cs typeface="Arial" panose="020B0604020202020204" pitchFamily="34" charset="0"/>
              </a:rPr>
              <a:t>23 x 3</a:t>
            </a:r>
          </a:p>
        </p:txBody>
      </p:sp>
      <p:pic>
        <p:nvPicPr>
          <p:cNvPr id="5" name="Picture 2" descr="Bảng gỗ học sinh Hồng Hà (3447) | Shopee Việt Nam">
            <a:extLst>
              <a:ext uri="{FF2B5EF4-FFF2-40B4-BE49-F238E27FC236}">
                <a16:creationId xmlns:a16="http://schemas.microsoft.com/office/drawing/2014/main" id="{434EF951-4157-DC30-1645-F2850D8EBE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686050" y="1529808"/>
            <a:ext cx="7141635" cy="50695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C0CD11-D299-7DFB-B920-72249743A5C3}"/>
              </a:ext>
            </a:extLst>
          </p:cNvPr>
          <p:cNvSpPr txBox="1"/>
          <p:nvPr/>
        </p:nvSpPr>
        <p:spPr>
          <a:xfrm>
            <a:off x="5791200" y="1579400"/>
            <a:ext cx="246064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23</a:t>
            </a:r>
          </a:p>
        </p:txBody>
      </p:sp>
      <p:sp>
        <p:nvSpPr>
          <p:cNvPr id="7" name="TextBox 6">
            <a:extLst>
              <a:ext uri="{FF2B5EF4-FFF2-40B4-BE49-F238E27FC236}">
                <a16:creationId xmlns:a16="http://schemas.microsoft.com/office/drawing/2014/main" id="{C8E047CF-1AF9-51BE-A777-69780ED9BAB6}"/>
              </a:ext>
            </a:extLst>
          </p:cNvPr>
          <p:cNvSpPr txBox="1"/>
          <p:nvPr/>
        </p:nvSpPr>
        <p:spPr>
          <a:xfrm>
            <a:off x="6505575" y="2816002"/>
            <a:ext cx="233540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3</a:t>
            </a:r>
          </a:p>
        </p:txBody>
      </p:sp>
      <p:sp>
        <p:nvSpPr>
          <p:cNvPr id="8" name="Rectangle 7">
            <a:extLst>
              <a:ext uri="{FF2B5EF4-FFF2-40B4-BE49-F238E27FC236}">
                <a16:creationId xmlns:a16="http://schemas.microsoft.com/office/drawing/2014/main" id="{A9D542B5-C430-154B-2C26-2628BADE3090}"/>
              </a:ext>
            </a:extLst>
          </p:cNvPr>
          <p:cNvSpPr/>
          <p:nvPr/>
        </p:nvSpPr>
        <p:spPr>
          <a:xfrm rot="18654144">
            <a:off x="5217334" y="3166299"/>
            <a:ext cx="551219" cy="1886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 name="Rectangle 8">
            <a:extLst>
              <a:ext uri="{FF2B5EF4-FFF2-40B4-BE49-F238E27FC236}">
                <a16:creationId xmlns:a16="http://schemas.microsoft.com/office/drawing/2014/main" id="{A90A3410-E5F5-36CE-A9C7-F40E1FA48930}"/>
              </a:ext>
            </a:extLst>
          </p:cNvPr>
          <p:cNvSpPr/>
          <p:nvPr/>
        </p:nvSpPr>
        <p:spPr>
          <a:xfrm>
            <a:off x="4892640" y="4242929"/>
            <a:ext cx="3146822" cy="6610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2" name="Rectangle 11">
            <a:extLst>
              <a:ext uri="{FF2B5EF4-FFF2-40B4-BE49-F238E27FC236}">
                <a16:creationId xmlns:a16="http://schemas.microsoft.com/office/drawing/2014/main" id="{371A1C68-2C05-4560-3F8C-409A14A5274C}"/>
              </a:ext>
            </a:extLst>
          </p:cNvPr>
          <p:cNvSpPr/>
          <p:nvPr/>
        </p:nvSpPr>
        <p:spPr>
          <a:xfrm rot="2780105">
            <a:off x="5217335" y="3170775"/>
            <a:ext cx="551219" cy="1886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3" name="TextBox 12">
            <a:extLst>
              <a:ext uri="{FF2B5EF4-FFF2-40B4-BE49-F238E27FC236}">
                <a16:creationId xmlns:a16="http://schemas.microsoft.com/office/drawing/2014/main" id="{C91BCA8E-EDF8-B33A-0CC0-6DC4C9082DF1}"/>
              </a:ext>
            </a:extLst>
          </p:cNvPr>
          <p:cNvSpPr txBox="1"/>
          <p:nvPr/>
        </p:nvSpPr>
        <p:spPr>
          <a:xfrm>
            <a:off x="6543352" y="4029860"/>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9</a:t>
            </a:r>
          </a:p>
        </p:txBody>
      </p:sp>
      <p:sp>
        <p:nvSpPr>
          <p:cNvPr id="14" name="TextBox 13">
            <a:extLst>
              <a:ext uri="{FF2B5EF4-FFF2-40B4-BE49-F238E27FC236}">
                <a16:creationId xmlns:a16="http://schemas.microsoft.com/office/drawing/2014/main" id="{3D375781-8924-89F4-A5F1-0455D75AEA05}"/>
              </a:ext>
            </a:extLst>
          </p:cNvPr>
          <p:cNvSpPr txBox="1"/>
          <p:nvPr/>
        </p:nvSpPr>
        <p:spPr>
          <a:xfrm>
            <a:off x="5928351" y="4022826"/>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6</a:t>
            </a:r>
          </a:p>
        </p:txBody>
      </p:sp>
    </p:spTree>
    <p:extLst>
      <p:ext uri="{BB962C8B-B14F-4D97-AF65-F5344CB8AC3E}">
        <p14:creationId xmlns:p14="http://schemas.microsoft.com/office/powerpoint/2010/main" val="56409856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2" grpId="0" animBg="1"/>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ounded Rectangle 11">
            <a:extLst>
              <a:ext uri="{FF2B5EF4-FFF2-40B4-BE49-F238E27FC236}">
                <a16:creationId xmlns:a16="http://schemas.microsoft.com/office/drawing/2014/main" id="{82BFC6FD-BCB6-1665-FEB0-2DB4FE5605D0}"/>
              </a:ext>
            </a:extLst>
          </p:cNvPr>
          <p:cNvSpPr/>
          <p:nvPr/>
        </p:nvSpPr>
        <p:spPr>
          <a:xfrm>
            <a:off x="3436983" y="104776"/>
            <a:ext cx="5659120" cy="952500"/>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Calibri"/>
                <a:ea typeface="微软雅黑"/>
                <a:cs typeface="Arial" panose="020B0604020202020204" pitchFamily="34" charset="0"/>
              </a:rPr>
              <a:t>93 : 3</a:t>
            </a:r>
          </a:p>
        </p:txBody>
      </p:sp>
      <p:pic>
        <p:nvPicPr>
          <p:cNvPr id="5" name="Picture 2" descr="Bảng gỗ học sinh Hồng Hà (3447) | Shopee Việt Nam">
            <a:extLst>
              <a:ext uri="{FF2B5EF4-FFF2-40B4-BE49-F238E27FC236}">
                <a16:creationId xmlns:a16="http://schemas.microsoft.com/office/drawing/2014/main" id="{434EF951-4157-DC30-1645-F2850D8EBE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505075" y="1257300"/>
            <a:ext cx="7953375" cy="534208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CABEEB5-AF74-319D-F0FA-33F738103D9F}"/>
              </a:ext>
            </a:extLst>
          </p:cNvPr>
          <p:cNvSpPr txBox="1"/>
          <p:nvPr/>
        </p:nvSpPr>
        <p:spPr>
          <a:xfrm>
            <a:off x="7009707" y="2229244"/>
            <a:ext cx="336853" cy="1231106"/>
          </a:xfrm>
          <a:prstGeom prst="rect">
            <a:avLst/>
          </a:prstGeom>
          <a:noFill/>
        </p:spPr>
        <p:txBody>
          <a:bodyPr wrap="square" lIns="0" tIns="0" rIns="0" bIns="0" rtlCol="0">
            <a:spAutoFit/>
          </a:bodyPr>
          <a:lstStyle/>
          <a:p>
            <a:pPr algn="r"/>
            <a:r>
              <a:rPr lang="en-US" sz="8000" dirty="0">
                <a:solidFill>
                  <a:srgbClr val="FFFF00"/>
                </a:solidFill>
                <a:latin typeface="Calibri" panose="020F0502020204030204" pitchFamily="34" charset="0"/>
                <a:cs typeface="Calibri" panose="020F0502020204030204" pitchFamily="34" charset="0"/>
              </a:rPr>
              <a:t>1</a:t>
            </a:r>
          </a:p>
        </p:txBody>
      </p:sp>
      <p:sp>
        <p:nvSpPr>
          <p:cNvPr id="15" name="TextBox 14">
            <a:extLst>
              <a:ext uri="{FF2B5EF4-FFF2-40B4-BE49-F238E27FC236}">
                <a16:creationId xmlns:a16="http://schemas.microsoft.com/office/drawing/2014/main" id="{A57C5FE8-97CC-0BF7-2AE4-B699297038C8}"/>
              </a:ext>
            </a:extLst>
          </p:cNvPr>
          <p:cNvSpPr txBox="1"/>
          <p:nvPr/>
        </p:nvSpPr>
        <p:spPr>
          <a:xfrm>
            <a:off x="3886200" y="1484663"/>
            <a:ext cx="2209708" cy="1231106"/>
          </a:xfrm>
          <a:prstGeom prst="rect">
            <a:avLst/>
          </a:prstGeom>
          <a:noFill/>
        </p:spPr>
        <p:txBody>
          <a:bodyPr wrap="square" lIns="0" tIns="0" rIns="0" bIns="0" rtlCol="0">
            <a:spAutoFit/>
          </a:bodyPr>
          <a:lstStyle/>
          <a:p>
            <a:pPr algn="r"/>
            <a:r>
              <a:rPr lang="en-US" sz="8000" dirty="0">
                <a:solidFill>
                  <a:srgbClr val="FFFF00"/>
                </a:solidFill>
                <a:latin typeface="Calibri" panose="020F0502020204030204" pitchFamily="34" charset="0"/>
                <a:cs typeface="Calibri" panose="020F0502020204030204" pitchFamily="34" charset="0"/>
              </a:rPr>
              <a:t>93</a:t>
            </a:r>
          </a:p>
        </p:txBody>
      </p:sp>
      <p:sp>
        <p:nvSpPr>
          <p:cNvPr id="16" name="TextBox 15">
            <a:extLst>
              <a:ext uri="{FF2B5EF4-FFF2-40B4-BE49-F238E27FC236}">
                <a16:creationId xmlns:a16="http://schemas.microsoft.com/office/drawing/2014/main" id="{6658819B-A445-B08D-3A2F-295CC630FDCB}"/>
              </a:ext>
            </a:extLst>
          </p:cNvPr>
          <p:cNvSpPr txBox="1"/>
          <p:nvPr/>
        </p:nvSpPr>
        <p:spPr>
          <a:xfrm>
            <a:off x="6054414" y="1389413"/>
            <a:ext cx="1085937" cy="1231106"/>
          </a:xfrm>
          <a:prstGeom prst="rect">
            <a:avLst/>
          </a:prstGeom>
          <a:noFill/>
        </p:spPr>
        <p:txBody>
          <a:bodyPr wrap="square" lIns="0" tIns="0" rIns="0" bIns="0" rtlCol="0">
            <a:spAutoFit/>
          </a:bodyPr>
          <a:lstStyle/>
          <a:p>
            <a:pPr algn="r"/>
            <a:r>
              <a:rPr lang="en-US" sz="8000" dirty="0">
                <a:solidFill>
                  <a:srgbClr val="FFFF00"/>
                </a:solidFill>
                <a:latin typeface="Calibri" panose="020F0502020204030204" pitchFamily="34" charset="0"/>
                <a:cs typeface="Calibri" panose="020F0502020204030204" pitchFamily="34" charset="0"/>
              </a:rPr>
              <a:t>3</a:t>
            </a:r>
          </a:p>
        </p:txBody>
      </p:sp>
      <p:cxnSp>
        <p:nvCxnSpPr>
          <p:cNvPr id="17" name="Straight Connector 16">
            <a:extLst>
              <a:ext uri="{FF2B5EF4-FFF2-40B4-BE49-F238E27FC236}">
                <a16:creationId xmlns:a16="http://schemas.microsoft.com/office/drawing/2014/main" id="{D1DDB494-2223-CD19-3939-38EE621AB9DD}"/>
              </a:ext>
            </a:extLst>
          </p:cNvPr>
          <p:cNvCxnSpPr>
            <a:cxnSpLocks/>
          </p:cNvCxnSpPr>
          <p:nvPr/>
        </p:nvCxnSpPr>
        <p:spPr>
          <a:xfrm>
            <a:off x="6361105" y="2426472"/>
            <a:ext cx="1090368"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92E119-3A42-E6BA-FDF3-A582A0F05830}"/>
              </a:ext>
            </a:extLst>
          </p:cNvPr>
          <p:cNvCxnSpPr>
            <a:cxnSpLocks/>
          </p:cNvCxnSpPr>
          <p:nvPr/>
        </p:nvCxnSpPr>
        <p:spPr>
          <a:xfrm flipV="1">
            <a:off x="6361105" y="1657350"/>
            <a:ext cx="0" cy="1819275"/>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04319A3-6D60-EBE4-7D0F-B1CC7588401A}"/>
              </a:ext>
            </a:extLst>
          </p:cNvPr>
          <p:cNvSpPr txBox="1"/>
          <p:nvPr/>
        </p:nvSpPr>
        <p:spPr>
          <a:xfrm>
            <a:off x="5997550" y="2232330"/>
            <a:ext cx="1085937" cy="1231106"/>
          </a:xfrm>
          <a:prstGeom prst="rect">
            <a:avLst/>
          </a:prstGeom>
          <a:noFill/>
        </p:spPr>
        <p:txBody>
          <a:bodyPr wrap="square" lIns="0" tIns="0" rIns="0" bIns="0" rtlCol="0">
            <a:spAutoFit/>
          </a:bodyPr>
          <a:lstStyle/>
          <a:p>
            <a:pPr algn="r"/>
            <a:r>
              <a:rPr lang="en-US" sz="8000" dirty="0">
                <a:solidFill>
                  <a:srgbClr val="FFFF00"/>
                </a:solidFill>
                <a:latin typeface="Calibri" panose="020F0502020204030204" pitchFamily="34" charset="0"/>
                <a:cs typeface="Calibri" panose="020F0502020204030204" pitchFamily="34" charset="0"/>
              </a:rPr>
              <a:t>3</a:t>
            </a:r>
          </a:p>
        </p:txBody>
      </p:sp>
      <p:sp>
        <p:nvSpPr>
          <p:cNvPr id="20" name="TextBox 19">
            <a:extLst>
              <a:ext uri="{FF2B5EF4-FFF2-40B4-BE49-F238E27FC236}">
                <a16:creationId xmlns:a16="http://schemas.microsoft.com/office/drawing/2014/main" id="{3A145A0F-CA25-4746-35CE-3BF0D479BE76}"/>
              </a:ext>
            </a:extLst>
          </p:cNvPr>
          <p:cNvSpPr txBox="1"/>
          <p:nvPr/>
        </p:nvSpPr>
        <p:spPr>
          <a:xfrm>
            <a:off x="5051358" y="2300600"/>
            <a:ext cx="395920" cy="1231106"/>
          </a:xfrm>
          <a:prstGeom prst="rect">
            <a:avLst/>
          </a:prstGeom>
          <a:noFill/>
        </p:spPr>
        <p:txBody>
          <a:bodyPr wrap="square" lIns="0" tIns="0" rIns="0" bIns="0" rtlCol="0">
            <a:spAutoFit/>
          </a:bodyPr>
          <a:lstStyle/>
          <a:p>
            <a:pPr algn="r"/>
            <a:r>
              <a:rPr lang="en-US" sz="8000" dirty="0">
                <a:solidFill>
                  <a:srgbClr val="FFFF00"/>
                </a:solidFill>
                <a:latin typeface="Calibri" panose="020F0502020204030204" pitchFamily="34" charset="0"/>
                <a:cs typeface="Calibri" panose="020F0502020204030204" pitchFamily="34" charset="0"/>
              </a:rPr>
              <a:t>0</a:t>
            </a:r>
          </a:p>
        </p:txBody>
      </p:sp>
      <p:sp>
        <p:nvSpPr>
          <p:cNvPr id="30" name="TextBox 29">
            <a:extLst>
              <a:ext uri="{FF2B5EF4-FFF2-40B4-BE49-F238E27FC236}">
                <a16:creationId xmlns:a16="http://schemas.microsoft.com/office/drawing/2014/main" id="{A971EA40-3302-156A-5D70-B6070CD6933B}"/>
              </a:ext>
            </a:extLst>
          </p:cNvPr>
          <p:cNvSpPr txBox="1"/>
          <p:nvPr/>
        </p:nvSpPr>
        <p:spPr>
          <a:xfrm>
            <a:off x="5565708" y="2300600"/>
            <a:ext cx="395920" cy="1231106"/>
          </a:xfrm>
          <a:prstGeom prst="rect">
            <a:avLst/>
          </a:prstGeom>
          <a:noFill/>
        </p:spPr>
        <p:txBody>
          <a:bodyPr wrap="square" lIns="0" tIns="0" rIns="0" bIns="0" rtlCol="0">
            <a:spAutoFit/>
          </a:bodyPr>
          <a:lstStyle/>
          <a:p>
            <a:pPr algn="r"/>
            <a:r>
              <a:rPr lang="en-US" sz="8000" dirty="0">
                <a:solidFill>
                  <a:srgbClr val="FFFF00"/>
                </a:solidFill>
                <a:latin typeface="Calibri" panose="020F0502020204030204" pitchFamily="34" charset="0"/>
                <a:cs typeface="Calibri" panose="020F0502020204030204" pitchFamily="34" charset="0"/>
              </a:rPr>
              <a:t>3</a:t>
            </a:r>
          </a:p>
        </p:txBody>
      </p:sp>
      <p:sp>
        <p:nvSpPr>
          <p:cNvPr id="31" name="TextBox 30">
            <a:extLst>
              <a:ext uri="{FF2B5EF4-FFF2-40B4-BE49-F238E27FC236}">
                <a16:creationId xmlns:a16="http://schemas.microsoft.com/office/drawing/2014/main" id="{CF0BA280-D925-757B-49B4-DAF4870DF0AA}"/>
              </a:ext>
            </a:extLst>
          </p:cNvPr>
          <p:cNvSpPr txBox="1"/>
          <p:nvPr/>
        </p:nvSpPr>
        <p:spPr>
          <a:xfrm>
            <a:off x="5499033" y="3138800"/>
            <a:ext cx="395920" cy="1231106"/>
          </a:xfrm>
          <a:prstGeom prst="rect">
            <a:avLst/>
          </a:prstGeom>
          <a:noFill/>
        </p:spPr>
        <p:txBody>
          <a:bodyPr wrap="square" lIns="0" tIns="0" rIns="0" bIns="0" rtlCol="0">
            <a:spAutoFit/>
          </a:bodyPr>
          <a:lstStyle/>
          <a:p>
            <a:pPr algn="r"/>
            <a:r>
              <a:rPr lang="en-US" sz="8000" dirty="0">
                <a:solidFill>
                  <a:srgbClr val="FFFF00"/>
                </a:solidFill>
                <a:latin typeface="Calibri" panose="020F0502020204030204" pitchFamily="34" charset="0"/>
                <a:cs typeface="Calibri" panose="020F0502020204030204" pitchFamily="34" charset="0"/>
              </a:rPr>
              <a:t>0</a:t>
            </a:r>
          </a:p>
        </p:txBody>
      </p:sp>
    </p:spTree>
    <p:extLst>
      <p:ext uri="{BB962C8B-B14F-4D97-AF65-F5344CB8AC3E}">
        <p14:creationId xmlns:p14="http://schemas.microsoft.com/office/powerpoint/2010/main" val="31305095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32" dur="500"/>
                                        <p:tgtEl>
                                          <p:spTgt spid="3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4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ounded Rectangle 11">
            <a:extLst>
              <a:ext uri="{FF2B5EF4-FFF2-40B4-BE49-F238E27FC236}">
                <a16:creationId xmlns:a16="http://schemas.microsoft.com/office/drawing/2014/main" id="{82BFC6FD-BCB6-1665-FEB0-2DB4FE5605D0}"/>
              </a:ext>
            </a:extLst>
          </p:cNvPr>
          <p:cNvSpPr/>
          <p:nvPr/>
        </p:nvSpPr>
        <p:spPr>
          <a:xfrm>
            <a:off x="3436983" y="0"/>
            <a:ext cx="5659120" cy="1357707"/>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Calibri"/>
                <a:ea typeface="微软雅黑"/>
                <a:cs typeface="Arial" panose="020B0604020202020204" pitchFamily="34" charset="0"/>
              </a:rPr>
              <a:t>114 x 6</a:t>
            </a:r>
          </a:p>
        </p:txBody>
      </p:sp>
      <p:pic>
        <p:nvPicPr>
          <p:cNvPr id="5" name="Picture 2" descr="Bảng gỗ học sinh Hồng Hà (3447) | Shopee Việt Nam">
            <a:extLst>
              <a:ext uri="{FF2B5EF4-FFF2-40B4-BE49-F238E27FC236}">
                <a16:creationId xmlns:a16="http://schemas.microsoft.com/office/drawing/2014/main" id="{434EF951-4157-DC30-1645-F2850D8EBE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686050" y="1529808"/>
            <a:ext cx="7141635" cy="50695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C0CD11-D299-7DFB-B920-72249743A5C3}"/>
              </a:ext>
            </a:extLst>
          </p:cNvPr>
          <p:cNvSpPr txBox="1"/>
          <p:nvPr/>
        </p:nvSpPr>
        <p:spPr>
          <a:xfrm>
            <a:off x="5791200" y="1579400"/>
            <a:ext cx="246064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114</a:t>
            </a:r>
          </a:p>
        </p:txBody>
      </p:sp>
      <p:sp>
        <p:nvSpPr>
          <p:cNvPr id="7" name="TextBox 6">
            <a:extLst>
              <a:ext uri="{FF2B5EF4-FFF2-40B4-BE49-F238E27FC236}">
                <a16:creationId xmlns:a16="http://schemas.microsoft.com/office/drawing/2014/main" id="{C8E047CF-1AF9-51BE-A777-69780ED9BAB6}"/>
              </a:ext>
            </a:extLst>
          </p:cNvPr>
          <p:cNvSpPr txBox="1"/>
          <p:nvPr/>
        </p:nvSpPr>
        <p:spPr>
          <a:xfrm>
            <a:off x="7210425" y="2901727"/>
            <a:ext cx="233540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6</a:t>
            </a:r>
          </a:p>
        </p:txBody>
      </p:sp>
      <p:sp>
        <p:nvSpPr>
          <p:cNvPr id="8" name="Rectangle 7">
            <a:extLst>
              <a:ext uri="{FF2B5EF4-FFF2-40B4-BE49-F238E27FC236}">
                <a16:creationId xmlns:a16="http://schemas.microsoft.com/office/drawing/2014/main" id="{A9D542B5-C430-154B-2C26-2628BADE3090}"/>
              </a:ext>
            </a:extLst>
          </p:cNvPr>
          <p:cNvSpPr/>
          <p:nvPr/>
        </p:nvSpPr>
        <p:spPr>
          <a:xfrm rot="18654144">
            <a:off x="5464985" y="3213924"/>
            <a:ext cx="551219" cy="1886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 name="Rectangle 8">
            <a:extLst>
              <a:ext uri="{FF2B5EF4-FFF2-40B4-BE49-F238E27FC236}">
                <a16:creationId xmlns:a16="http://schemas.microsoft.com/office/drawing/2014/main" id="{A90A3410-E5F5-36CE-A9C7-F40E1FA48930}"/>
              </a:ext>
            </a:extLst>
          </p:cNvPr>
          <p:cNvSpPr/>
          <p:nvPr/>
        </p:nvSpPr>
        <p:spPr>
          <a:xfrm>
            <a:off x="5648324" y="4181475"/>
            <a:ext cx="2391137" cy="127554"/>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2" name="Rectangle 11">
            <a:extLst>
              <a:ext uri="{FF2B5EF4-FFF2-40B4-BE49-F238E27FC236}">
                <a16:creationId xmlns:a16="http://schemas.microsoft.com/office/drawing/2014/main" id="{371A1C68-2C05-4560-3F8C-409A14A5274C}"/>
              </a:ext>
            </a:extLst>
          </p:cNvPr>
          <p:cNvSpPr/>
          <p:nvPr/>
        </p:nvSpPr>
        <p:spPr>
          <a:xfrm rot="2780105">
            <a:off x="5464986" y="3218400"/>
            <a:ext cx="551219" cy="1886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3" name="TextBox 12">
            <a:extLst>
              <a:ext uri="{FF2B5EF4-FFF2-40B4-BE49-F238E27FC236}">
                <a16:creationId xmlns:a16="http://schemas.microsoft.com/office/drawing/2014/main" id="{C91BCA8E-EDF8-B33A-0CC0-6DC4C9082DF1}"/>
              </a:ext>
            </a:extLst>
          </p:cNvPr>
          <p:cNvSpPr txBox="1"/>
          <p:nvPr/>
        </p:nvSpPr>
        <p:spPr>
          <a:xfrm>
            <a:off x="7295827" y="4067960"/>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4</a:t>
            </a:r>
          </a:p>
        </p:txBody>
      </p:sp>
      <p:sp>
        <p:nvSpPr>
          <p:cNvPr id="14" name="TextBox 13">
            <a:extLst>
              <a:ext uri="{FF2B5EF4-FFF2-40B4-BE49-F238E27FC236}">
                <a16:creationId xmlns:a16="http://schemas.microsoft.com/office/drawing/2014/main" id="{3D375781-8924-89F4-A5F1-0455D75AEA05}"/>
              </a:ext>
            </a:extLst>
          </p:cNvPr>
          <p:cNvSpPr txBox="1"/>
          <p:nvPr/>
        </p:nvSpPr>
        <p:spPr>
          <a:xfrm>
            <a:off x="6595101" y="4070451"/>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8</a:t>
            </a:r>
          </a:p>
        </p:txBody>
      </p:sp>
      <p:sp>
        <p:nvSpPr>
          <p:cNvPr id="2" name="TextBox 1">
            <a:extLst>
              <a:ext uri="{FF2B5EF4-FFF2-40B4-BE49-F238E27FC236}">
                <a16:creationId xmlns:a16="http://schemas.microsoft.com/office/drawing/2014/main" id="{08F9C229-336B-ECEC-9811-12CF0A866025}"/>
              </a:ext>
            </a:extLst>
          </p:cNvPr>
          <p:cNvSpPr txBox="1"/>
          <p:nvPr/>
        </p:nvSpPr>
        <p:spPr>
          <a:xfrm>
            <a:off x="5899776" y="4060926"/>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6</a:t>
            </a:r>
          </a:p>
        </p:txBody>
      </p:sp>
    </p:spTree>
    <p:extLst>
      <p:ext uri="{BB962C8B-B14F-4D97-AF65-F5344CB8AC3E}">
        <p14:creationId xmlns:p14="http://schemas.microsoft.com/office/powerpoint/2010/main" val="95424003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up)">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2" grpId="0" animBg="1"/>
      <p:bldP spid="13" grpId="0"/>
      <p:bldP spid="1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ounded Rectangle 11">
            <a:extLst>
              <a:ext uri="{FF2B5EF4-FFF2-40B4-BE49-F238E27FC236}">
                <a16:creationId xmlns:a16="http://schemas.microsoft.com/office/drawing/2014/main" id="{82BFC6FD-BCB6-1665-FEB0-2DB4FE5605D0}"/>
              </a:ext>
            </a:extLst>
          </p:cNvPr>
          <p:cNvSpPr/>
          <p:nvPr/>
        </p:nvSpPr>
        <p:spPr>
          <a:xfrm>
            <a:off x="3436983" y="104776"/>
            <a:ext cx="5659120" cy="952500"/>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Calibri"/>
                <a:ea typeface="微软雅黑"/>
                <a:cs typeface="Arial" panose="020B0604020202020204" pitchFamily="34" charset="0"/>
              </a:rPr>
              <a:t>558 : 5</a:t>
            </a:r>
          </a:p>
        </p:txBody>
      </p:sp>
      <p:pic>
        <p:nvPicPr>
          <p:cNvPr id="5" name="Picture 2" descr="Bảng gỗ học sinh Hồng Hà (3447) | Shopee Việt Nam">
            <a:extLst>
              <a:ext uri="{FF2B5EF4-FFF2-40B4-BE49-F238E27FC236}">
                <a16:creationId xmlns:a16="http://schemas.microsoft.com/office/drawing/2014/main" id="{434EF951-4157-DC30-1645-F2850D8EBE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505075" y="1257300"/>
            <a:ext cx="7953375" cy="534208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CABEEB5-AF74-319D-F0FA-33F738103D9F}"/>
              </a:ext>
            </a:extLst>
          </p:cNvPr>
          <p:cNvSpPr txBox="1"/>
          <p:nvPr/>
        </p:nvSpPr>
        <p:spPr>
          <a:xfrm>
            <a:off x="6895407" y="2219719"/>
            <a:ext cx="336853"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1</a:t>
            </a:r>
          </a:p>
        </p:txBody>
      </p:sp>
      <p:sp>
        <p:nvSpPr>
          <p:cNvPr id="15" name="TextBox 14">
            <a:extLst>
              <a:ext uri="{FF2B5EF4-FFF2-40B4-BE49-F238E27FC236}">
                <a16:creationId xmlns:a16="http://schemas.microsoft.com/office/drawing/2014/main" id="{A57C5FE8-97CC-0BF7-2AE4-B699297038C8}"/>
              </a:ext>
            </a:extLst>
          </p:cNvPr>
          <p:cNvSpPr txBox="1"/>
          <p:nvPr/>
        </p:nvSpPr>
        <p:spPr>
          <a:xfrm>
            <a:off x="3886200" y="1484663"/>
            <a:ext cx="2209708"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558</a:t>
            </a:r>
          </a:p>
        </p:txBody>
      </p:sp>
      <p:sp>
        <p:nvSpPr>
          <p:cNvPr id="16" name="TextBox 15">
            <a:extLst>
              <a:ext uri="{FF2B5EF4-FFF2-40B4-BE49-F238E27FC236}">
                <a16:creationId xmlns:a16="http://schemas.microsoft.com/office/drawing/2014/main" id="{6658819B-A445-B08D-3A2F-295CC630FDCB}"/>
              </a:ext>
            </a:extLst>
          </p:cNvPr>
          <p:cNvSpPr txBox="1"/>
          <p:nvPr/>
        </p:nvSpPr>
        <p:spPr>
          <a:xfrm>
            <a:off x="6054414" y="1389413"/>
            <a:ext cx="1085937"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5</a:t>
            </a:r>
          </a:p>
        </p:txBody>
      </p:sp>
      <p:cxnSp>
        <p:nvCxnSpPr>
          <p:cNvPr id="17" name="Straight Connector 16">
            <a:extLst>
              <a:ext uri="{FF2B5EF4-FFF2-40B4-BE49-F238E27FC236}">
                <a16:creationId xmlns:a16="http://schemas.microsoft.com/office/drawing/2014/main" id="{D1DDB494-2223-CD19-3939-38EE621AB9DD}"/>
              </a:ext>
            </a:extLst>
          </p:cNvPr>
          <p:cNvCxnSpPr>
            <a:cxnSpLocks/>
          </p:cNvCxnSpPr>
          <p:nvPr/>
        </p:nvCxnSpPr>
        <p:spPr>
          <a:xfrm>
            <a:off x="6361105" y="2426472"/>
            <a:ext cx="140177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92E119-3A42-E6BA-FDF3-A582A0F05830}"/>
              </a:ext>
            </a:extLst>
          </p:cNvPr>
          <p:cNvCxnSpPr>
            <a:cxnSpLocks/>
          </p:cNvCxnSpPr>
          <p:nvPr/>
        </p:nvCxnSpPr>
        <p:spPr>
          <a:xfrm flipV="1">
            <a:off x="6361105" y="1657350"/>
            <a:ext cx="0" cy="1819275"/>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04319A3-6D60-EBE4-7D0F-B1CC7588401A}"/>
              </a:ext>
            </a:extLst>
          </p:cNvPr>
          <p:cNvSpPr txBox="1"/>
          <p:nvPr/>
        </p:nvSpPr>
        <p:spPr>
          <a:xfrm>
            <a:off x="5883250" y="2222805"/>
            <a:ext cx="1085937"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1</a:t>
            </a:r>
          </a:p>
        </p:txBody>
      </p:sp>
      <p:sp>
        <p:nvSpPr>
          <p:cNvPr id="20" name="TextBox 19">
            <a:extLst>
              <a:ext uri="{FF2B5EF4-FFF2-40B4-BE49-F238E27FC236}">
                <a16:creationId xmlns:a16="http://schemas.microsoft.com/office/drawing/2014/main" id="{3A145A0F-CA25-4746-35CE-3BF0D479BE76}"/>
              </a:ext>
            </a:extLst>
          </p:cNvPr>
          <p:cNvSpPr txBox="1"/>
          <p:nvPr/>
        </p:nvSpPr>
        <p:spPr>
          <a:xfrm>
            <a:off x="4565583" y="2300600"/>
            <a:ext cx="395920"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0</a:t>
            </a:r>
          </a:p>
        </p:txBody>
      </p:sp>
      <p:sp>
        <p:nvSpPr>
          <p:cNvPr id="30" name="TextBox 29">
            <a:extLst>
              <a:ext uri="{FF2B5EF4-FFF2-40B4-BE49-F238E27FC236}">
                <a16:creationId xmlns:a16="http://schemas.microsoft.com/office/drawing/2014/main" id="{A971EA40-3302-156A-5D70-B6070CD6933B}"/>
              </a:ext>
            </a:extLst>
          </p:cNvPr>
          <p:cNvSpPr txBox="1"/>
          <p:nvPr/>
        </p:nvSpPr>
        <p:spPr>
          <a:xfrm>
            <a:off x="5079933" y="2300600"/>
            <a:ext cx="395920"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5</a:t>
            </a:r>
          </a:p>
        </p:txBody>
      </p:sp>
      <p:sp>
        <p:nvSpPr>
          <p:cNvPr id="31" name="TextBox 30">
            <a:extLst>
              <a:ext uri="{FF2B5EF4-FFF2-40B4-BE49-F238E27FC236}">
                <a16:creationId xmlns:a16="http://schemas.microsoft.com/office/drawing/2014/main" id="{CF0BA280-D925-757B-49B4-DAF4870DF0AA}"/>
              </a:ext>
            </a:extLst>
          </p:cNvPr>
          <p:cNvSpPr txBox="1"/>
          <p:nvPr/>
        </p:nvSpPr>
        <p:spPr>
          <a:xfrm>
            <a:off x="5032308" y="3062600"/>
            <a:ext cx="395920"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0</a:t>
            </a:r>
          </a:p>
        </p:txBody>
      </p:sp>
      <p:sp>
        <p:nvSpPr>
          <p:cNvPr id="2" name="TextBox 1">
            <a:extLst>
              <a:ext uri="{FF2B5EF4-FFF2-40B4-BE49-F238E27FC236}">
                <a16:creationId xmlns:a16="http://schemas.microsoft.com/office/drawing/2014/main" id="{A5AF9EB5-1B53-56AE-C492-C279D17D9695}"/>
              </a:ext>
            </a:extLst>
          </p:cNvPr>
          <p:cNvSpPr txBox="1"/>
          <p:nvPr/>
        </p:nvSpPr>
        <p:spPr>
          <a:xfrm>
            <a:off x="5527608" y="3062600"/>
            <a:ext cx="395920"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8</a:t>
            </a:r>
          </a:p>
        </p:txBody>
      </p:sp>
      <p:sp>
        <p:nvSpPr>
          <p:cNvPr id="12" name="TextBox 11">
            <a:extLst>
              <a:ext uri="{FF2B5EF4-FFF2-40B4-BE49-F238E27FC236}">
                <a16:creationId xmlns:a16="http://schemas.microsoft.com/office/drawing/2014/main" id="{D6AA8B46-FB37-C6D1-30A7-FE7B30D94886}"/>
              </a:ext>
            </a:extLst>
          </p:cNvPr>
          <p:cNvSpPr txBox="1"/>
          <p:nvPr/>
        </p:nvSpPr>
        <p:spPr>
          <a:xfrm>
            <a:off x="7343082" y="2210194"/>
            <a:ext cx="336853"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1</a:t>
            </a:r>
          </a:p>
        </p:txBody>
      </p:sp>
      <p:sp>
        <p:nvSpPr>
          <p:cNvPr id="13" name="TextBox 12">
            <a:extLst>
              <a:ext uri="{FF2B5EF4-FFF2-40B4-BE49-F238E27FC236}">
                <a16:creationId xmlns:a16="http://schemas.microsoft.com/office/drawing/2014/main" id="{42B4185C-8C29-FFAB-7BF0-66F08AD8FC54}"/>
              </a:ext>
            </a:extLst>
          </p:cNvPr>
          <p:cNvSpPr txBox="1"/>
          <p:nvPr/>
        </p:nvSpPr>
        <p:spPr>
          <a:xfrm>
            <a:off x="5552382" y="3886594"/>
            <a:ext cx="336853"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3</a:t>
            </a:r>
          </a:p>
        </p:txBody>
      </p:sp>
    </p:spTree>
    <p:extLst>
      <p:ext uri="{BB962C8B-B14F-4D97-AF65-F5344CB8AC3E}">
        <p14:creationId xmlns:p14="http://schemas.microsoft.com/office/powerpoint/2010/main" val="329717178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32" dur="500"/>
                                        <p:tgtEl>
                                          <p:spTgt spid="3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42" dur="500"/>
                                        <p:tgtEl>
                                          <p:spTgt spid="3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randombar(horizont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randombar(horizontal)">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9"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ounded Rectangle 11">
            <a:extLst>
              <a:ext uri="{FF2B5EF4-FFF2-40B4-BE49-F238E27FC236}">
                <a16:creationId xmlns:a16="http://schemas.microsoft.com/office/drawing/2014/main" id="{82BFC6FD-BCB6-1665-FEB0-2DB4FE5605D0}"/>
              </a:ext>
            </a:extLst>
          </p:cNvPr>
          <p:cNvSpPr/>
          <p:nvPr/>
        </p:nvSpPr>
        <p:spPr>
          <a:xfrm>
            <a:off x="3436983" y="0"/>
            <a:ext cx="5659120" cy="1357707"/>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Calibri"/>
                <a:ea typeface="微软雅黑"/>
                <a:cs typeface="Arial" panose="020B0604020202020204" pitchFamily="34" charset="0"/>
              </a:rPr>
              <a:t>4 325 x 2</a:t>
            </a:r>
          </a:p>
        </p:txBody>
      </p:sp>
      <p:pic>
        <p:nvPicPr>
          <p:cNvPr id="5" name="Picture 2" descr="Bảng gỗ học sinh Hồng Hà (3447) | Shopee Việt Nam">
            <a:extLst>
              <a:ext uri="{FF2B5EF4-FFF2-40B4-BE49-F238E27FC236}">
                <a16:creationId xmlns:a16="http://schemas.microsoft.com/office/drawing/2014/main" id="{434EF951-4157-DC30-1645-F2850D8EBE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686050" y="1529808"/>
            <a:ext cx="7141635" cy="50695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C0CD11-D299-7DFB-B920-72249743A5C3}"/>
              </a:ext>
            </a:extLst>
          </p:cNvPr>
          <p:cNvSpPr txBox="1"/>
          <p:nvPr/>
        </p:nvSpPr>
        <p:spPr>
          <a:xfrm>
            <a:off x="4724399" y="1541300"/>
            <a:ext cx="33432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4 325</a:t>
            </a:r>
          </a:p>
        </p:txBody>
      </p:sp>
      <p:sp>
        <p:nvSpPr>
          <p:cNvPr id="7" name="TextBox 6">
            <a:extLst>
              <a:ext uri="{FF2B5EF4-FFF2-40B4-BE49-F238E27FC236}">
                <a16:creationId xmlns:a16="http://schemas.microsoft.com/office/drawing/2014/main" id="{C8E047CF-1AF9-51BE-A777-69780ED9BAB6}"/>
              </a:ext>
            </a:extLst>
          </p:cNvPr>
          <p:cNvSpPr txBox="1"/>
          <p:nvPr/>
        </p:nvSpPr>
        <p:spPr>
          <a:xfrm>
            <a:off x="7162800" y="2835052"/>
            <a:ext cx="233540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2</a:t>
            </a:r>
          </a:p>
        </p:txBody>
      </p:sp>
      <p:sp>
        <p:nvSpPr>
          <p:cNvPr id="8" name="Rectangle 7">
            <a:extLst>
              <a:ext uri="{FF2B5EF4-FFF2-40B4-BE49-F238E27FC236}">
                <a16:creationId xmlns:a16="http://schemas.microsoft.com/office/drawing/2014/main" id="{A9D542B5-C430-154B-2C26-2628BADE3090}"/>
              </a:ext>
            </a:extLst>
          </p:cNvPr>
          <p:cNvSpPr/>
          <p:nvPr/>
        </p:nvSpPr>
        <p:spPr>
          <a:xfrm rot="18654144">
            <a:off x="4455334" y="3175824"/>
            <a:ext cx="551219" cy="1886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 name="Rectangle 8">
            <a:extLst>
              <a:ext uri="{FF2B5EF4-FFF2-40B4-BE49-F238E27FC236}">
                <a16:creationId xmlns:a16="http://schemas.microsoft.com/office/drawing/2014/main" id="{A90A3410-E5F5-36CE-A9C7-F40E1FA48930}"/>
              </a:ext>
            </a:extLst>
          </p:cNvPr>
          <p:cNvSpPr/>
          <p:nvPr/>
        </p:nvSpPr>
        <p:spPr>
          <a:xfrm>
            <a:off x="4892640" y="4242929"/>
            <a:ext cx="3146822" cy="6610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2" name="Rectangle 11">
            <a:extLst>
              <a:ext uri="{FF2B5EF4-FFF2-40B4-BE49-F238E27FC236}">
                <a16:creationId xmlns:a16="http://schemas.microsoft.com/office/drawing/2014/main" id="{371A1C68-2C05-4560-3F8C-409A14A5274C}"/>
              </a:ext>
            </a:extLst>
          </p:cNvPr>
          <p:cNvSpPr/>
          <p:nvPr/>
        </p:nvSpPr>
        <p:spPr>
          <a:xfrm rot="2780105">
            <a:off x="4455335" y="3180300"/>
            <a:ext cx="551219" cy="1886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3" name="TextBox 12">
            <a:extLst>
              <a:ext uri="{FF2B5EF4-FFF2-40B4-BE49-F238E27FC236}">
                <a16:creationId xmlns:a16="http://schemas.microsoft.com/office/drawing/2014/main" id="{C91BCA8E-EDF8-B33A-0CC0-6DC4C9082DF1}"/>
              </a:ext>
            </a:extLst>
          </p:cNvPr>
          <p:cNvSpPr txBox="1"/>
          <p:nvPr/>
        </p:nvSpPr>
        <p:spPr>
          <a:xfrm>
            <a:off x="7200577" y="4029860"/>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0</a:t>
            </a:r>
          </a:p>
        </p:txBody>
      </p:sp>
      <p:sp>
        <p:nvSpPr>
          <p:cNvPr id="14" name="TextBox 13">
            <a:extLst>
              <a:ext uri="{FF2B5EF4-FFF2-40B4-BE49-F238E27FC236}">
                <a16:creationId xmlns:a16="http://schemas.microsoft.com/office/drawing/2014/main" id="{3D375781-8924-89F4-A5F1-0455D75AEA05}"/>
              </a:ext>
            </a:extLst>
          </p:cNvPr>
          <p:cNvSpPr txBox="1"/>
          <p:nvPr/>
        </p:nvSpPr>
        <p:spPr>
          <a:xfrm>
            <a:off x="6585576" y="4022826"/>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5</a:t>
            </a:r>
          </a:p>
        </p:txBody>
      </p:sp>
      <p:sp>
        <p:nvSpPr>
          <p:cNvPr id="2" name="TextBox 1">
            <a:extLst>
              <a:ext uri="{FF2B5EF4-FFF2-40B4-BE49-F238E27FC236}">
                <a16:creationId xmlns:a16="http://schemas.microsoft.com/office/drawing/2014/main" id="{5EF5693E-2468-0822-EB71-31C818AEA097}"/>
              </a:ext>
            </a:extLst>
          </p:cNvPr>
          <p:cNvSpPr txBox="1"/>
          <p:nvPr/>
        </p:nvSpPr>
        <p:spPr>
          <a:xfrm>
            <a:off x="5937876" y="4041876"/>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6</a:t>
            </a:r>
          </a:p>
        </p:txBody>
      </p:sp>
      <p:sp>
        <p:nvSpPr>
          <p:cNvPr id="4" name="TextBox 3">
            <a:extLst>
              <a:ext uri="{FF2B5EF4-FFF2-40B4-BE49-F238E27FC236}">
                <a16:creationId xmlns:a16="http://schemas.microsoft.com/office/drawing/2014/main" id="{6F829E60-C6F4-10AD-AD7A-B6D026D3C9D3}"/>
              </a:ext>
            </a:extLst>
          </p:cNvPr>
          <p:cNvSpPr txBox="1"/>
          <p:nvPr/>
        </p:nvSpPr>
        <p:spPr>
          <a:xfrm>
            <a:off x="5004426" y="4060926"/>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8</a:t>
            </a:r>
          </a:p>
        </p:txBody>
      </p:sp>
    </p:spTree>
    <p:extLst>
      <p:ext uri="{BB962C8B-B14F-4D97-AF65-F5344CB8AC3E}">
        <p14:creationId xmlns:p14="http://schemas.microsoft.com/office/powerpoint/2010/main" val="2020005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up)">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up)">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2" grpId="0" animBg="1"/>
      <p:bldP spid="13" grpId="0"/>
      <p:bldP spid="14" grpId="0"/>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ounded Rectangle 11">
            <a:extLst>
              <a:ext uri="{FF2B5EF4-FFF2-40B4-BE49-F238E27FC236}">
                <a16:creationId xmlns:a16="http://schemas.microsoft.com/office/drawing/2014/main" id="{82BFC6FD-BCB6-1665-FEB0-2DB4FE5605D0}"/>
              </a:ext>
            </a:extLst>
          </p:cNvPr>
          <p:cNvSpPr/>
          <p:nvPr/>
        </p:nvSpPr>
        <p:spPr>
          <a:xfrm>
            <a:off x="3436983" y="104776"/>
            <a:ext cx="5659120" cy="952500"/>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Calibri"/>
                <a:ea typeface="微软雅黑"/>
                <a:cs typeface="Arial" panose="020B0604020202020204" pitchFamily="34" charset="0"/>
              </a:rPr>
              <a:t>9 216 : 4</a:t>
            </a:r>
          </a:p>
        </p:txBody>
      </p:sp>
      <p:pic>
        <p:nvPicPr>
          <p:cNvPr id="5" name="Picture 2" descr="Bảng gỗ học sinh Hồng Hà (3447) | Shopee Việt Nam">
            <a:extLst>
              <a:ext uri="{FF2B5EF4-FFF2-40B4-BE49-F238E27FC236}">
                <a16:creationId xmlns:a16="http://schemas.microsoft.com/office/drawing/2014/main" id="{434EF951-4157-DC30-1645-F2850D8EBE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505075" y="1257300"/>
            <a:ext cx="7953375" cy="534208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CABEEB5-AF74-319D-F0FA-33F738103D9F}"/>
              </a:ext>
            </a:extLst>
          </p:cNvPr>
          <p:cNvSpPr txBox="1"/>
          <p:nvPr/>
        </p:nvSpPr>
        <p:spPr>
          <a:xfrm>
            <a:off x="6895407" y="2219719"/>
            <a:ext cx="336853"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0</a:t>
            </a:r>
          </a:p>
        </p:txBody>
      </p:sp>
      <p:sp>
        <p:nvSpPr>
          <p:cNvPr id="15" name="TextBox 14">
            <a:extLst>
              <a:ext uri="{FF2B5EF4-FFF2-40B4-BE49-F238E27FC236}">
                <a16:creationId xmlns:a16="http://schemas.microsoft.com/office/drawing/2014/main" id="{A57C5FE8-97CC-0BF7-2AE4-B699297038C8}"/>
              </a:ext>
            </a:extLst>
          </p:cNvPr>
          <p:cNvSpPr txBox="1"/>
          <p:nvPr/>
        </p:nvSpPr>
        <p:spPr>
          <a:xfrm>
            <a:off x="3200400" y="1484663"/>
            <a:ext cx="2895508"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9 216</a:t>
            </a:r>
          </a:p>
        </p:txBody>
      </p:sp>
      <p:sp>
        <p:nvSpPr>
          <p:cNvPr id="16" name="TextBox 15">
            <a:extLst>
              <a:ext uri="{FF2B5EF4-FFF2-40B4-BE49-F238E27FC236}">
                <a16:creationId xmlns:a16="http://schemas.microsoft.com/office/drawing/2014/main" id="{6658819B-A445-B08D-3A2F-295CC630FDCB}"/>
              </a:ext>
            </a:extLst>
          </p:cNvPr>
          <p:cNvSpPr txBox="1"/>
          <p:nvPr/>
        </p:nvSpPr>
        <p:spPr>
          <a:xfrm>
            <a:off x="6054414" y="1389413"/>
            <a:ext cx="1085937"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4</a:t>
            </a:r>
          </a:p>
        </p:txBody>
      </p:sp>
      <p:cxnSp>
        <p:nvCxnSpPr>
          <p:cNvPr id="17" name="Straight Connector 16">
            <a:extLst>
              <a:ext uri="{FF2B5EF4-FFF2-40B4-BE49-F238E27FC236}">
                <a16:creationId xmlns:a16="http://schemas.microsoft.com/office/drawing/2014/main" id="{D1DDB494-2223-CD19-3939-38EE621AB9DD}"/>
              </a:ext>
            </a:extLst>
          </p:cNvPr>
          <p:cNvCxnSpPr>
            <a:cxnSpLocks/>
          </p:cNvCxnSpPr>
          <p:nvPr/>
        </p:nvCxnSpPr>
        <p:spPr>
          <a:xfrm>
            <a:off x="6361105" y="2426472"/>
            <a:ext cx="203994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92E119-3A42-E6BA-FDF3-A582A0F05830}"/>
              </a:ext>
            </a:extLst>
          </p:cNvPr>
          <p:cNvCxnSpPr>
            <a:cxnSpLocks/>
          </p:cNvCxnSpPr>
          <p:nvPr/>
        </p:nvCxnSpPr>
        <p:spPr>
          <a:xfrm flipV="1">
            <a:off x="6361105" y="1657350"/>
            <a:ext cx="0" cy="1819275"/>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04319A3-6D60-EBE4-7D0F-B1CC7588401A}"/>
              </a:ext>
            </a:extLst>
          </p:cNvPr>
          <p:cNvSpPr txBox="1"/>
          <p:nvPr/>
        </p:nvSpPr>
        <p:spPr>
          <a:xfrm>
            <a:off x="5883250" y="2222805"/>
            <a:ext cx="1085937"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1</a:t>
            </a:r>
          </a:p>
        </p:txBody>
      </p:sp>
      <p:sp>
        <p:nvSpPr>
          <p:cNvPr id="20" name="TextBox 19">
            <a:extLst>
              <a:ext uri="{FF2B5EF4-FFF2-40B4-BE49-F238E27FC236}">
                <a16:creationId xmlns:a16="http://schemas.microsoft.com/office/drawing/2014/main" id="{3A145A0F-CA25-4746-35CE-3BF0D479BE76}"/>
              </a:ext>
            </a:extLst>
          </p:cNvPr>
          <p:cNvSpPr txBox="1"/>
          <p:nvPr/>
        </p:nvSpPr>
        <p:spPr>
          <a:xfrm>
            <a:off x="3870258" y="2272025"/>
            <a:ext cx="395920"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0</a:t>
            </a:r>
          </a:p>
        </p:txBody>
      </p:sp>
      <p:sp>
        <p:nvSpPr>
          <p:cNvPr id="30" name="TextBox 29">
            <a:extLst>
              <a:ext uri="{FF2B5EF4-FFF2-40B4-BE49-F238E27FC236}">
                <a16:creationId xmlns:a16="http://schemas.microsoft.com/office/drawing/2014/main" id="{A971EA40-3302-156A-5D70-B6070CD6933B}"/>
              </a:ext>
            </a:extLst>
          </p:cNvPr>
          <p:cNvSpPr txBox="1"/>
          <p:nvPr/>
        </p:nvSpPr>
        <p:spPr>
          <a:xfrm>
            <a:off x="4517958" y="2243450"/>
            <a:ext cx="395920"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2</a:t>
            </a:r>
          </a:p>
        </p:txBody>
      </p:sp>
      <p:sp>
        <p:nvSpPr>
          <p:cNvPr id="31" name="TextBox 30">
            <a:extLst>
              <a:ext uri="{FF2B5EF4-FFF2-40B4-BE49-F238E27FC236}">
                <a16:creationId xmlns:a16="http://schemas.microsoft.com/office/drawing/2014/main" id="{CF0BA280-D925-757B-49B4-DAF4870DF0AA}"/>
              </a:ext>
            </a:extLst>
          </p:cNvPr>
          <p:cNvSpPr txBox="1"/>
          <p:nvPr/>
        </p:nvSpPr>
        <p:spPr>
          <a:xfrm>
            <a:off x="4546533" y="3043550"/>
            <a:ext cx="395920"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0</a:t>
            </a:r>
          </a:p>
        </p:txBody>
      </p:sp>
      <p:sp>
        <p:nvSpPr>
          <p:cNvPr id="2" name="TextBox 1">
            <a:extLst>
              <a:ext uri="{FF2B5EF4-FFF2-40B4-BE49-F238E27FC236}">
                <a16:creationId xmlns:a16="http://schemas.microsoft.com/office/drawing/2014/main" id="{A5AF9EB5-1B53-56AE-C492-C279D17D9695}"/>
              </a:ext>
            </a:extLst>
          </p:cNvPr>
          <p:cNvSpPr txBox="1"/>
          <p:nvPr/>
        </p:nvSpPr>
        <p:spPr>
          <a:xfrm>
            <a:off x="5041833" y="3043550"/>
            <a:ext cx="395920"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1</a:t>
            </a:r>
          </a:p>
        </p:txBody>
      </p:sp>
      <p:sp>
        <p:nvSpPr>
          <p:cNvPr id="12" name="TextBox 11">
            <a:extLst>
              <a:ext uri="{FF2B5EF4-FFF2-40B4-BE49-F238E27FC236}">
                <a16:creationId xmlns:a16="http://schemas.microsoft.com/office/drawing/2014/main" id="{D6AA8B46-FB37-C6D1-30A7-FE7B30D94886}"/>
              </a:ext>
            </a:extLst>
          </p:cNvPr>
          <p:cNvSpPr txBox="1"/>
          <p:nvPr/>
        </p:nvSpPr>
        <p:spPr>
          <a:xfrm>
            <a:off x="7371657" y="2238769"/>
            <a:ext cx="336853"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0</a:t>
            </a:r>
          </a:p>
        </p:txBody>
      </p:sp>
      <p:sp>
        <p:nvSpPr>
          <p:cNvPr id="13" name="TextBox 12">
            <a:extLst>
              <a:ext uri="{FF2B5EF4-FFF2-40B4-BE49-F238E27FC236}">
                <a16:creationId xmlns:a16="http://schemas.microsoft.com/office/drawing/2014/main" id="{42B4185C-8C29-FFAB-7BF0-66F08AD8FC54}"/>
              </a:ext>
            </a:extLst>
          </p:cNvPr>
          <p:cNvSpPr txBox="1"/>
          <p:nvPr/>
        </p:nvSpPr>
        <p:spPr>
          <a:xfrm>
            <a:off x="5095182" y="3877069"/>
            <a:ext cx="336853"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1</a:t>
            </a:r>
          </a:p>
        </p:txBody>
      </p:sp>
      <p:sp>
        <p:nvSpPr>
          <p:cNvPr id="4" name="TextBox 3">
            <a:extLst>
              <a:ext uri="{FF2B5EF4-FFF2-40B4-BE49-F238E27FC236}">
                <a16:creationId xmlns:a16="http://schemas.microsoft.com/office/drawing/2014/main" id="{CCF96255-0CB2-C975-4348-E93EB6A07F5C}"/>
              </a:ext>
            </a:extLst>
          </p:cNvPr>
          <p:cNvSpPr txBox="1"/>
          <p:nvPr/>
        </p:nvSpPr>
        <p:spPr>
          <a:xfrm>
            <a:off x="5571432" y="3877069"/>
            <a:ext cx="336853"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6</a:t>
            </a:r>
          </a:p>
        </p:txBody>
      </p:sp>
      <p:sp>
        <p:nvSpPr>
          <p:cNvPr id="6" name="TextBox 5">
            <a:extLst>
              <a:ext uri="{FF2B5EF4-FFF2-40B4-BE49-F238E27FC236}">
                <a16:creationId xmlns:a16="http://schemas.microsoft.com/office/drawing/2014/main" id="{0F7DAC2C-EE0D-DCFE-6929-7CC8575260E6}"/>
              </a:ext>
            </a:extLst>
          </p:cNvPr>
          <p:cNvSpPr txBox="1"/>
          <p:nvPr/>
        </p:nvSpPr>
        <p:spPr>
          <a:xfrm>
            <a:off x="7866957" y="2219719"/>
            <a:ext cx="336853"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4</a:t>
            </a:r>
          </a:p>
        </p:txBody>
      </p:sp>
      <p:sp>
        <p:nvSpPr>
          <p:cNvPr id="8" name="TextBox 7">
            <a:extLst>
              <a:ext uri="{FF2B5EF4-FFF2-40B4-BE49-F238E27FC236}">
                <a16:creationId xmlns:a16="http://schemas.microsoft.com/office/drawing/2014/main" id="{15A1E107-0971-5820-B2B7-9594560CA9F0}"/>
              </a:ext>
            </a:extLst>
          </p:cNvPr>
          <p:cNvSpPr txBox="1"/>
          <p:nvPr/>
        </p:nvSpPr>
        <p:spPr>
          <a:xfrm>
            <a:off x="5657158" y="4810519"/>
            <a:ext cx="276918" cy="123110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0</a:t>
            </a:r>
          </a:p>
        </p:txBody>
      </p:sp>
    </p:spTree>
    <p:extLst>
      <p:ext uri="{BB962C8B-B14F-4D97-AF65-F5344CB8AC3E}">
        <p14:creationId xmlns:p14="http://schemas.microsoft.com/office/powerpoint/2010/main" val="111811210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32" dur="500"/>
                                        <p:tgtEl>
                                          <p:spTgt spid="3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42" dur="500"/>
                                        <p:tgtEl>
                                          <p:spTgt spid="3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randombar(horizont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randombar(horizont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randombar(horizontal)">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randombar(horizontal)">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randombar(horizontal)">
                                      <p:cBhvr>
                                        <p:cTn id="7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9" grpId="0"/>
      <p:bldP spid="12" grpId="0"/>
      <p:bldP spid="13" grpId="0"/>
      <p:bldP spid="4" grpId="0"/>
      <p:bldP spid="6"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Tuần 34-Toán-Ôn tập về số và phép tính trong PV 100 000 (Tiết 2)[2024051222080477].mdb"/>
  <p:tag name="ARS_RESPONSE_PERSONNUM" val="10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ags/tag6.xml><?xml version="1.0" encoding="utf-8"?>
<p:tagLst xmlns:a="http://schemas.openxmlformats.org/drawingml/2006/main" xmlns:r="http://schemas.openxmlformats.org/officeDocument/2006/relationships" xmlns:p="http://schemas.openxmlformats.org/presentationml/2006/main">
  <p:tag name="FILL" val="a1"/>
</p:tagLst>
</file>

<file path=ppt/tags/tag7.xml><?xml version="1.0" encoding="utf-8"?>
<p:tagLst xmlns:a="http://schemas.openxmlformats.org/drawingml/2006/main" xmlns:r="http://schemas.openxmlformats.org/officeDocument/2006/relationships" xmlns:p="http://schemas.openxmlformats.org/presentationml/2006/main">
  <p:tag name="FILL" val="a1"/>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342</Words>
  <Application>Microsoft Office PowerPoint</Application>
  <PresentationFormat>Widescreen</PresentationFormat>
  <Paragraphs>120</Paragraphs>
  <Slides>16</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等线</vt:lpstr>
      <vt:lpstr>#9Slide02 Noi dung dai</vt:lpstr>
      <vt:lpstr>Arial</vt:lpstr>
      <vt:lpstr>Calibri</vt:lpstr>
      <vt:lpstr>Times New Roman</vt:lpstr>
      <vt:lpstr>杨任东竹石体-Medium</vt:lpstr>
      <vt:lpstr>1_Office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28</cp:revision>
  <dcterms:created xsi:type="dcterms:W3CDTF">2023-04-16T03:05:00Z</dcterms:created>
  <dcterms:modified xsi:type="dcterms:W3CDTF">2024-05-12T15:08:22Z</dcterms:modified>
</cp:coreProperties>
</file>