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1"/>
  </p:notesMasterIdLst>
  <p:sldIdLst>
    <p:sldId id="314" r:id="rId3"/>
    <p:sldId id="257" r:id="rId4"/>
    <p:sldId id="8333" r:id="rId5"/>
    <p:sldId id="448" r:id="rId6"/>
    <p:sldId id="449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8342" r:id="rId15"/>
    <p:sldId id="8365" r:id="rId16"/>
    <p:sldId id="8366" r:id="rId17"/>
    <p:sldId id="8367" r:id="rId18"/>
    <p:sldId id="8368" r:id="rId19"/>
    <p:sldId id="83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749" autoAdjust="0"/>
  </p:normalViewPr>
  <p:slideViewPr>
    <p:cSldViewPr snapToGrid="0">
      <p:cViewPr varScale="1">
        <p:scale>
          <a:sx n="55" d="100"/>
          <a:sy n="55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9742C-DDAC-450D-9D2C-9BD2770E4EB1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5CD48-DAEB-470C-AA26-3722BF9BE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0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12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2023/5/3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86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3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5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157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2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05812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6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0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0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2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76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88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5.mp3"/><Relationship Id="rId7" Type="http://schemas.openxmlformats.org/officeDocument/2006/relationships/image" Target="../media/image21.jpg"/><Relationship Id="rId12" Type="http://schemas.openxmlformats.org/officeDocument/2006/relationships/slide" Target="slide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jp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8.png"/><Relationship Id="rId4" Type="http://schemas.openxmlformats.org/officeDocument/2006/relationships/audio" Target="../media/media5.mp3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5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slide" Target="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5.mp3"/><Relationship Id="rId7" Type="http://schemas.openxmlformats.org/officeDocument/2006/relationships/image" Target="../media/image21.jpg"/><Relationship Id="rId12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slide" Target="slide10.xml"/><Relationship Id="rId4" Type="http://schemas.openxmlformats.org/officeDocument/2006/relationships/image" Target="../media/image25.jpg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2637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Chọn chữ đặt trước đáp án đúng: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C0623-9436-4B03-2D4F-BAC4C3C2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953195"/>
            <a:ext cx="5091112" cy="1894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4B6ED-0B04-716B-0D8A-5CEB33403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4" y="2649814"/>
            <a:ext cx="10470295" cy="340808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6D6269-E081-0505-61C1-4BE0B96F01BE}"/>
              </a:ext>
            </a:extLst>
          </p:cNvPr>
          <p:cNvSpPr/>
          <p:nvPr/>
        </p:nvSpPr>
        <p:spPr>
          <a:xfrm>
            <a:off x="6591300" y="3105150"/>
            <a:ext cx="45720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9886A0-E3D2-5A23-5B20-22223477A870}"/>
              </a:ext>
            </a:extLst>
          </p:cNvPr>
          <p:cNvSpPr/>
          <p:nvPr/>
        </p:nvSpPr>
        <p:spPr>
          <a:xfrm>
            <a:off x="3857625" y="4314825"/>
            <a:ext cx="45720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DEDF2B-4666-53C5-5FF1-4D7AF79DCDC2}"/>
              </a:ext>
            </a:extLst>
          </p:cNvPr>
          <p:cNvSpPr/>
          <p:nvPr/>
        </p:nvSpPr>
        <p:spPr>
          <a:xfrm>
            <a:off x="9258300" y="5543550"/>
            <a:ext cx="45720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Người ta muốn làm hàng rào quanh một cái sân hình chữ nhật có kích thước như hình vẽ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7FB49-B0F1-849A-7496-11A54238E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61494"/>
            <a:ext cx="6586537" cy="3582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9CE6A9-3C35-7DE7-0D05-8ACC189F4CC6}"/>
              </a:ext>
            </a:extLst>
          </p:cNvPr>
          <p:cNvSpPr txBox="1"/>
          <p:nvPr/>
        </p:nvSpPr>
        <p:spPr>
          <a:xfrm>
            <a:off x="1333500" y="5095875"/>
            <a:ext cx="10048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Hỏi người ta cần phải rào bao nhiêu mét? Biết rằng phần để làm cổng rộng 3 m.</a:t>
            </a:r>
          </a:p>
        </p:txBody>
      </p:sp>
    </p:spTree>
    <p:extLst>
      <p:ext uri="{BB962C8B-B14F-4D97-AF65-F5344CB8AC3E}">
        <p14:creationId xmlns:p14="http://schemas.microsoft.com/office/powerpoint/2010/main" val="29683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 ta muốn làm hàng rào quanh một cái sân hình chữ nhật có kích thước như hình vẽ sau: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D4BD3-AE36-A3B4-8830-D014E2085966}"/>
              </a:ext>
            </a:extLst>
          </p:cNvPr>
          <p:cNvSpPr txBox="1"/>
          <p:nvPr/>
        </p:nvSpPr>
        <p:spPr>
          <a:xfrm>
            <a:off x="838200" y="2057400"/>
            <a:ext cx="6076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100 m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50 m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m</a:t>
            </a: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:... 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E6D32-F93D-580D-150C-C5210C9D6E09}"/>
              </a:ext>
            </a:extLst>
          </p:cNvPr>
          <p:cNvSpPr txBox="1"/>
          <p:nvPr/>
        </p:nvSpPr>
        <p:spPr>
          <a:xfrm>
            <a:off x="5705475" y="2133600"/>
            <a:ext cx="61817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Chu vi cái sân hình chữ nhật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(100 + 50) x 2 = 300 (m)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ta cần phải rào số 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300 – 3 = 270 (m)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Đáp số: 270 m</a:t>
            </a:r>
          </a:p>
        </p:txBody>
      </p:sp>
    </p:spTree>
    <p:extLst>
      <p:ext uri="{BB962C8B-B14F-4D97-AF65-F5344CB8AC3E}">
        <p14:creationId xmlns:p14="http://schemas.microsoft.com/office/powerpoint/2010/main" val="38708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Minh Ánh bắt đầu tập đàn lúc 9 giờ kém 10 phút và tập trong 45 phút. Hỏi Minh Ánh tập đàn xong lúc mấy giờ?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C11A0-6928-95A9-F300-95129343A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5" y="1848636"/>
            <a:ext cx="4957762" cy="3561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F5CA5-F731-9F35-B126-70B2DE998C91}"/>
              </a:ext>
            </a:extLst>
          </p:cNvPr>
          <p:cNvSpPr txBox="1"/>
          <p:nvPr/>
        </p:nvSpPr>
        <p:spPr>
          <a:xfrm>
            <a:off x="1133475" y="2409825"/>
            <a:ext cx="5286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Ánh bắt đầu tập đàn lúc 9 giờ kém 10 phút và tập đàn trong 45 phút.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vậy Minh Ánh tập đàn xong lúc 9 giờ 35 phút hay 10 giờ kém 25 phút.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54536-1559-809B-E976-8231DA78B51D}"/>
              </a:ext>
            </a:extLst>
          </p:cNvPr>
          <p:cNvSpPr txBox="1"/>
          <p:nvPr/>
        </p:nvSpPr>
        <p:spPr>
          <a:xfrm>
            <a:off x="5581650" y="3467100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E6456-71D8-C325-5C8D-47E0A98ECD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5437" y="1790253"/>
            <a:ext cx="6626926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3124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0" y="1377977"/>
            <a:ext cx="2529526" cy="43138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01106" y="1230984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dặn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phải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5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6096E6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140607" y="3621431"/>
            <a:ext cx="3500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50 m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95035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srgbClr val="000000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90624" y="5392794"/>
              <a:ext cx="356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 m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940189" y="3568010"/>
            <a:ext cx="3546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150 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4082271" cy="1422439"/>
            <a:chOff x="7595379" y="5098536"/>
            <a:chExt cx="4082271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24508" y="5414141"/>
              <a:ext cx="35531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60 m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43714" y="586715"/>
            <a:ext cx="70071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15 m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10 m.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489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hình vuông có cạnh là 25 mm. Vậy chu vi của hình đó là: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57552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022250" y="5315883"/>
              <a:ext cx="2750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 dm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" action="ppaction://noaction"/>
              </p:cNvPr>
              <p:cNvSpPr txBox="1"/>
              <p:nvPr/>
            </p:nvSpPr>
            <p:spPr>
              <a:xfrm>
                <a:off x="4475871" y="4683256"/>
                <a:ext cx="598241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" action="ppaction://noaction"/>
            </p:cNvPr>
            <p:cNvSpPr txBox="1"/>
            <p:nvPr/>
          </p:nvSpPr>
          <p:spPr>
            <a:xfrm>
              <a:off x="1349692" y="5191087"/>
              <a:ext cx="2584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10 mm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5662"/>
            <a:ext cx="4104280" cy="1842018"/>
            <a:chOff x="6897095" y="2964459"/>
            <a:chExt cx="4104280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" action="ppaction://noaction"/>
              </p:cNvPr>
              <p:cNvSpPr txBox="1"/>
              <p:nvPr/>
            </p:nvSpPr>
            <p:spPr>
              <a:xfrm>
                <a:off x="6986612" y="2964459"/>
                <a:ext cx="60305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" action="ppaction://noaction"/>
            </p:cNvPr>
            <p:cNvSpPr txBox="1"/>
            <p:nvPr/>
          </p:nvSpPr>
          <p:spPr>
            <a:xfrm>
              <a:off x="7989492" y="3569018"/>
              <a:ext cx="30118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10 dm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" action="ppaction://noaction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297863" y="3737014"/>
              <a:ext cx="3274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100 cm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2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387</Words>
  <Application>Microsoft Office PowerPoint</Application>
  <PresentationFormat>Widescreen</PresentationFormat>
  <Paragraphs>60</Paragraphs>
  <Slides>18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DengXian</vt:lpstr>
      <vt:lpstr>Arial</vt:lpstr>
      <vt:lpstr>Calibri</vt:lpstr>
      <vt:lpstr>Cambria</vt:lpstr>
      <vt:lpstr>iCiel Cadena</vt:lpstr>
      <vt:lpstr>Times New Roman</vt:lpstr>
      <vt:lpstr>UTM ViceroyJF</vt:lpstr>
      <vt:lpstr>Wingdings</vt:lpstr>
      <vt:lpstr>回顾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12</cp:revision>
  <dcterms:created xsi:type="dcterms:W3CDTF">2023-04-18T12:38:33Z</dcterms:created>
  <dcterms:modified xsi:type="dcterms:W3CDTF">2023-05-03T14:06:39Z</dcterms:modified>
</cp:coreProperties>
</file>