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8" r:id="rId3"/>
    <p:sldMasterId id="2147483733" r:id="rId4"/>
  </p:sldMasterIdLst>
  <p:notesMasterIdLst>
    <p:notesMasterId r:id="rId16"/>
  </p:notesMasterIdLst>
  <p:sldIdLst>
    <p:sldId id="314" r:id="rId5"/>
    <p:sldId id="283" r:id="rId6"/>
    <p:sldId id="287" r:id="rId7"/>
    <p:sldId id="4366" r:id="rId8"/>
    <p:sldId id="4367" r:id="rId9"/>
    <p:sldId id="4368" r:id="rId10"/>
    <p:sldId id="4369" r:id="rId11"/>
    <p:sldId id="288" r:id="rId12"/>
    <p:sldId id="4370" r:id="rId13"/>
    <p:sldId id="289" r:id="rId14"/>
    <p:sldId id="294" r:id="rId15"/>
  </p:sldIdLst>
  <p:sldSz cx="12192000" cy="6858000"/>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613" autoAdjust="0"/>
  </p:normalViewPr>
  <p:slideViewPr>
    <p:cSldViewPr snapToGrid="0">
      <p:cViewPr>
        <p:scale>
          <a:sx n="50" d="100"/>
          <a:sy n="50" d="100"/>
        </p:scale>
        <p:origin x="1284"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EF57B6-28A5-40CA-87B4-0F2C170C6618}" type="datetimeFigureOut">
              <a:rPr lang="en-US" smtClean="0"/>
              <a:t>12-May-24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67FA2D-696D-4ABF-B2F0-1A82CA48C34C}" type="slidenum">
              <a:rPr lang="en-US" smtClean="0"/>
              <a:t>‹#›</a:t>
            </a:fld>
            <a:endParaRPr lang="en-US"/>
          </a:p>
        </p:txBody>
      </p:sp>
    </p:spTree>
    <p:extLst>
      <p:ext uri="{BB962C8B-B14F-4D97-AF65-F5344CB8AC3E}">
        <p14:creationId xmlns:p14="http://schemas.microsoft.com/office/powerpoint/2010/main" val="2941108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660030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987057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204032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213307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849674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925471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6877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16396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0632688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emf"/><Relationship Id="rId2" Type="http://schemas.openxmlformats.org/officeDocument/2006/relationships/image" Target="../media/image7.emf"/><Relationship Id="rId1" Type="http://schemas.openxmlformats.org/officeDocument/2006/relationships/slideMaster" Target="../slideMasters/slideMaster2.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emf"/></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1.emf"/><Relationship Id="rId7" Type="http://schemas.openxmlformats.org/officeDocument/2006/relationships/image" Target="../media/image19.emf"/><Relationship Id="rId12" Type="http://schemas.openxmlformats.org/officeDocument/2006/relationships/image" Target="../media/image14.emf"/><Relationship Id="rId2" Type="http://schemas.openxmlformats.org/officeDocument/2006/relationships/image" Target="../media/image20.emf"/><Relationship Id="rId1" Type="http://schemas.openxmlformats.org/officeDocument/2006/relationships/slideMaster" Target="../slideMasters/slideMaster2.xml"/><Relationship Id="rId6" Type="http://schemas.openxmlformats.org/officeDocument/2006/relationships/image" Target="../media/image24.emf"/><Relationship Id="rId11" Type="http://schemas.openxmlformats.org/officeDocument/2006/relationships/image" Target="../media/image15.emf"/><Relationship Id="rId5" Type="http://schemas.openxmlformats.org/officeDocument/2006/relationships/image" Target="../media/image23.emf"/><Relationship Id="rId10" Type="http://schemas.openxmlformats.org/officeDocument/2006/relationships/image" Target="../media/image16.emf"/><Relationship Id="rId4" Type="http://schemas.openxmlformats.org/officeDocument/2006/relationships/image" Target="../media/image22.emf"/><Relationship Id="rId9" Type="http://schemas.openxmlformats.org/officeDocument/2006/relationships/image" Target="../media/image7.emf"/></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24.emf"/><Relationship Id="rId7" Type="http://schemas.openxmlformats.org/officeDocument/2006/relationships/image" Target="../media/image15.emf"/><Relationship Id="rId2" Type="http://schemas.openxmlformats.org/officeDocument/2006/relationships/image" Target="../media/image22.emf"/><Relationship Id="rId1" Type="http://schemas.openxmlformats.org/officeDocument/2006/relationships/slideMaster" Target="../slideMasters/slideMaster2.xml"/><Relationship Id="rId6" Type="http://schemas.openxmlformats.org/officeDocument/2006/relationships/image" Target="../media/image16.emf"/><Relationship Id="rId5" Type="http://schemas.openxmlformats.org/officeDocument/2006/relationships/image" Target="../media/image7.emf"/><Relationship Id="rId4" Type="http://schemas.openxmlformats.org/officeDocument/2006/relationships/image" Target="../media/image25.emf"/></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26.emf"/><Relationship Id="rId3" Type="http://schemas.openxmlformats.org/officeDocument/2006/relationships/image" Target="../media/image13.emf"/><Relationship Id="rId7" Type="http://schemas.openxmlformats.org/officeDocument/2006/relationships/image" Target="../media/image14.emf"/><Relationship Id="rId12" Type="http://schemas.openxmlformats.org/officeDocument/2006/relationships/image" Target="../media/image30.emf"/><Relationship Id="rId2" Type="http://schemas.openxmlformats.org/officeDocument/2006/relationships/image" Target="../media/image7.emf"/><Relationship Id="rId1" Type="http://schemas.openxmlformats.org/officeDocument/2006/relationships/slideMaster" Target="../slideMasters/slideMaster2.xml"/><Relationship Id="rId6" Type="http://schemas.openxmlformats.org/officeDocument/2006/relationships/image" Target="../media/image12.emf"/><Relationship Id="rId11" Type="http://schemas.openxmlformats.org/officeDocument/2006/relationships/image" Target="../media/image18.emf"/><Relationship Id="rId5" Type="http://schemas.openxmlformats.org/officeDocument/2006/relationships/image" Target="../media/image31.emf"/><Relationship Id="rId10" Type="http://schemas.openxmlformats.org/officeDocument/2006/relationships/image" Target="../media/image17.emf"/><Relationship Id="rId4" Type="http://schemas.openxmlformats.org/officeDocument/2006/relationships/image" Target="../media/image9.emf"/><Relationship Id="rId9" Type="http://schemas.openxmlformats.org/officeDocument/2006/relationships/image" Target="../media/image16.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emf"/><Relationship Id="rId2" Type="http://schemas.openxmlformats.org/officeDocument/2006/relationships/image" Target="../media/image7.emf"/><Relationship Id="rId1" Type="http://schemas.openxmlformats.org/officeDocument/2006/relationships/slideMaster" Target="../slideMasters/slideMaster2.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5" Type="http://schemas.openxmlformats.org/officeDocument/2006/relationships/hyperlink" Target="http://ibaotu.com/ppt/" TargetMode="External"/><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em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1.emf"/><Relationship Id="rId7" Type="http://schemas.openxmlformats.org/officeDocument/2006/relationships/image" Target="../media/image19.emf"/><Relationship Id="rId12" Type="http://schemas.openxmlformats.org/officeDocument/2006/relationships/image" Target="../media/image14.emf"/><Relationship Id="rId2" Type="http://schemas.openxmlformats.org/officeDocument/2006/relationships/image" Target="../media/image20.emf"/><Relationship Id="rId1" Type="http://schemas.openxmlformats.org/officeDocument/2006/relationships/slideMaster" Target="../slideMasters/slideMaster1.xml"/><Relationship Id="rId6" Type="http://schemas.openxmlformats.org/officeDocument/2006/relationships/image" Target="../media/image24.emf"/><Relationship Id="rId11" Type="http://schemas.openxmlformats.org/officeDocument/2006/relationships/image" Target="../media/image15.emf"/><Relationship Id="rId5" Type="http://schemas.openxmlformats.org/officeDocument/2006/relationships/image" Target="../media/image23.emf"/><Relationship Id="rId10" Type="http://schemas.openxmlformats.org/officeDocument/2006/relationships/image" Target="../media/image16.emf"/><Relationship Id="rId4" Type="http://schemas.openxmlformats.org/officeDocument/2006/relationships/image" Target="../media/image22.emf"/><Relationship Id="rId9" Type="http://schemas.openxmlformats.org/officeDocument/2006/relationships/image" Target="../media/image7.emf"/></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30.emf"/><Relationship Id="rId3" Type="http://schemas.openxmlformats.org/officeDocument/2006/relationships/image" Target="../media/image24.emf"/><Relationship Id="rId7" Type="http://schemas.openxmlformats.org/officeDocument/2006/relationships/image" Target="../media/image15.emf"/><Relationship Id="rId12" Type="http://schemas.openxmlformats.org/officeDocument/2006/relationships/image" Target="../media/image29.emf"/><Relationship Id="rId2" Type="http://schemas.openxmlformats.org/officeDocument/2006/relationships/image" Target="../media/image22.emf"/><Relationship Id="rId1" Type="http://schemas.openxmlformats.org/officeDocument/2006/relationships/slideMaster" Target="../slideMasters/slideMaster1.xml"/><Relationship Id="rId6" Type="http://schemas.openxmlformats.org/officeDocument/2006/relationships/image" Target="../media/image16.emf"/><Relationship Id="rId11" Type="http://schemas.openxmlformats.org/officeDocument/2006/relationships/image" Target="../media/image28.emf"/><Relationship Id="rId5" Type="http://schemas.openxmlformats.org/officeDocument/2006/relationships/image" Target="../media/image7.emf"/><Relationship Id="rId10" Type="http://schemas.openxmlformats.org/officeDocument/2006/relationships/image" Target="../media/image27.emf"/><Relationship Id="rId4" Type="http://schemas.openxmlformats.org/officeDocument/2006/relationships/image" Target="../media/image25.emf"/><Relationship Id="rId9" Type="http://schemas.openxmlformats.org/officeDocument/2006/relationships/image" Target="../media/image26.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26.emf"/><Relationship Id="rId3" Type="http://schemas.openxmlformats.org/officeDocument/2006/relationships/image" Target="../media/image13.emf"/><Relationship Id="rId7" Type="http://schemas.openxmlformats.org/officeDocument/2006/relationships/image" Target="../media/image14.emf"/><Relationship Id="rId12" Type="http://schemas.openxmlformats.org/officeDocument/2006/relationships/image" Target="../media/image30.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2.emf"/><Relationship Id="rId11" Type="http://schemas.openxmlformats.org/officeDocument/2006/relationships/image" Target="../media/image18.emf"/><Relationship Id="rId5" Type="http://schemas.openxmlformats.org/officeDocument/2006/relationships/image" Target="../media/image31.emf"/><Relationship Id="rId10" Type="http://schemas.openxmlformats.org/officeDocument/2006/relationships/image" Target="../media/image17.emf"/><Relationship Id="rId4" Type="http://schemas.openxmlformats.org/officeDocument/2006/relationships/image" Target="../media/image9.emf"/><Relationship Id="rId9" Type="http://schemas.openxmlformats.org/officeDocument/2006/relationships/image" Target="../media/image16.emf"/></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18.emf"/><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5" Type="http://schemas.openxmlformats.org/officeDocument/2006/relationships/hyperlink" Target="http://ibaotu.com/ppt/" TargetMode="External"/><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 Id="rId14" Type="http://schemas.openxmlformats.org/officeDocument/2006/relationships/image" Target="../media/image19.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2024/5/12</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3" name="图片 12">
            <a:extLst>
              <a:ext uri="{FF2B5EF4-FFF2-40B4-BE49-F238E27FC236}">
                <a16:creationId xmlns:a16="http://schemas.microsoft.com/office/drawing/2014/main" id="{48318C93-DD42-48F4-9245-072122C9F7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5796337">
            <a:off x="3941933" y="1170658"/>
            <a:ext cx="4888465" cy="4874402"/>
          </a:xfrm>
          <a:prstGeom prst="rect">
            <a:avLst/>
          </a:prstGeom>
        </p:spPr>
      </p:pic>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000567" y="1202265"/>
            <a:ext cx="2805954" cy="1997890"/>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1218325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964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205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973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9041A26-A27F-4428-8CF1-EB9D06D094F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2024/5/12</a:t>
            </a:fld>
            <a:endParaRPr lang="zh-CN" altLang="en-US" dirty="0"/>
          </a:p>
        </p:txBody>
      </p:sp>
      <p:sp>
        <p:nvSpPr>
          <p:cNvPr id="4" name="页脚占位符 3">
            <a:extLst>
              <a:ext uri="{FF2B5EF4-FFF2-40B4-BE49-F238E27FC236}">
                <a16:creationId xmlns:a16="http://schemas.microsoft.com/office/drawing/2014/main" id="{F476D420-4366-4852-8E20-130F27363F4D}"/>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5" name="灯片编号占位符 4">
            <a:extLst>
              <a:ext uri="{FF2B5EF4-FFF2-40B4-BE49-F238E27FC236}">
                <a16:creationId xmlns:a16="http://schemas.microsoft.com/office/drawing/2014/main" id="{03FBF905-33FF-40CF-8EF2-C808CE72F870}"/>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960584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71B3F8F-BF54-4CA9-AE7A-84041F32AE32}"/>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2024/5/12</a:t>
            </a:fld>
            <a:endParaRPr lang="zh-CN" altLang="en-US" dirty="0"/>
          </a:p>
        </p:txBody>
      </p:sp>
      <p:sp>
        <p:nvSpPr>
          <p:cNvPr id="3" name="页脚占位符 2">
            <a:extLst>
              <a:ext uri="{FF2B5EF4-FFF2-40B4-BE49-F238E27FC236}">
                <a16:creationId xmlns:a16="http://schemas.microsoft.com/office/drawing/2014/main" id="{49AC2955-A582-41B6-9763-1A1544B2B0BB}"/>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4" name="灯片编号占位符 3">
            <a:extLst>
              <a:ext uri="{FF2B5EF4-FFF2-40B4-BE49-F238E27FC236}">
                <a16:creationId xmlns:a16="http://schemas.microsoft.com/office/drawing/2014/main" id="{504DA774-1115-491B-AECE-943E9AFA4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546274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043773-1278-48A5-AEE2-1A4780AFBC48}"/>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AC41097-099C-4F98-A30B-154A1759D765}"/>
              </a:ext>
            </a:extLst>
          </p:cNvPr>
          <p:cNvSpPr>
            <a:spLocks noGrp="1"/>
          </p:cNvSpPr>
          <p:nvPr>
            <p:ph idx="1"/>
          </p:nvPr>
        </p:nvSpPr>
        <p:spPr>
          <a:xfrm>
            <a:off x="5183188" y="987425"/>
            <a:ext cx="6172200" cy="4873625"/>
          </a:xfrm>
          <a:prstGeom prst="rect">
            <a:avLst/>
          </a:prstGeom>
        </p:spPr>
        <p:txBody>
          <a:bodyPr/>
          <a:lstStyle>
            <a:lvl1pPr>
              <a:defRPr sz="3200" b="0" i="0">
                <a:latin typeface="inpin heiti" charset="-122"/>
                <a:ea typeface="inpin heiti" charset="-122"/>
              </a:defRPr>
            </a:lvl1pPr>
            <a:lvl2pPr>
              <a:defRPr sz="2800" b="0" i="0">
                <a:latin typeface="inpin heiti" charset="-122"/>
                <a:ea typeface="inpin heiti" charset="-122"/>
              </a:defRPr>
            </a:lvl2pPr>
            <a:lvl3pPr>
              <a:defRPr sz="2400" b="0" i="0">
                <a:latin typeface="inpin heiti" charset="-122"/>
                <a:ea typeface="inpin heiti" charset="-122"/>
              </a:defRPr>
            </a:lvl3pPr>
            <a:lvl4pPr>
              <a:defRPr sz="2000" b="0" i="0">
                <a:latin typeface="inpin heiti" charset="-122"/>
                <a:ea typeface="inpin heiti" charset="-122"/>
              </a:defRPr>
            </a:lvl4pPr>
            <a:lvl5pPr>
              <a:defRPr sz="2000" b="0" i="0">
                <a:latin typeface="inpin heiti" charset="-122"/>
                <a:ea typeface="inpin heiti"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id="{90FC1FFB-65CB-44C6-B6A0-B830E6DCF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41A1E1B2-6BEA-4724-B6F7-9271FFC65AFE}"/>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2024/5/12</a:t>
            </a:fld>
            <a:endParaRPr lang="zh-CN" altLang="en-US" dirty="0"/>
          </a:p>
        </p:txBody>
      </p:sp>
      <p:sp>
        <p:nvSpPr>
          <p:cNvPr id="6" name="页脚占位符 5">
            <a:extLst>
              <a:ext uri="{FF2B5EF4-FFF2-40B4-BE49-F238E27FC236}">
                <a16:creationId xmlns:a16="http://schemas.microsoft.com/office/drawing/2014/main" id="{EB20E974-6A45-4B88-822B-383F3A72C234}"/>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EB46038B-7622-4865-94BC-9731705445D9}"/>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985365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5B904A-05F4-4EDC-9E66-719F7CA5AA89}"/>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41762C5-7D1E-45D6-A43F-31D6DEE20B9B}"/>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31A719FE-6723-48F3-8431-39617ED823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C55C24EC-9D60-4934-BBE1-23B50089067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2024/5/12</a:t>
            </a:fld>
            <a:endParaRPr lang="zh-CN" altLang="en-US" dirty="0"/>
          </a:p>
        </p:txBody>
      </p:sp>
      <p:sp>
        <p:nvSpPr>
          <p:cNvPr id="6" name="页脚占位符 5">
            <a:extLst>
              <a:ext uri="{FF2B5EF4-FFF2-40B4-BE49-F238E27FC236}">
                <a16:creationId xmlns:a16="http://schemas.microsoft.com/office/drawing/2014/main" id="{27FB3F3E-DF2D-44AD-A97F-1B4502F79D4E}"/>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48551DFA-9235-4308-B0A7-7F271C7F6243}"/>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791989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AF4425-6FA7-4562-8FDA-CBC1FB241310}"/>
              </a:ext>
            </a:extLst>
          </p:cNvPr>
          <p:cNvSpPr>
            <a:spLocks noGrp="1"/>
          </p:cNvSpPr>
          <p:nvPr>
            <p:ph type="title"/>
          </p:nvPr>
        </p:nvSpPr>
        <p:spPr>
          <a:xfrm>
            <a:off x="838200" y="365125"/>
            <a:ext cx="10515600" cy="1325563"/>
          </a:xfrm>
          <a:prstGeom prst="rect">
            <a:avLst/>
          </a:prstGeo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2A3E70F0-F3E2-4C71-91CB-045E37734D1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B64F71F-1D3F-4F73-9FBC-A9FB1DDD2626}"/>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2024/5/12</a:t>
            </a:fld>
            <a:endParaRPr lang="zh-CN" altLang="en-US" dirty="0"/>
          </a:p>
        </p:txBody>
      </p:sp>
      <p:sp>
        <p:nvSpPr>
          <p:cNvPr id="5" name="页脚占位符 4">
            <a:extLst>
              <a:ext uri="{FF2B5EF4-FFF2-40B4-BE49-F238E27FC236}">
                <a16:creationId xmlns:a16="http://schemas.microsoft.com/office/drawing/2014/main" id="{382D5F53-7CFB-49D9-A6AD-6A7B9896E3B2}"/>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F47BE180-C807-499E-980B-2318BCDAEEF1}"/>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108901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F7B45E-7FC4-43CD-8AB3-2924EE815C74}"/>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38337E88-711C-4471-9F2B-703B95FA1D5A}"/>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DB7F6E-2A9A-4070-A9C1-8024820AC21F}"/>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2024/5/12</a:t>
            </a:fld>
            <a:endParaRPr lang="zh-CN" altLang="en-US" dirty="0"/>
          </a:p>
        </p:txBody>
      </p:sp>
      <p:sp>
        <p:nvSpPr>
          <p:cNvPr id="5" name="页脚占位符 4">
            <a:extLst>
              <a:ext uri="{FF2B5EF4-FFF2-40B4-BE49-F238E27FC236}">
                <a16:creationId xmlns:a16="http://schemas.microsoft.com/office/drawing/2014/main" id="{1A3ACF4A-9855-455E-8EBD-8C7798229601}"/>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7099442D-F321-4492-951D-891F43FB7EB2}"/>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629207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2024/5/12</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3" name="图片 12">
            <a:extLst>
              <a:ext uri="{FF2B5EF4-FFF2-40B4-BE49-F238E27FC236}">
                <a16:creationId xmlns:a16="http://schemas.microsoft.com/office/drawing/2014/main" id="{48318C93-DD42-48F4-9245-072122C9F7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5796337">
            <a:off x="3941933" y="1170658"/>
            <a:ext cx="4888465" cy="4874402"/>
          </a:xfrm>
          <a:prstGeom prst="rect">
            <a:avLst/>
          </a:prstGeom>
        </p:spPr>
      </p:pic>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000567" y="1202265"/>
            <a:ext cx="2805954" cy="1997890"/>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2436377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2024/5/12</a:t>
            </a:fld>
            <a:endParaRPr lang="zh-CN" altLang="en-US" dirty="0"/>
          </a:p>
        </p:txBody>
      </p:sp>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50" name="圆角矩形 1">
            <a:extLst>
              <a:ext uri="{FF2B5EF4-FFF2-40B4-BE49-F238E27FC236}">
                <a16:creationId xmlns:a16="http://schemas.microsoft.com/office/drawing/2014/main" id="{7E82452F-67AF-4C15-BFC8-5F661BD5ADF7}"/>
              </a:ext>
            </a:extLst>
          </p:cNvPr>
          <p:cNvSpPr/>
          <p:nvPr userDrawn="1"/>
        </p:nvSpPr>
        <p:spPr>
          <a:xfrm>
            <a:off x="4445546" y="2242964"/>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1" name="组合 50">
            <a:extLst>
              <a:ext uri="{FF2B5EF4-FFF2-40B4-BE49-F238E27FC236}">
                <a16:creationId xmlns:a16="http://schemas.microsoft.com/office/drawing/2014/main" id="{0C37F9C8-DBC2-4305-B8B2-38987D766C24}"/>
              </a:ext>
            </a:extLst>
          </p:cNvPr>
          <p:cNvGrpSpPr/>
          <p:nvPr userDrawn="1"/>
        </p:nvGrpSpPr>
        <p:grpSpPr>
          <a:xfrm>
            <a:off x="4767551" y="2301999"/>
            <a:ext cx="4139663" cy="369332"/>
            <a:chOff x="2167226" y="1730685"/>
            <a:chExt cx="4139663" cy="369332"/>
          </a:xfrm>
        </p:grpSpPr>
        <p:sp>
          <p:nvSpPr>
            <p:cNvPr id="52" name="TextBox 4">
              <a:extLst>
                <a:ext uri="{FF2B5EF4-FFF2-40B4-BE49-F238E27FC236}">
                  <a16:creationId xmlns:a16="http://schemas.microsoft.com/office/drawing/2014/main" id="{7CF035B7-5F16-46BC-ACAD-F0C0C52595BC}"/>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添加目录一标题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3" name="椭圆 52">
              <a:extLst>
                <a:ext uri="{FF2B5EF4-FFF2-40B4-BE49-F238E27FC236}">
                  <a16:creationId xmlns:a16="http://schemas.microsoft.com/office/drawing/2014/main" id="{54D4F185-FB3F-4709-8D51-D426C53CD4FA}"/>
                </a:ext>
              </a:extLst>
            </p:cNvPr>
            <p:cNvSpPr/>
            <p:nvPr/>
          </p:nvSpPr>
          <p:spPr>
            <a:xfrm>
              <a:off x="2195969" y="1730685"/>
              <a:ext cx="369332" cy="36933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4" name="TextBox 4">
              <a:extLst>
                <a:ext uri="{FF2B5EF4-FFF2-40B4-BE49-F238E27FC236}">
                  <a16:creationId xmlns:a16="http://schemas.microsoft.com/office/drawing/2014/main" id="{E0FA861F-959E-47C1-9FB6-79DA828BAEF6}"/>
                </a:ext>
              </a:extLst>
            </p:cNvPr>
            <p:cNvSpPr txBox="1"/>
            <p:nvPr/>
          </p:nvSpPr>
          <p:spPr>
            <a:xfrm>
              <a:off x="2167226" y="1750528"/>
              <a:ext cx="365806"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01</a:t>
              </a:r>
              <a:endParaRPr lang="zh-CN" altLang="en-US" sz="1100" b="0" i="0" dirty="0">
                <a:solidFill>
                  <a:schemeClr val="tx1"/>
                </a:solidFill>
                <a:latin typeface="inpin heiti" charset="-122"/>
                <a:ea typeface="inpin heiti" charset="-122"/>
              </a:endParaRPr>
            </a:p>
          </p:txBody>
        </p:sp>
      </p:grpSp>
      <p:sp>
        <p:nvSpPr>
          <p:cNvPr id="55" name="圆角矩形 6">
            <a:extLst>
              <a:ext uri="{FF2B5EF4-FFF2-40B4-BE49-F238E27FC236}">
                <a16:creationId xmlns:a16="http://schemas.microsoft.com/office/drawing/2014/main" id="{209CBDCE-D11C-4164-9BDA-9E8AA17C2016}"/>
              </a:ext>
            </a:extLst>
          </p:cNvPr>
          <p:cNvSpPr/>
          <p:nvPr userDrawn="1"/>
        </p:nvSpPr>
        <p:spPr>
          <a:xfrm>
            <a:off x="4445546" y="2940013"/>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6" name="组合 55">
            <a:extLst>
              <a:ext uri="{FF2B5EF4-FFF2-40B4-BE49-F238E27FC236}">
                <a16:creationId xmlns:a16="http://schemas.microsoft.com/office/drawing/2014/main" id="{68911951-71B3-4DBD-83EF-0EF2B10047B5}"/>
              </a:ext>
            </a:extLst>
          </p:cNvPr>
          <p:cNvGrpSpPr/>
          <p:nvPr userDrawn="1"/>
        </p:nvGrpSpPr>
        <p:grpSpPr>
          <a:xfrm>
            <a:off x="4767551" y="2999048"/>
            <a:ext cx="4139663" cy="369332"/>
            <a:chOff x="2167226" y="1730685"/>
            <a:chExt cx="4139663" cy="369332"/>
          </a:xfrm>
        </p:grpSpPr>
        <p:sp>
          <p:nvSpPr>
            <p:cNvPr id="57" name="TextBox 4">
              <a:extLst>
                <a:ext uri="{FF2B5EF4-FFF2-40B4-BE49-F238E27FC236}">
                  <a16:creationId xmlns:a16="http://schemas.microsoft.com/office/drawing/2014/main" id="{2DC38EA0-DA13-46E3-BE40-D28778DB6665}"/>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添加目录二标题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8" name="椭圆 57">
              <a:extLst>
                <a:ext uri="{FF2B5EF4-FFF2-40B4-BE49-F238E27FC236}">
                  <a16:creationId xmlns:a16="http://schemas.microsoft.com/office/drawing/2014/main" id="{42C097A4-BE2B-4509-B648-8CAD4185FCBD}"/>
                </a:ext>
              </a:extLst>
            </p:cNvPr>
            <p:cNvSpPr/>
            <p:nvPr/>
          </p:nvSpPr>
          <p:spPr>
            <a:xfrm>
              <a:off x="2195969" y="1730685"/>
              <a:ext cx="369332" cy="36933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9" name="TextBox 4">
              <a:extLst>
                <a:ext uri="{FF2B5EF4-FFF2-40B4-BE49-F238E27FC236}">
                  <a16:creationId xmlns:a16="http://schemas.microsoft.com/office/drawing/2014/main" id="{42990E62-18BC-4A20-80F1-7040B68B42F4}"/>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02</a:t>
              </a:r>
              <a:endParaRPr lang="zh-CN" altLang="en-US" sz="1100" b="0" i="0" dirty="0">
                <a:solidFill>
                  <a:srgbClr val="FFFFFF"/>
                </a:solidFill>
                <a:latin typeface="inpin heiti" charset="-122"/>
                <a:ea typeface="inpin heiti" charset="-122"/>
              </a:endParaRPr>
            </a:p>
          </p:txBody>
        </p:sp>
      </p:grpSp>
      <p:sp>
        <p:nvSpPr>
          <p:cNvPr id="60" name="圆角矩形 11">
            <a:extLst>
              <a:ext uri="{FF2B5EF4-FFF2-40B4-BE49-F238E27FC236}">
                <a16:creationId xmlns:a16="http://schemas.microsoft.com/office/drawing/2014/main" id="{EDE14DDC-4B7C-4FC9-96AB-D455E3E20FA6}"/>
              </a:ext>
            </a:extLst>
          </p:cNvPr>
          <p:cNvSpPr/>
          <p:nvPr userDrawn="1"/>
        </p:nvSpPr>
        <p:spPr>
          <a:xfrm>
            <a:off x="4445546" y="3631156"/>
            <a:ext cx="5616624" cy="468052"/>
          </a:xfrm>
          <a:prstGeom prst="round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1" name="组合 60">
            <a:extLst>
              <a:ext uri="{FF2B5EF4-FFF2-40B4-BE49-F238E27FC236}">
                <a16:creationId xmlns:a16="http://schemas.microsoft.com/office/drawing/2014/main" id="{D03F6DE3-A81E-4D38-8CC2-8C6438B006E8}"/>
              </a:ext>
            </a:extLst>
          </p:cNvPr>
          <p:cNvGrpSpPr/>
          <p:nvPr userDrawn="1"/>
        </p:nvGrpSpPr>
        <p:grpSpPr>
          <a:xfrm>
            <a:off x="4767551" y="3690191"/>
            <a:ext cx="4139663" cy="369332"/>
            <a:chOff x="2167226" y="1730685"/>
            <a:chExt cx="4139663" cy="369332"/>
          </a:xfrm>
        </p:grpSpPr>
        <p:sp>
          <p:nvSpPr>
            <p:cNvPr id="62" name="TextBox 4">
              <a:extLst>
                <a:ext uri="{FF2B5EF4-FFF2-40B4-BE49-F238E27FC236}">
                  <a16:creationId xmlns:a16="http://schemas.microsoft.com/office/drawing/2014/main" id="{1F33F075-F411-4C83-89CD-2ECA2B99018D}"/>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添加目录三标题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3" name="椭圆 62">
              <a:extLst>
                <a:ext uri="{FF2B5EF4-FFF2-40B4-BE49-F238E27FC236}">
                  <a16:creationId xmlns:a16="http://schemas.microsoft.com/office/drawing/2014/main" id="{69355198-8B68-4C58-B033-41B063C69C40}"/>
                </a:ext>
              </a:extLst>
            </p:cNvPr>
            <p:cNvSpPr/>
            <p:nvPr/>
          </p:nvSpPr>
          <p:spPr>
            <a:xfrm>
              <a:off x="2195969" y="1730685"/>
              <a:ext cx="369332" cy="369332"/>
            </a:xfrm>
            <a:prstGeom prst="ellipse">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4" name="TextBox 4">
              <a:extLst>
                <a:ext uri="{FF2B5EF4-FFF2-40B4-BE49-F238E27FC236}">
                  <a16:creationId xmlns:a16="http://schemas.microsoft.com/office/drawing/2014/main" id="{49054083-E4EB-4918-BE53-58E9A03690C1}"/>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03</a:t>
              </a:r>
              <a:endParaRPr lang="zh-CN" altLang="en-US" sz="1100" b="0" i="0" dirty="0">
                <a:solidFill>
                  <a:schemeClr val="tx1"/>
                </a:solidFill>
                <a:latin typeface="inpin heiti" charset="-122"/>
                <a:ea typeface="inpin heiti" charset="-122"/>
              </a:endParaRPr>
            </a:p>
          </p:txBody>
        </p:sp>
      </p:grpSp>
      <p:sp>
        <p:nvSpPr>
          <p:cNvPr id="65" name="圆角矩形 16">
            <a:extLst>
              <a:ext uri="{FF2B5EF4-FFF2-40B4-BE49-F238E27FC236}">
                <a16:creationId xmlns:a16="http://schemas.microsoft.com/office/drawing/2014/main" id="{B2290246-BE23-4827-9B57-B5D4CEAE7886}"/>
              </a:ext>
            </a:extLst>
          </p:cNvPr>
          <p:cNvSpPr/>
          <p:nvPr userDrawn="1"/>
        </p:nvSpPr>
        <p:spPr>
          <a:xfrm>
            <a:off x="4445546" y="4312876"/>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6" name="组合 65">
            <a:extLst>
              <a:ext uri="{FF2B5EF4-FFF2-40B4-BE49-F238E27FC236}">
                <a16:creationId xmlns:a16="http://schemas.microsoft.com/office/drawing/2014/main" id="{ABDE489A-83CD-482A-A5BC-783F5B9AFD74}"/>
              </a:ext>
            </a:extLst>
          </p:cNvPr>
          <p:cNvGrpSpPr/>
          <p:nvPr userDrawn="1"/>
        </p:nvGrpSpPr>
        <p:grpSpPr>
          <a:xfrm>
            <a:off x="4767551" y="4371911"/>
            <a:ext cx="4139663" cy="369332"/>
            <a:chOff x="2167226" y="1730685"/>
            <a:chExt cx="4139663" cy="369332"/>
          </a:xfrm>
        </p:grpSpPr>
        <p:sp>
          <p:nvSpPr>
            <p:cNvPr id="67" name="TextBox 4">
              <a:extLst>
                <a:ext uri="{FF2B5EF4-FFF2-40B4-BE49-F238E27FC236}">
                  <a16:creationId xmlns:a16="http://schemas.microsoft.com/office/drawing/2014/main" id="{FC3B49A8-6E0D-4AC3-B460-F440B53165E8}"/>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添加目录四标题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8" name="椭圆 67">
              <a:extLst>
                <a:ext uri="{FF2B5EF4-FFF2-40B4-BE49-F238E27FC236}">
                  <a16:creationId xmlns:a16="http://schemas.microsoft.com/office/drawing/2014/main" id="{067EC7BF-CCAC-483C-86FC-EFF22D8420BD}"/>
                </a:ext>
              </a:extLst>
            </p:cNvPr>
            <p:cNvSpPr/>
            <p:nvPr userDrawn="1"/>
          </p:nvSpPr>
          <p:spPr>
            <a:xfrm>
              <a:off x="2195969" y="1730685"/>
              <a:ext cx="369332" cy="36933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9" name="TextBox 4">
              <a:extLst>
                <a:ext uri="{FF2B5EF4-FFF2-40B4-BE49-F238E27FC236}">
                  <a16:creationId xmlns:a16="http://schemas.microsoft.com/office/drawing/2014/main" id="{1BB0514A-196E-4A5A-9DB9-79D5C8C16808}"/>
                </a:ext>
              </a:extLst>
            </p:cNvPr>
            <p:cNvSpPr txBox="1"/>
            <p:nvPr userDrawn="1"/>
          </p:nvSpPr>
          <p:spPr>
            <a:xfrm>
              <a:off x="2167226" y="1750528"/>
              <a:ext cx="407484"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04</a:t>
              </a:r>
              <a:endParaRPr lang="zh-CN" altLang="en-US" sz="1100" b="0" i="0" dirty="0">
                <a:solidFill>
                  <a:srgbClr val="FFFFFF"/>
                </a:solidFill>
                <a:latin typeface="inpin heiti" charset="-122"/>
                <a:ea typeface="inpin heiti" charset="-122"/>
              </a:endParaRPr>
            </a:p>
          </p:txBody>
        </p:sp>
      </p:grpSp>
      <p:sp>
        <p:nvSpPr>
          <p:cNvPr id="70" name="Text Placeholder 8">
            <a:extLst>
              <a:ext uri="{FF2B5EF4-FFF2-40B4-BE49-F238E27FC236}">
                <a16:creationId xmlns:a16="http://schemas.microsoft.com/office/drawing/2014/main" id="{876D2E7A-B349-46AF-A820-EAFD5EB986C3}"/>
              </a:ext>
            </a:extLst>
          </p:cNvPr>
          <p:cNvSpPr txBox="1">
            <a:spLocks/>
          </p:cNvSpPr>
          <p:nvPr userDrawn="1"/>
        </p:nvSpPr>
        <p:spPr>
          <a:xfrm>
            <a:off x="4398640" y="849660"/>
            <a:ext cx="349535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b="0" i="0" dirty="0">
                <a:solidFill>
                  <a:schemeClr val="bg1"/>
                </a:solidFill>
                <a:latin typeface="inpin heiti" charset="-122"/>
                <a:ea typeface="inpin heiti" charset="-122"/>
              </a:rPr>
              <a:t>目录标题</a:t>
            </a:r>
            <a:endParaRPr lang="en-US" altLang="zh-CN" sz="2800" b="0" i="0" dirty="0">
              <a:solidFill>
                <a:schemeClr val="bg1"/>
              </a:solidFill>
              <a:latin typeface="inpin heiti" charset="-122"/>
              <a:ea typeface="inpin heiti" charset="-122"/>
            </a:endParaRPr>
          </a:p>
        </p:txBody>
      </p:sp>
    </p:spTree>
    <p:extLst>
      <p:ext uri="{BB962C8B-B14F-4D97-AF65-F5344CB8AC3E}">
        <p14:creationId xmlns:p14="http://schemas.microsoft.com/office/powerpoint/2010/main" val="1677901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outVertical)">
                                      <p:cBhvr>
                                        <p:cTn id="18" dur="500"/>
                                        <p:tgtEl>
                                          <p:spTgt spid="50"/>
                                        </p:tgtEl>
                                      </p:cBhvr>
                                    </p:animEffect>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50"/>
                                        </p:tgtEl>
                                      </p:cBhvr>
                                    </p:animEffect>
                                    <p:animScale>
                                      <p:cBhvr>
                                        <p:cTn id="22" dur="250" autoRev="1" fill="hold"/>
                                        <p:tgtEl>
                                          <p:spTgt spid="50"/>
                                        </p:tgtEl>
                                      </p:cBhvr>
                                      <p:by x="105000" y="105000"/>
                                    </p:animScale>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par>
                          <p:cTn id="31" fill="hold">
                            <p:stCondLst>
                              <p:cond delay="2500"/>
                            </p:stCondLst>
                            <p:childTnLst>
                              <p:par>
                                <p:cTn id="32" presetID="26" presetClass="emph" presetSubtype="0" fill="hold" grpId="1" nodeType="afterEffect">
                                  <p:stCondLst>
                                    <p:cond delay="0"/>
                                  </p:stCondLst>
                                  <p:childTnLst>
                                    <p:animEffect transition="out" filter="fade">
                                      <p:cBhvr>
                                        <p:cTn id="33" dur="500" tmFilter="0, 0; .2, .5; .8, .5; 1, 0"/>
                                        <p:tgtEl>
                                          <p:spTgt spid="55"/>
                                        </p:tgtEl>
                                      </p:cBhvr>
                                    </p:animEffect>
                                    <p:animScale>
                                      <p:cBhvr>
                                        <p:cTn id="34" dur="250" autoRev="1" fill="hold"/>
                                        <p:tgtEl>
                                          <p:spTgt spid="55"/>
                                        </p:tgtEl>
                                      </p:cBhvr>
                                      <p:by x="105000" y="105000"/>
                                    </p:animScale>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3500"/>
                            </p:stCondLst>
                            <p:childTnLst>
                              <p:par>
                                <p:cTn id="40" presetID="16" presetClass="entr" presetSubtype="37"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outVertical)">
                                      <p:cBhvr>
                                        <p:cTn id="42" dur="500"/>
                                        <p:tgtEl>
                                          <p:spTgt spid="60"/>
                                        </p:tgtEl>
                                      </p:cBhvr>
                                    </p:animEffect>
                                  </p:childTnLst>
                                </p:cTn>
                              </p:par>
                            </p:childTnLst>
                          </p:cTn>
                        </p:par>
                        <p:par>
                          <p:cTn id="43" fill="hold">
                            <p:stCondLst>
                              <p:cond delay="4000"/>
                            </p:stCondLst>
                            <p:childTnLst>
                              <p:par>
                                <p:cTn id="44" presetID="26" presetClass="emph" presetSubtype="0" fill="hold" grpId="1" nodeType="after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5000"/>
                            </p:stCondLst>
                            <p:childTnLst>
                              <p:par>
                                <p:cTn id="52" presetID="16" presetClass="entr" presetSubtype="37"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arn(outVertical)">
                                      <p:cBhvr>
                                        <p:cTn id="54" dur="500"/>
                                        <p:tgtEl>
                                          <p:spTgt spid="65"/>
                                        </p:tgtEl>
                                      </p:cBhvr>
                                    </p:animEffect>
                                  </p:childTnLst>
                                </p:cTn>
                              </p:par>
                            </p:childTnLst>
                          </p:cTn>
                        </p:par>
                        <p:par>
                          <p:cTn id="55" fill="hold">
                            <p:stCondLst>
                              <p:cond delay="5500"/>
                            </p:stCondLst>
                            <p:childTnLst>
                              <p:par>
                                <p:cTn id="56" presetID="26" presetClass="emph" presetSubtype="0" fill="hold" grpId="1" nodeType="afterEffect">
                                  <p:stCondLst>
                                    <p:cond delay="0"/>
                                  </p:stCondLst>
                                  <p:childTnLst>
                                    <p:animEffect transition="out" filter="fade">
                                      <p:cBhvr>
                                        <p:cTn id="57" dur="500" tmFilter="0, 0; .2, .5; .8, .5; 1, 0"/>
                                        <p:tgtEl>
                                          <p:spTgt spid="65"/>
                                        </p:tgtEl>
                                      </p:cBhvr>
                                    </p:animEffect>
                                    <p:animScale>
                                      <p:cBhvr>
                                        <p:cTn id="58" dur="250" autoRev="1" fill="hold"/>
                                        <p:tgtEl>
                                          <p:spTgt spid="65"/>
                                        </p:tgtEl>
                                      </p:cBhvr>
                                      <p:by x="105000" y="105000"/>
                                    </p:animScale>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5" grpId="0" animBg="1"/>
      <p:bldP spid="55" grpId="1" animBg="1"/>
      <p:bldP spid="60" grpId="0" animBg="1"/>
      <p:bldP spid="60" grpId="1" animBg="1"/>
      <p:bldP spid="65" grpId="0" animBg="1"/>
      <p:bldP spid="65" grpId="1" animBg="1"/>
      <p:bldP spid="70"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2024/5/12</a:t>
            </a:fld>
            <a:endParaRPr lang="zh-CN" altLang="en-US" dirty="0"/>
          </a:p>
        </p:txBody>
      </p:sp>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50" name="圆角矩形 1">
            <a:extLst>
              <a:ext uri="{FF2B5EF4-FFF2-40B4-BE49-F238E27FC236}">
                <a16:creationId xmlns:a16="http://schemas.microsoft.com/office/drawing/2014/main" id="{7E82452F-67AF-4C15-BFC8-5F661BD5ADF7}"/>
              </a:ext>
            </a:extLst>
          </p:cNvPr>
          <p:cNvSpPr/>
          <p:nvPr userDrawn="1"/>
        </p:nvSpPr>
        <p:spPr>
          <a:xfrm>
            <a:off x="4445546" y="2242964"/>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1" name="组合 50">
            <a:extLst>
              <a:ext uri="{FF2B5EF4-FFF2-40B4-BE49-F238E27FC236}">
                <a16:creationId xmlns:a16="http://schemas.microsoft.com/office/drawing/2014/main" id="{0C37F9C8-DBC2-4305-B8B2-38987D766C24}"/>
              </a:ext>
            </a:extLst>
          </p:cNvPr>
          <p:cNvGrpSpPr/>
          <p:nvPr userDrawn="1"/>
        </p:nvGrpSpPr>
        <p:grpSpPr>
          <a:xfrm>
            <a:off x="4767551" y="2301999"/>
            <a:ext cx="4139663" cy="369332"/>
            <a:chOff x="2167226" y="1730685"/>
            <a:chExt cx="4139663" cy="369332"/>
          </a:xfrm>
        </p:grpSpPr>
        <p:sp>
          <p:nvSpPr>
            <p:cNvPr id="52" name="TextBox 4">
              <a:extLst>
                <a:ext uri="{FF2B5EF4-FFF2-40B4-BE49-F238E27FC236}">
                  <a16:creationId xmlns:a16="http://schemas.microsoft.com/office/drawing/2014/main" id="{7CF035B7-5F16-46BC-ACAD-F0C0C52595BC}"/>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添加目录一标题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3" name="椭圆 52">
              <a:extLst>
                <a:ext uri="{FF2B5EF4-FFF2-40B4-BE49-F238E27FC236}">
                  <a16:creationId xmlns:a16="http://schemas.microsoft.com/office/drawing/2014/main" id="{54D4F185-FB3F-4709-8D51-D426C53CD4FA}"/>
                </a:ext>
              </a:extLst>
            </p:cNvPr>
            <p:cNvSpPr/>
            <p:nvPr/>
          </p:nvSpPr>
          <p:spPr>
            <a:xfrm>
              <a:off x="2195969" y="1730685"/>
              <a:ext cx="369332" cy="36933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4" name="TextBox 4">
              <a:extLst>
                <a:ext uri="{FF2B5EF4-FFF2-40B4-BE49-F238E27FC236}">
                  <a16:creationId xmlns:a16="http://schemas.microsoft.com/office/drawing/2014/main" id="{E0FA861F-959E-47C1-9FB6-79DA828BAEF6}"/>
                </a:ext>
              </a:extLst>
            </p:cNvPr>
            <p:cNvSpPr txBox="1"/>
            <p:nvPr/>
          </p:nvSpPr>
          <p:spPr>
            <a:xfrm>
              <a:off x="2167226" y="1750528"/>
              <a:ext cx="365806"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01</a:t>
              </a:r>
              <a:endParaRPr lang="zh-CN" altLang="en-US" sz="1100" b="0" i="0" dirty="0">
                <a:solidFill>
                  <a:schemeClr val="tx1"/>
                </a:solidFill>
                <a:latin typeface="inpin heiti" charset="-122"/>
                <a:ea typeface="inpin heiti" charset="-122"/>
              </a:endParaRPr>
            </a:p>
          </p:txBody>
        </p:sp>
      </p:grpSp>
      <p:sp>
        <p:nvSpPr>
          <p:cNvPr id="55" name="圆角矩形 6">
            <a:extLst>
              <a:ext uri="{FF2B5EF4-FFF2-40B4-BE49-F238E27FC236}">
                <a16:creationId xmlns:a16="http://schemas.microsoft.com/office/drawing/2014/main" id="{209CBDCE-D11C-4164-9BDA-9E8AA17C2016}"/>
              </a:ext>
            </a:extLst>
          </p:cNvPr>
          <p:cNvSpPr/>
          <p:nvPr userDrawn="1"/>
        </p:nvSpPr>
        <p:spPr>
          <a:xfrm>
            <a:off x="4445546" y="2940013"/>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6" name="组合 55">
            <a:extLst>
              <a:ext uri="{FF2B5EF4-FFF2-40B4-BE49-F238E27FC236}">
                <a16:creationId xmlns:a16="http://schemas.microsoft.com/office/drawing/2014/main" id="{68911951-71B3-4DBD-83EF-0EF2B10047B5}"/>
              </a:ext>
            </a:extLst>
          </p:cNvPr>
          <p:cNvGrpSpPr/>
          <p:nvPr userDrawn="1"/>
        </p:nvGrpSpPr>
        <p:grpSpPr>
          <a:xfrm>
            <a:off x="4767551" y="2999048"/>
            <a:ext cx="4139663" cy="369332"/>
            <a:chOff x="2167226" y="1730685"/>
            <a:chExt cx="4139663" cy="369332"/>
          </a:xfrm>
        </p:grpSpPr>
        <p:sp>
          <p:nvSpPr>
            <p:cNvPr id="57" name="TextBox 4">
              <a:extLst>
                <a:ext uri="{FF2B5EF4-FFF2-40B4-BE49-F238E27FC236}">
                  <a16:creationId xmlns:a16="http://schemas.microsoft.com/office/drawing/2014/main" id="{2DC38EA0-DA13-46E3-BE40-D28778DB6665}"/>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添加目录二标题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8" name="椭圆 57">
              <a:extLst>
                <a:ext uri="{FF2B5EF4-FFF2-40B4-BE49-F238E27FC236}">
                  <a16:creationId xmlns:a16="http://schemas.microsoft.com/office/drawing/2014/main" id="{42C097A4-BE2B-4509-B648-8CAD4185FCBD}"/>
                </a:ext>
              </a:extLst>
            </p:cNvPr>
            <p:cNvSpPr/>
            <p:nvPr/>
          </p:nvSpPr>
          <p:spPr>
            <a:xfrm>
              <a:off x="2195969" y="1730685"/>
              <a:ext cx="369332" cy="36933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9" name="TextBox 4">
              <a:extLst>
                <a:ext uri="{FF2B5EF4-FFF2-40B4-BE49-F238E27FC236}">
                  <a16:creationId xmlns:a16="http://schemas.microsoft.com/office/drawing/2014/main" id="{42990E62-18BC-4A20-80F1-7040B68B42F4}"/>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02</a:t>
              </a:r>
              <a:endParaRPr lang="zh-CN" altLang="en-US" sz="1100" b="0" i="0" dirty="0">
                <a:solidFill>
                  <a:srgbClr val="FFFFFF"/>
                </a:solidFill>
                <a:latin typeface="inpin heiti" charset="-122"/>
                <a:ea typeface="inpin heiti" charset="-122"/>
              </a:endParaRPr>
            </a:p>
          </p:txBody>
        </p:sp>
      </p:grpSp>
      <p:sp>
        <p:nvSpPr>
          <p:cNvPr id="60" name="圆角矩形 11">
            <a:extLst>
              <a:ext uri="{FF2B5EF4-FFF2-40B4-BE49-F238E27FC236}">
                <a16:creationId xmlns:a16="http://schemas.microsoft.com/office/drawing/2014/main" id="{EDE14DDC-4B7C-4FC9-96AB-D455E3E20FA6}"/>
              </a:ext>
            </a:extLst>
          </p:cNvPr>
          <p:cNvSpPr/>
          <p:nvPr userDrawn="1"/>
        </p:nvSpPr>
        <p:spPr>
          <a:xfrm>
            <a:off x="4445546" y="3631156"/>
            <a:ext cx="5616624" cy="468052"/>
          </a:xfrm>
          <a:prstGeom prst="round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1" name="组合 60">
            <a:extLst>
              <a:ext uri="{FF2B5EF4-FFF2-40B4-BE49-F238E27FC236}">
                <a16:creationId xmlns:a16="http://schemas.microsoft.com/office/drawing/2014/main" id="{D03F6DE3-A81E-4D38-8CC2-8C6438B006E8}"/>
              </a:ext>
            </a:extLst>
          </p:cNvPr>
          <p:cNvGrpSpPr/>
          <p:nvPr userDrawn="1"/>
        </p:nvGrpSpPr>
        <p:grpSpPr>
          <a:xfrm>
            <a:off x="4767551" y="3690191"/>
            <a:ext cx="4139663" cy="369332"/>
            <a:chOff x="2167226" y="1730685"/>
            <a:chExt cx="4139663" cy="369332"/>
          </a:xfrm>
        </p:grpSpPr>
        <p:sp>
          <p:nvSpPr>
            <p:cNvPr id="62" name="TextBox 4">
              <a:extLst>
                <a:ext uri="{FF2B5EF4-FFF2-40B4-BE49-F238E27FC236}">
                  <a16:creationId xmlns:a16="http://schemas.microsoft.com/office/drawing/2014/main" id="{1F33F075-F411-4C83-89CD-2ECA2B99018D}"/>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添加目录三标题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3" name="椭圆 62">
              <a:extLst>
                <a:ext uri="{FF2B5EF4-FFF2-40B4-BE49-F238E27FC236}">
                  <a16:creationId xmlns:a16="http://schemas.microsoft.com/office/drawing/2014/main" id="{69355198-8B68-4C58-B033-41B063C69C40}"/>
                </a:ext>
              </a:extLst>
            </p:cNvPr>
            <p:cNvSpPr/>
            <p:nvPr/>
          </p:nvSpPr>
          <p:spPr>
            <a:xfrm>
              <a:off x="2195969" y="1730685"/>
              <a:ext cx="369332" cy="369332"/>
            </a:xfrm>
            <a:prstGeom prst="ellipse">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4" name="TextBox 4">
              <a:extLst>
                <a:ext uri="{FF2B5EF4-FFF2-40B4-BE49-F238E27FC236}">
                  <a16:creationId xmlns:a16="http://schemas.microsoft.com/office/drawing/2014/main" id="{49054083-E4EB-4918-BE53-58E9A03690C1}"/>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03</a:t>
              </a:r>
              <a:endParaRPr lang="zh-CN" altLang="en-US" sz="1100" b="0" i="0" dirty="0">
                <a:solidFill>
                  <a:schemeClr val="tx1"/>
                </a:solidFill>
                <a:latin typeface="inpin heiti" charset="-122"/>
                <a:ea typeface="inpin heiti" charset="-122"/>
              </a:endParaRPr>
            </a:p>
          </p:txBody>
        </p:sp>
      </p:grpSp>
      <p:sp>
        <p:nvSpPr>
          <p:cNvPr id="65" name="圆角矩形 16">
            <a:extLst>
              <a:ext uri="{FF2B5EF4-FFF2-40B4-BE49-F238E27FC236}">
                <a16:creationId xmlns:a16="http://schemas.microsoft.com/office/drawing/2014/main" id="{B2290246-BE23-4827-9B57-B5D4CEAE7886}"/>
              </a:ext>
            </a:extLst>
          </p:cNvPr>
          <p:cNvSpPr/>
          <p:nvPr userDrawn="1"/>
        </p:nvSpPr>
        <p:spPr>
          <a:xfrm>
            <a:off x="4445546" y="4312876"/>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6" name="组合 65">
            <a:extLst>
              <a:ext uri="{FF2B5EF4-FFF2-40B4-BE49-F238E27FC236}">
                <a16:creationId xmlns:a16="http://schemas.microsoft.com/office/drawing/2014/main" id="{ABDE489A-83CD-482A-A5BC-783F5B9AFD74}"/>
              </a:ext>
            </a:extLst>
          </p:cNvPr>
          <p:cNvGrpSpPr/>
          <p:nvPr userDrawn="1"/>
        </p:nvGrpSpPr>
        <p:grpSpPr>
          <a:xfrm>
            <a:off x="4767551" y="4371911"/>
            <a:ext cx="4139663" cy="369332"/>
            <a:chOff x="2167226" y="1730685"/>
            <a:chExt cx="4139663" cy="369332"/>
          </a:xfrm>
        </p:grpSpPr>
        <p:sp>
          <p:nvSpPr>
            <p:cNvPr id="67" name="TextBox 4">
              <a:extLst>
                <a:ext uri="{FF2B5EF4-FFF2-40B4-BE49-F238E27FC236}">
                  <a16:creationId xmlns:a16="http://schemas.microsoft.com/office/drawing/2014/main" id="{FC3B49A8-6E0D-4AC3-B460-F440B53165E8}"/>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添加目录四标题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8" name="椭圆 67">
              <a:extLst>
                <a:ext uri="{FF2B5EF4-FFF2-40B4-BE49-F238E27FC236}">
                  <a16:creationId xmlns:a16="http://schemas.microsoft.com/office/drawing/2014/main" id="{067EC7BF-CCAC-483C-86FC-EFF22D8420BD}"/>
                </a:ext>
              </a:extLst>
            </p:cNvPr>
            <p:cNvSpPr/>
            <p:nvPr userDrawn="1"/>
          </p:nvSpPr>
          <p:spPr>
            <a:xfrm>
              <a:off x="2195969" y="1730685"/>
              <a:ext cx="369332" cy="36933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9" name="TextBox 4">
              <a:extLst>
                <a:ext uri="{FF2B5EF4-FFF2-40B4-BE49-F238E27FC236}">
                  <a16:creationId xmlns:a16="http://schemas.microsoft.com/office/drawing/2014/main" id="{1BB0514A-196E-4A5A-9DB9-79D5C8C16808}"/>
                </a:ext>
              </a:extLst>
            </p:cNvPr>
            <p:cNvSpPr txBox="1"/>
            <p:nvPr userDrawn="1"/>
          </p:nvSpPr>
          <p:spPr>
            <a:xfrm>
              <a:off x="2167226" y="1750528"/>
              <a:ext cx="407484"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04</a:t>
              </a:r>
              <a:endParaRPr lang="zh-CN" altLang="en-US" sz="1100" b="0" i="0" dirty="0">
                <a:solidFill>
                  <a:srgbClr val="FFFFFF"/>
                </a:solidFill>
                <a:latin typeface="inpin heiti" charset="-122"/>
                <a:ea typeface="inpin heiti" charset="-122"/>
              </a:endParaRPr>
            </a:p>
          </p:txBody>
        </p:sp>
      </p:grpSp>
      <p:sp>
        <p:nvSpPr>
          <p:cNvPr id="70" name="Text Placeholder 8">
            <a:extLst>
              <a:ext uri="{FF2B5EF4-FFF2-40B4-BE49-F238E27FC236}">
                <a16:creationId xmlns:a16="http://schemas.microsoft.com/office/drawing/2014/main" id="{876D2E7A-B349-46AF-A820-EAFD5EB986C3}"/>
              </a:ext>
            </a:extLst>
          </p:cNvPr>
          <p:cNvSpPr txBox="1">
            <a:spLocks/>
          </p:cNvSpPr>
          <p:nvPr userDrawn="1"/>
        </p:nvSpPr>
        <p:spPr>
          <a:xfrm>
            <a:off x="4398640" y="849660"/>
            <a:ext cx="349535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b="0" i="0" dirty="0">
                <a:solidFill>
                  <a:schemeClr val="bg1"/>
                </a:solidFill>
                <a:latin typeface="inpin heiti" charset="-122"/>
                <a:ea typeface="inpin heiti" charset="-122"/>
              </a:rPr>
              <a:t>目录标题</a:t>
            </a:r>
            <a:endParaRPr lang="en-US" altLang="zh-CN" sz="2800" b="0" i="0" dirty="0">
              <a:solidFill>
                <a:schemeClr val="bg1"/>
              </a:solidFill>
              <a:latin typeface="inpin heiti" charset="-122"/>
              <a:ea typeface="inpin heiti" charset="-122"/>
            </a:endParaRPr>
          </a:p>
        </p:txBody>
      </p:sp>
    </p:spTree>
    <p:extLst>
      <p:ext uri="{BB962C8B-B14F-4D97-AF65-F5344CB8AC3E}">
        <p14:creationId xmlns:p14="http://schemas.microsoft.com/office/powerpoint/2010/main" val="2156372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outVertical)">
                                      <p:cBhvr>
                                        <p:cTn id="18" dur="500"/>
                                        <p:tgtEl>
                                          <p:spTgt spid="50"/>
                                        </p:tgtEl>
                                      </p:cBhvr>
                                    </p:animEffect>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50"/>
                                        </p:tgtEl>
                                      </p:cBhvr>
                                    </p:animEffect>
                                    <p:animScale>
                                      <p:cBhvr>
                                        <p:cTn id="22" dur="250" autoRev="1" fill="hold"/>
                                        <p:tgtEl>
                                          <p:spTgt spid="50"/>
                                        </p:tgtEl>
                                      </p:cBhvr>
                                      <p:by x="105000" y="105000"/>
                                    </p:animScale>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par>
                          <p:cTn id="31" fill="hold">
                            <p:stCondLst>
                              <p:cond delay="2500"/>
                            </p:stCondLst>
                            <p:childTnLst>
                              <p:par>
                                <p:cTn id="32" presetID="26" presetClass="emph" presetSubtype="0" fill="hold" grpId="1" nodeType="afterEffect">
                                  <p:stCondLst>
                                    <p:cond delay="0"/>
                                  </p:stCondLst>
                                  <p:childTnLst>
                                    <p:animEffect transition="out" filter="fade">
                                      <p:cBhvr>
                                        <p:cTn id="33" dur="500" tmFilter="0, 0; .2, .5; .8, .5; 1, 0"/>
                                        <p:tgtEl>
                                          <p:spTgt spid="55"/>
                                        </p:tgtEl>
                                      </p:cBhvr>
                                    </p:animEffect>
                                    <p:animScale>
                                      <p:cBhvr>
                                        <p:cTn id="34" dur="250" autoRev="1" fill="hold"/>
                                        <p:tgtEl>
                                          <p:spTgt spid="55"/>
                                        </p:tgtEl>
                                      </p:cBhvr>
                                      <p:by x="105000" y="105000"/>
                                    </p:animScale>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3500"/>
                            </p:stCondLst>
                            <p:childTnLst>
                              <p:par>
                                <p:cTn id="40" presetID="16" presetClass="entr" presetSubtype="37"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outVertical)">
                                      <p:cBhvr>
                                        <p:cTn id="42" dur="500"/>
                                        <p:tgtEl>
                                          <p:spTgt spid="60"/>
                                        </p:tgtEl>
                                      </p:cBhvr>
                                    </p:animEffect>
                                  </p:childTnLst>
                                </p:cTn>
                              </p:par>
                            </p:childTnLst>
                          </p:cTn>
                        </p:par>
                        <p:par>
                          <p:cTn id="43" fill="hold">
                            <p:stCondLst>
                              <p:cond delay="4000"/>
                            </p:stCondLst>
                            <p:childTnLst>
                              <p:par>
                                <p:cTn id="44" presetID="26" presetClass="emph" presetSubtype="0" fill="hold" grpId="1" nodeType="after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5000"/>
                            </p:stCondLst>
                            <p:childTnLst>
                              <p:par>
                                <p:cTn id="52" presetID="16" presetClass="entr" presetSubtype="37"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arn(outVertical)">
                                      <p:cBhvr>
                                        <p:cTn id="54" dur="500"/>
                                        <p:tgtEl>
                                          <p:spTgt spid="65"/>
                                        </p:tgtEl>
                                      </p:cBhvr>
                                    </p:animEffect>
                                  </p:childTnLst>
                                </p:cTn>
                              </p:par>
                            </p:childTnLst>
                          </p:cTn>
                        </p:par>
                        <p:par>
                          <p:cTn id="55" fill="hold">
                            <p:stCondLst>
                              <p:cond delay="5500"/>
                            </p:stCondLst>
                            <p:childTnLst>
                              <p:par>
                                <p:cTn id="56" presetID="26" presetClass="emph" presetSubtype="0" fill="hold" grpId="1" nodeType="afterEffect">
                                  <p:stCondLst>
                                    <p:cond delay="0"/>
                                  </p:stCondLst>
                                  <p:childTnLst>
                                    <p:animEffect transition="out" filter="fade">
                                      <p:cBhvr>
                                        <p:cTn id="57" dur="500" tmFilter="0, 0; .2, .5; .8, .5; 1, 0"/>
                                        <p:tgtEl>
                                          <p:spTgt spid="65"/>
                                        </p:tgtEl>
                                      </p:cBhvr>
                                    </p:animEffect>
                                    <p:animScale>
                                      <p:cBhvr>
                                        <p:cTn id="58" dur="250" autoRev="1" fill="hold"/>
                                        <p:tgtEl>
                                          <p:spTgt spid="65"/>
                                        </p:tgtEl>
                                      </p:cBhvr>
                                      <p:by x="105000" y="105000"/>
                                    </p:animScale>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5" grpId="0" animBg="1"/>
      <p:bldP spid="55" grpId="1" animBg="1"/>
      <p:bldP spid="60" grpId="0" animBg="1"/>
      <p:bldP spid="60" grpId="1" animBg="1"/>
      <p:bldP spid="65" grpId="0" animBg="1"/>
      <p:bldP spid="65" grpId="1" animBg="1"/>
      <p:bldP spid="70"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2024/5/12</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66342" y="2693554"/>
            <a:ext cx="4169747" cy="4164445"/>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851922" y="317362"/>
            <a:ext cx="2052921" cy="1461717"/>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1837130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8FED933-C614-4B55-BC3C-995CECB41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7100" y="991947"/>
            <a:ext cx="7084633" cy="5100739"/>
          </a:xfrm>
          <a:prstGeom prst="rect">
            <a:avLst/>
          </a:prstGeom>
        </p:spPr>
      </p:pic>
      <p:pic>
        <p:nvPicPr>
          <p:cNvPr id="9" name="图片 8">
            <a:extLst>
              <a:ext uri="{FF2B5EF4-FFF2-40B4-BE49-F238E27FC236}">
                <a16:creationId xmlns:a16="http://schemas.microsoft.com/office/drawing/2014/main" id="{9CEB92F3-2B3C-40AD-AC28-676A39C816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424416" y="1328951"/>
            <a:ext cx="7748783" cy="4076767"/>
          </a:xfrm>
          <a:prstGeom prst="rect">
            <a:avLst/>
          </a:prstGeom>
        </p:spPr>
      </p:pic>
      <p:grpSp>
        <p:nvGrpSpPr>
          <p:cNvPr id="66" name="组合 65">
            <a:extLst>
              <a:ext uri="{FF2B5EF4-FFF2-40B4-BE49-F238E27FC236}">
                <a16:creationId xmlns:a16="http://schemas.microsoft.com/office/drawing/2014/main" id="{049972B0-82E0-43B0-9B4F-4F84FFB84810}"/>
              </a:ext>
            </a:extLst>
          </p:cNvPr>
          <p:cNvGrpSpPr/>
          <p:nvPr userDrawn="1"/>
        </p:nvGrpSpPr>
        <p:grpSpPr>
          <a:xfrm>
            <a:off x="1418726" y="571674"/>
            <a:ext cx="9352385" cy="6121961"/>
            <a:chOff x="1418726" y="571674"/>
            <a:chExt cx="9352385" cy="6121961"/>
          </a:xfrm>
        </p:grpSpPr>
        <p:sp>
          <p:nvSpPr>
            <p:cNvPr id="41" name="Freeform 33">
              <a:extLst>
                <a:ext uri="{FF2B5EF4-FFF2-40B4-BE49-F238E27FC236}">
                  <a16:creationId xmlns:a16="http://schemas.microsoft.com/office/drawing/2014/main" id="{FC9ACDB8-5C90-4B63-B39D-A895A175C97D}"/>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2" name="Freeform 34">
              <a:extLst>
                <a:ext uri="{FF2B5EF4-FFF2-40B4-BE49-F238E27FC236}">
                  <a16:creationId xmlns:a16="http://schemas.microsoft.com/office/drawing/2014/main" id="{C7F4B91B-D671-4948-B27E-7A4031DE5FE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3" name="Freeform 35">
              <a:extLst>
                <a:ext uri="{FF2B5EF4-FFF2-40B4-BE49-F238E27FC236}">
                  <a16:creationId xmlns:a16="http://schemas.microsoft.com/office/drawing/2014/main" id="{8DDE71CF-8541-4D2C-9AC7-11E8DD024ED8}"/>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4" name="Freeform 46">
              <a:extLst>
                <a:ext uri="{FF2B5EF4-FFF2-40B4-BE49-F238E27FC236}">
                  <a16:creationId xmlns:a16="http://schemas.microsoft.com/office/drawing/2014/main" id="{A3000F87-5464-4A5C-B7EF-ECDC3667DFC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5" name="Freeform 47">
              <a:extLst>
                <a:ext uri="{FF2B5EF4-FFF2-40B4-BE49-F238E27FC236}">
                  <a16:creationId xmlns:a16="http://schemas.microsoft.com/office/drawing/2014/main" id="{BB97FD71-E492-4A45-991F-54DF839FA54F}"/>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6" name="Freeform 48">
              <a:extLst>
                <a:ext uri="{FF2B5EF4-FFF2-40B4-BE49-F238E27FC236}">
                  <a16:creationId xmlns:a16="http://schemas.microsoft.com/office/drawing/2014/main" id="{F0460235-932B-4B20-ACF9-B499C1BC9A4F}"/>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7" name="Freeform 49">
              <a:extLst>
                <a:ext uri="{FF2B5EF4-FFF2-40B4-BE49-F238E27FC236}">
                  <a16:creationId xmlns:a16="http://schemas.microsoft.com/office/drawing/2014/main" id="{F5A0A8AF-DBE4-4857-9678-410ECF7E956E}"/>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8" name="Freeform 50">
              <a:extLst>
                <a:ext uri="{FF2B5EF4-FFF2-40B4-BE49-F238E27FC236}">
                  <a16:creationId xmlns:a16="http://schemas.microsoft.com/office/drawing/2014/main" id="{7F477304-1237-4C34-BD39-638BA0E112CF}"/>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9" name="Freeform 51">
              <a:extLst>
                <a:ext uri="{FF2B5EF4-FFF2-40B4-BE49-F238E27FC236}">
                  <a16:creationId xmlns:a16="http://schemas.microsoft.com/office/drawing/2014/main" id="{E916CF7D-1A55-41B0-8453-D26FC4753D23}"/>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0" name="Freeform 52">
              <a:extLst>
                <a:ext uri="{FF2B5EF4-FFF2-40B4-BE49-F238E27FC236}">
                  <a16:creationId xmlns:a16="http://schemas.microsoft.com/office/drawing/2014/main" id="{FE06CFB0-5314-4677-AB3B-F70F01FEDD23}"/>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1" name="Freeform 53">
              <a:extLst>
                <a:ext uri="{FF2B5EF4-FFF2-40B4-BE49-F238E27FC236}">
                  <a16:creationId xmlns:a16="http://schemas.microsoft.com/office/drawing/2014/main" id="{D46B75EC-89E0-469D-9406-062767CDEA70}"/>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2" name="Freeform 54">
              <a:extLst>
                <a:ext uri="{FF2B5EF4-FFF2-40B4-BE49-F238E27FC236}">
                  <a16:creationId xmlns:a16="http://schemas.microsoft.com/office/drawing/2014/main" id="{090F2DF7-3A4C-4A34-8EA8-1EE0CCB7ECC6}"/>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3" name="Freeform 55">
              <a:extLst>
                <a:ext uri="{FF2B5EF4-FFF2-40B4-BE49-F238E27FC236}">
                  <a16:creationId xmlns:a16="http://schemas.microsoft.com/office/drawing/2014/main" id="{76EF9F12-1A83-4ACE-B2A4-1F8A44DF2991}"/>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65" name="组合 64">
            <a:extLst>
              <a:ext uri="{FF2B5EF4-FFF2-40B4-BE49-F238E27FC236}">
                <a16:creationId xmlns:a16="http://schemas.microsoft.com/office/drawing/2014/main" id="{B8461CB7-6E2B-4E1C-AD8E-2A795C9A9B84}"/>
              </a:ext>
            </a:extLst>
          </p:cNvPr>
          <p:cNvGrpSpPr/>
          <p:nvPr userDrawn="1"/>
        </p:nvGrpSpPr>
        <p:grpSpPr>
          <a:xfrm>
            <a:off x="7907717" y="824754"/>
            <a:ext cx="1778377" cy="4625393"/>
            <a:chOff x="8226779" y="1626507"/>
            <a:chExt cx="1063400" cy="2765805"/>
          </a:xfrm>
        </p:grpSpPr>
        <p:sp>
          <p:nvSpPr>
            <p:cNvPr id="14" name="Freeform 6">
              <a:extLst>
                <a:ext uri="{FF2B5EF4-FFF2-40B4-BE49-F238E27FC236}">
                  <a16:creationId xmlns:a16="http://schemas.microsoft.com/office/drawing/2014/main" id="{54C4ABEB-6AFB-403B-9893-659D13B2A5AC}"/>
                </a:ext>
              </a:extLst>
            </p:cNvPr>
            <p:cNvSpPr>
              <a:spLocks/>
            </p:cNvSpPr>
            <p:nvPr userDrawn="1"/>
          </p:nvSpPr>
          <p:spPr bwMode="auto">
            <a:xfrm rot="16521349">
              <a:off x="8347123" y="3718527"/>
              <a:ext cx="719582" cy="627987"/>
            </a:xfrm>
            <a:custGeom>
              <a:avLst/>
              <a:gdLst>
                <a:gd name="T0" fmla="*/ 779 w 793"/>
                <a:gd name="T1" fmla="*/ 276 h 650"/>
                <a:gd name="T2" fmla="*/ 352 w 793"/>
                <a:gd name="T3" fmla="*/ 128 h 650"/>
                <a:gd name="T4" fmla="*/ 0 w 793"/>
                <a:gd name="T5" fmla="*/ 160 h 650"/>
                <a:gd name="T6" fmla="*/ 779 w 793"/>
                <a:gd name="T7" fmla="*/ 276 h 650"/>
              </a:gdLst>
              <a:ahLst/>
              <a:cxnLst>
                <a:cxn ang="0">
                  <a:pos x="T0" y="T1"/>
                </a:cxn>
                <a:cxn ang="0">
                  <a:pos x="T2" y="T3"/>
                </a:cxn>
                <a:cxn ang="0">
                  <a:pos x="T4" y="T5"/>
                </a:cxn>
                <a:cxn ang="0">
                  <a:pos x="T6" y="T7"/>
                </a:cxn>
              </a:cxnLst>
              <a:rect l="0" t="0" r="r" b="b"/>
              <a:pathLst>
                <a:path w="793" h="650">
                  <a:moveTo>
                    <a:pt x="779" y="276"/>
                  </a:moveTo>
                  <a:cubicBezTo>
                    <a:pt x="793" y="80"/>
                    <a:pt x="503" y="0"/>
                    <a:pt x="352" y="128"/>
                  </a:cubicBezTo>
                  <a:cubicBezTo>
                    <a:pt x="266" y="201"/>
                    <a:pt x="154" y="267"/>
                    <a:pt x="0" y="160"/>
                  </a:cubicBezTo>
                  <a:cubicBezTo>
                    <a:pt x="291" y="650"/>
                    <a:pt x="763" y="495"/>
                    <a:pt x="779" y="276"/>
                  </a:cubicBezTo>
                  <a:close/>
                </a:path>
              </a:pathLst>
            </a:custGeom>
            <a:solidFill>
              <a:srgbClr val="D97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Freeform 7">
              <a:extLst>
                <a:ext uri="{FF2B5EF4-FFF2-40B4-BE49-F238E27FC236}">
                  <a16:creationId xmlns:a16="http://schemas.microsoft.com/office/drawing/2014/main" id="{0A7802AC-E96C-483C-8B02-9B401B7620EA}"/>
                </a:ext>
              </a:extLst>
            </p:cNvPr>
            <p:cNvSpPr>
              <a:spLocks/>
            </p:cNvSpPr>
            <p:nvPr userDrawn="1"/>
          </p:nvSpPr>
          <p:spPr bwMode="auto">
            <a:xfrm rot="16521349">
              <a:off x="8492455" y="3710312"/>
              <a:ext cx="449739" cy="399434"/>
            </a:xfrm>
            <a:custGeom>
              <a:avLst/>
              <a:gdLst>
                <a:gd name="T0" fmla="*/ 483 w 495"/>
                <a:gd name="T1" fmla="*/ 140 h 414"/>
                <a:gd name="T2" fmla="*/ 210 w 495"/>
                <a:gd name="T3" fmla="*/ 92 h 414"/>
                <a:gd name="T4" fmla="*/ 0 w 495"/>
                <a:gd name="T5" fmla="*/ 147 h 414"/>
                <a:gd name="T6" fmla="*/ 483 w 495"/>
                <a:gd name="T7" fmla="*/ 140 h 414"/>
              </a:gdLst>
              <a:ahLst/>
              <a:cxnLst>
                <a:cxn ang="0">
                  <a:pos x="T0" y="T1"/>
                </a:cxn>
                <a:cxn ang="0">
                  <a:pos x="T2" y="T3"/>
                </a:cxn>
                <a:cxn ang="0">
                  <a:pos x="T4" y="T5"/>
                </a:cxn>
                <a:cxn ang="0">
                  <a:pos x="T6" y="T7"/>
                </a:cxn>
              </a:cxnLst>
              <a:rect l="0" t="0" r="r" b="b"/>
              <a:pathLst>
                <a:path w="495" h="414">
                  <a:moveTo>
                    <a:pt x="483" y="140"/>
                  </a:moveTo>
                  <a:cubicBezTo>
                    <a:pt x="472" y="19"/>
                    <a:pt x="288" y="0"/>
                    <a:pt x="210" y="92"/>
                  </a:cubicBezTo>
                  <a:cubicBezTo>
                    <a:pt x="165" y="145"/>
                    <a:pt x="103" y="196"/>
                    <a:pt x="0" y="147"/>
                  </a:cubicBezTo>
                  <a:cubicBezTo>
                    <a:pt x="224" y="414"/>
                    <a:pt x="495" y="273"/>
                    <a:pt x="483" y="140"/>
                  </a:cubicBezTo>
                  <a:close/>
                </a:path>
              </a:pathLst>
            </a:custGeom>
            <a:solidFill>
              <a:srgbClr val="DA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Freeform 8">
              <a:extLst>
                <a:ext uri="{FF2B5EF4-FFF2-40B4-BE49-F238E27FC236}">
                  <a16:creationId xmlns:a16="http://schemas.microsoft.com/office/drawing/2014/main" id="{D3ADBD63-D5A8-4B4B-AEBD-EC6C4C99673A}"/>
                </a:ext>
              </a:extLst>
            </p:cNvPr>
            <p:cNvSpPr>
              <a:spLocks/>
            </p:cNvSpPr>
            <p:nvPr userDrawn="1"/>
          </p:nvSpPr>
          <p:spPr bwMode="auto">
            <a:xfrm rot="16521349">
              <a:off x="8526224" y="3444570"/>
              <a:ext cx="369785" cy="170881"/>
            </a:xfrm>
            <a:custGeom>
              <a:avLst/>
              <a:gdLst>
                <a:gd name="T0" fmla="*/ 10 w 185"/>
                <a:gd name="T1" fmla="*/ 0 h 80"/>
                <a:gd name="T2" fmla="*/ 0 w 185"/>
                <a:gd name="T3" fmla="*/ 80 h 80"/>
                <a:gd name="T4" fmla="*/ 181 w 185"/>
                <a:gd name="T5" fmla="*/ 80 h 80"/>
                <a:gd name="T6" fmla="*/ 185 w 185"/>
                <a:gd name="T7" fmla="*/ 41 h 80"/>
                <a:gd name="T8" fmla="*/ 10 w 185"/>
                <a:gd name="T9" fmla="*/ 0 h 80"/>
              </a:gdLst>
              <a:ahLst/>
              <a:cxnLst>
                <a:cxn ang="0">
                  <a:pos x="T0" y="T1"/>
                </a:cxn>
                <a:cxn ang="0">
                  <a:pos x="T2" y="T3"/>
                </a:cxn>
                <a:cxn ang="0">
                  <a:pos x="T4" y="T5"/>
                </a:cxn>
                <a:cxn ang="0">
                  <a:pos x="T6" y="T7"/>
                </a:cxn>
                <a:cxn ang="0">
                  <a:pos x="T8" y="T9"/>
                </a:cxn>
              </a:cxnLst>
              <a:rect l="0" t="0" r="r" b="b"/>
              <a:pathLst>
                <a:path w="185" h="80">
                  <a:moveTo>
                    <a:pt x="10" y="0"/>
                  </a:moveTo>
                  <a:lnTo>
                    <a:pt x="0" y="80"/>
                  </a:lnTo>
                  <a:lnTo>
                    <a:pt x="181" y="80"/>
                  </a:lnTo>
                  <a:lnTo>
                    <a:pt x="185" y="41"/>
                  </a:lnTo>
                  <a:lnTo>
                    <a:pt x="10" y="0"/>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Freeform 9">
              <a:extLst>
                <a:ext uri="{FF2B5EF4-FFF2-40B4-BE49-F238E27FC236}">
                  <a16:creationId xmlns:a16="http://schemas.microsoft.com/office/drawing/2014/main" id="{543E3C10-6EC0-4335-9691-594EF4EDD2FE}"/>
                </a:ext>
              </a:extLst>
            </p:cNvPr>
            <p:cNvSpPr>
              <a:spLocks/>
            </p:cNvSpPr>
            <p:nvPr userDrawn="1"/>
          </p:nvSpPr>
          <p:spPr bwMode="auto">
            <a:xfrm rot="16521349">
              <a:off x="8752118" y="3328672"/>
              <a:ext cx="603649" cy="320402"/>
            </a:xfrm>
            <a:custGeom>
              <a:avLst/>
              <a:gdLst>
                <a:gd name="T0" fmla="*/ 302 w 302"/>
                <a:gd name="T1" fmla="*/ 32 h 150"/>
                <a:gd name="T2" fmla="*/ 17 w 302"/>
                <a:gd name="T3" fmla="*/ 0 h 150"/>
                <a:gd name="T4" fmla="*/ 0 w 302"/>
                <a:gd name="T5" fmla="*/ 150 h 150"/>
                <a:gd name="T6" fmla="*/ 302 w 302"/>
                <a:gd name="T7" fmla="*/ 32 h 150"/>
              </a:gdLst>
              <a:ahLst/>
              <a:cxnLst>
                <a:cxn ang="0">
                  <a:pos x="T0" y="T1"/>
                </a:cxn>
                <a:cxn ang="0">
                  <a:pos x="T2" y="T3"/>
                </a:cxn>
                <a:cxn ang="0">
                  <a:pos x="T4" y="T5"/>
                </a:cxn>
                <a:cxn ang="0">
                  <a:pos x="T6" y="T7"/>
                </a:cxn>
              </a:cxnLst>
              <a:rect l="0" t="0" r="r" b="b"/>
              <a:pathLst>
                <a:path w="302" h="150">
                  <a:moveTo>
                    <a:pt x="302" y="32"/>
                  </a:moveTo>
                  <a:lnTo>
                    <a:pt x="17" y="0"/>
                  </a:lnTo>
                  <a:lnTo>
                    <a:pt x="0" y="150"/>
                  </a:lnTo>
                  <a:lnTo>
                    <a:pt x="302" y="32"/>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
              <a:extLst>
                <a:ext uri="{FF2B5EF4-FFF2-40B4-BE49-F238E27FC236}">
                  <a16:creationId xmlns:a16="http://schemas.microsoft.com/office/drawing/2014/main" id="{1640C056-9CAD-4FED-BD25-FD2AC076E6CE}"/>
                </a:ext>
              </a:extLst>
            </p:cNvPr>
            <p:cNvSpPr>
              <a:spLocks/>
            </p:cNvSpPr>
            <p:nvPr userDrawn="1"/>
          </p:nvSpPr>
          <p:spPr bwMode="auto">
            <a:xfrm rot="16521349">
              <a:off x="8138389" y="3177992"/>
              <a:ext cx="567670" cy="390890"/>
            </a:xfrm>
            <a:custGeom>
              <a:avLst/>
              <a:gdLst>
                <a:gd name="T0" fmla="*/ 284 w 284"/>
                <a:gd name="T1" fmla="*/ 183 h 183"/>
                <a:gd name="T2" fmla="*/ 0 w 284"/>
                <a:gd name="T3" fmla="*/ 151 h 183"/>
                <a:gd name="T4" fmla="*/ 17 w 284"/>
                <a:gd name="T5" fmla="*/ 0 h 183"/>
                <a:gd name="T6" fmla="*/ 284 w 284"/>
                <a:gd name="T7" fmla="*/ 183 h 183"/>
              </a:gdLst>
              <a:ahLst/>
              <a:cxnLst>
                <a:cxn ang="0">
                  <a:pos x="T0" y="T1"/>
                </a:cxn>
                <a:cxn ang="0">
                  <a:pos x="T2" y="T3"/>
                </a:cxn>
                <a:cxn ang="0">
                  <a:pos x="T4" y="T5"/>
                </a:cxn>
                <a:cxn ang="0">
                  <a:pos x="T6" y="T7"/>
                </a:cxn>
              </a:cxnLst>
              <a:rect l="0" t="0" r="r" b="b"/>
              <a:pathLst>
                <a:path w="284" h="183">
                  <a:moveTo>
                    <a:pt x="284" y="183"/>
                  </a:moveTo>
                  <a:lnTo>
                    <a:pt x="0" y="151"/>
                  </a:lnTo>
                  <a:lnTo>
                    <a:pt x="17" y="0"/>
                  </a:lnTo>
                  <a:lnTo>
                    <a:pt x="284" y="183"/>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1">
              <a:extLst>
                <a:ext uri="{FF2B5EF4-FFF2-40B4-BE49-F238E27FC236}">
                  <a16:creationId xmlns:a16="http://schemas.microsoft.com/office/drawing/2014/main" id="{62CD5086-2988-4B12-9989-4D0796BB02B5}"/>
                </a:ext>
              </a:extLst>
            </p:cNvPr>
            <p:cNvSpPr>
              <a:spLocks/>
            </p:cNvSpPr>
            <p:nvPr userDrawn="1"/>
          </p:nvSpPr>
          <p:spPr bwMode="auto">
            <a:xfrm rot="16521349">
              <a:off x="8166776" y="3233310"/>
              <a:ext cx="589657" cy="309722"/>
            </a:xfrm>
            <a:custGeom>
              <a:avLst/>
              <a:gdLst>
                <a:gd name="T0" fmla="*/ 284 w 284"/>
                <a:gd name="T1" fmla="*/ 145 h 145"/>
                <a:gd name="T2" fmla="*/ 0 w 284"/>
                <a:gd name="T3" fmla="*/ 113 h 145"/>
                <a:gd name="T4" fmla="*/ 29 w 284"/>
                <a:gd name="T5" fmla="*/ 0 h 145"/>
                <a:gd name="T6" fmla="*/ 284 w 284"/>
                <a:gd name="T7" fmla="*/ 145 h 145"/>
              </a:gdLst>
              <a:ahLst/>
              <a:cxnLst>
                <a:cxn ang="0">
                  <a:pos x="T0" y="T1"/>
                </a:cxn>
                <a:cxn ang="0">
                  <a:pos x="T2" y="T3"/>
                </a:cxn>
                <a:cxn ang="0">
                  <a:pos x="T4" y="T5"/>
                </a:cxn>
                <a:cxn ang="0">
                  <a:pos x="T6" y="T7"/>
                </a:cxn>
              </a:cxnLst>
              <a:rect l="0" t="0" r="r" b="b"/>
              <a:pathLst>
                <a:path w="284" h="145">
                  <a:moveTo>
                    <a:pt x="284" y="145"/>
                  </a:moveTo>
                  <a:lnTo>
                    <a:pt x="0" y="113"/>
                  </a:lnTo>
                  <a:lnTo>
                    <a:pt x="29" y="0"/>
                  </a:lnTo>
                  <a:lnTo>
                    <a:pt x="284" y="14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2">
              <a:extLst>
                <a:ext uri="{FF2B5EF4-FFF2-40B4-BE49-F238E27FC236}">
                  <a16:creationId xmlns:a16="http://schemas.microsoft.com/office/drawing/2014/main" id="{F15E2CEC-89D7-430D-B234-13120D6E72A8}"/>
                </a:ext>
              </a:extLst>
            </p:cNvPr>
            <p:cNvSpPr>
              <a:spLocks/>
            </p:cNvSpPr>
            <p:nvPr userDrawn="1"/>
          </p:nvSpPr>
          <p:spPr bwMode="auto">
            <a:xfrm rot="16521349">
              <a:off x="8767716" y="3372141"/>
              <a:ext cx="627635" cy="262729"/>
            </a:xfrm>
            <a:custGeom>
              <a:avLst/>
              <a:gdLst>
                <a:gd name="T0" fmla="*/ 302 w 302"/>
                <a:gd name="T1" fmla="*/ 5 h 123"/>
                <a:gd name="T2" fmla="*/ 35 w 302"/>
                <a:gd name="T3" fmla="*/ 0 h 123"/>
                <a:gd name="T4" fmla="*/ 0 w 302"/>
                <a:gd name="T5" fmla="*/ 123 h 123"/>
                <a:gd name="T6" fmla="*/ 302 w 302"/>
                <a:gd name="T7" fmla="*/ 5 h 123"/>
              </a:gdLst>
              <a:ahLst/>
              <a:cxnLst>
                <a:cxn ang="0">
                  <a:pos x="T0" y="T1"/>
                </a:cxn>
                <a:cxn ang="0">
                  <a:pos x="T2" y="T3"/>
                </a:cxn>
                <a:cxn ang="0">
                  <a:pos x="T4" y="T5"/>
                </a:cxn>
                <a:cxn ang="0">
                  <a:pos x="T6" y="T7"/>
                </a:cxn>
              </a:cxnLst>
              <a:rect l="0" t="0" r="r" b="b"/>
              <a:pathLst>
                <a:path w="302" h="123">
                  <a:moveTo>
                    <a:pt x="302" y="5"/>
                  </a:moveTo>
                  <a:lnTo>
                    <a:pt x="35" y="0"/>
                  </a:lnTo>
                  <a:lnTo>
                    <a:pt x="0" y="123"/>
                  </a:lnTo>
                  <a:lnTo>
                    <a:pt x="302" y="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3">
              <a:extLst>
                <a:ext uri="{FF2B5EF4-FFF2-40B4-BE49-F238E27FC236}">
                  <a16:creationId xmlns:a16="http://schemas.microsoft.com/office/drawing/2014/main" id="{224D2C46-6251-4978-AE73-D6CE38C4102D}"/>
                </a:ext>
              </a:extLst>
            </p:cNvPr>
            <p:cNvSpPr>
              <a:spLocks/>
            </p:cNvSpPr>
            <p:nvPr userDrawn="1"/>
          </p:nvSpPr>
          <p:spPr bwMode="auto">
            <a:xfrm rot="16521349">
              <a:off x="8551744" y="3472595"/>
              <a:ext cx="369785" cy="119617"/>
            </a:xfrm>
            <a:custGeom>
              <a:avLst/>
              <a:gdLst>
                <a:gd name="T0" fmla="*/ 26 w 185"/>
                <a:gd name="T1" fmla="*/ 0 h 56"/>
                <a:gd name="T2" fmla="*/ 0 w 185"/>
                <a:gd name="T3" fmla="*/ 56 h 56"/>
                <a:gd name="T4" fmla="*/ 181 w 185"/>
                <a:gd name="T5" fmla="*/ 56 h 56"/>
                <a:gd name="T6" fmla="*/ 185 w 185"/>
                <a:gd name="T7" fmla="*/ 17 h 56"/>
                <a:gd name="T8" fmla="*/ 26 w 185"/>
                <a:gd name="T9" fmla="*/ 0 h 56"/>
              </a:gdLst>
              <a:ahLst/>
              <a:cxnLst>
                <a:cxn ang="0">
                  <a:pos x="T0" y="T1"/>
                </a:cxn>
                <a:cxn ang="0">
                  <a:pos x="T2" y="T3"/>
                </a:cxn>
                <a:cxn ang="0">
                  <a:pos x="T4" y="T5"/>
                </a:cxn>
                <a:cxn ang="0">
                  <a:pos x="T6" y="T7"/>
                </a:cxn>
                <a:cxn ang="0">
                  <a:pos x="T8" y="T9"/>
                </a:cxn>
              </a:cxnLst>
              <a:rect l="0" t="0" r="r" b="b"/>
              <a:pathLst>
                <a:path w="185" h="56">
                  <a:moveTo>
                    <a:pt x="26" y="0"/>
                  </a:moveTo>
                  <a:lnTo>
                    <a:pt x="0" y="56"/>
                  </a:lnTo>
                  <a:lnTo>
                    <a:pt x="181" y="56"/>
                  </a:lnTo>
                  <a:lnTo>
                    <a:pt x="185" y="17"/>
                  </a:lnTo>
                  <a:lnTo>
                    <a:pt x="26" y="0"/>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4">
              <a:extLst>
                <a:ext uri="{FF2B5EF4-FFF2-40B4-BE49-F238E27FC236}">
                  <a16:creationId xmlns:a16="http://schemas.microsoft.com/office/drawing/2014/main" id="{3A8DF3D5-BB7E-46BE-83B1-B118A13D14F6}"/>
                </a:ext>
              </a:extLst>
            </p:cNvPr>
            <p:cNvSpPr>
              <a:spLocks/>
            </p:cNvSpPr>
            <p:nvPr userDrawn="1"/>
          </p:nvSpPr>
          <p:spPr bwMode="auto">
            <a:xfrm rot="16521349">
              <a:off x="7885039" y="2322171"/>
              <a:ext cx="2042812" cy="651483"/>
            </a:xfrm>
            <a:custGeom>
              <a:avLst/>
              <a:gdLst>
                <a:gd name="T0" fmla="*/ 1488 w 2170"/>
                <a:gd name="T1" fmla="*/ 655 h 673"/>
                <a:gd name="T2" fmla="*/ 1488 w 2170"/>
                <a:gd name="T3" fmla="*/ 655 h 673"/>
                <a:gd name="T4" fmla="*/ 12 w 2170"/>
                <a:gd name="T5" fmla="*/ 484 h 673"/>
                <a:gd name="T6" fmla="*/ 12 w 2170"/>
                <a:gd name="T7" fmla="*/ 483 h 673"/>
                <a:gd name="T8" fmla="*/ 12 w 2170"/>
                <a:gd name="T9" fmla="*/ 483 h 673"/>
                <a:gd name="T10" fmla="*/ 10 w 2170"/>
                <a:gd name="T11" fmla="*/ 238 h 673"/>
                <a:gd name="T12" fmla="*/ 68 w 2170"/>
                <a:gd name="T13" fmla="*/ 0 h 673"/>
                <a:gd name="T14" fmla="*/ 1526 w 2170"/>
                <a:gd name="T15" fmla="*/ 169 h 673"/>
                <a:gd name="T16" fmla="*/ 1544 w 2170"/>
                <a:gd name="T17" fmla="*/ 171 h 673"/>
                <a:gd name="T18" fmla="*/ 2170 w 2170"/>
                <a:gd name="T19" fmla="*/ 488 h 673"/>
                <a:gd name="T20" fmla="*/ 1488 w 2170"/>
                <a:gd name="T21" fmla="*/ 65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0" h="673">
                  <a:moveTo>
                    <a:pt x="1488" y="655"/>
                  </a:moveTo>
                  <a:cubicBezTo>
                    <a:pt x="1488" y="655"/>
                    <a:pt x="1488" y="655"/>
                    <a:pt x="1488" y="655"/>
                  </a:cubicBezTo>
                  <a:cubicBezTo>
                    <a:pt x="12" y="484"/>
                    <a:pt x="12" y="484"/>
                    <a:pt x="12" y="484"/>
                  </a:cubicBezTo>
                  <a:cubicBezTo>
                    <a:pt x="12" y="483"/>
                    <a:pt x="12" y="483"/>
                    <a:pt x="12" y="483"/>
                  </a:cubicBezTo>
                  <a:cubicBezTo>
                    <a:pt x="12" y="483"/>
                    <a:pt x="12" y="483"/>
                    <a:pt x="12" y="483"/>
                  </a:cubicBezTo>
                  <a:cubicBezTo>
                    <a:pt x="1" y="405"/>
                    <a:pt x="0" y="323"/>
                    <a:pt x="10" y="238"/>
                  </a:cubicBezTo>
                  <a:cubicBezTo>
                    <a:pt x="19" y="153"/>
                    <a:pt x="39" y="73"/>
                    <a:pt x="68" y="0"/>
                  </a:cubicBezTo>
                  <a:cubicBezTo>
                    <a:pt x="1526" y="169"/>
                    <a:pt x="1526" y="169"/>
                    <a:pt x="1526" y="169"/>
                  </a:cubicBezTo>
                  <a:cubicBezTo>
                    <a:pt x="1532" y="169"/>
                    <a:pt x="1538" y="170"/>
                    <a:pt x="1544" y="171"/>
                  </a:cubicBezTo>
                  <a:cubicBezTo>
                    <a:pt x="1720" y="194"/>
                    <a:pt x="1988" y="360"/>
                    <a:pt x="2170" y="488"/>
                  </a:cubicBezTo>
                  <a:cubicBezTo>
                    <a:pt x="1963" y="572"/>
                    <a:pt x="1665" y="673"/>
                    <a:pt x="1488" y="655"/>
                  </a:cubicBezTo>
                  <a:close/>
                </a:path>
              </a:pathLst>
            </a:custGeom>
            <a:solidFill>
              <a:srgbClr val="F6D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5">
              <a:extLst>
                <a:ext uri="{FF2B5EF4-FFF2-40B4-BE49-F238E27FC236}">
                  <a16:creationId xmlns:a16="http://schemas.microsoft.com/office/drawing/2014/main" id="{3D1D39C1-E9A9-4D85-8D31-697403408BBD}"/>
                </a:ext>
              </a:extLst>
            </p:cNvPr>
            <p:cNvSpPr>
              <a:spLocks/>
            </p:cNvSpPr>
            <p:nvPr userDrawn="1"/>
          </p:nvSpPr>
          <p:spPr bwMode="auto">
            <a:xfrm rot="16521349">
              <a:off x="8809147" y="2326102"/>
              <a:ext cx="305822" cy="326810"/>
            </a:xfrm>
            <a:custGeom>
              <a:avLst/>
              <a:gdLst>
                <a:gd name="T0" fmla="*/ 61 w 338"/>
                <a:gd name="T1" fmla="*/ 278 h 338"/>
                <a:gd name="T2" fmla="*/ 278 w 338"/>
                <a:gd name="T3" fmla="*/ 277 h 338"/>
                <a:gd name="T4" fmla="*/ 277 w 338"/>
                <a:gd name="T5" fmla="*/ 59 h 338"/>
                <a:gd name="T6" fmla="*/ 60 w 338"/>
                <a:gd name="T7" fmla="*/ 60 h 338"/>
                <a:gd name="T8" fmla="*/ 61 w 338"/>
                <a:gd name="T9" fmla="*/ 278 h 338"/>
              </a:gdLst>
              <a:ahLst/>
              <a:cxnLst>
                <a:cxn ang="0">
                  <a:pos x="T0" y="T1"/>
                </a:cxn>
                <a:cxn ang="0">
                  <a:pos x="T2" y="T3"/>
                </a:cxn>
                <a:cxn ang="0">
                  <a:pos x="T4" y="T5"/>
                </a:cxn>
                <a:cxn ang="0">
                  <a:pos x="T6" y="T7"/>
                </a:cxn>
                <a:cxn ang="0">
                  <a:pos x="T8" y="T9"/>
                </a:cxn>
              </a:cxnLst>
              <a:rect l="0" t="0" r="r" b="b"/>
              <a:pathLst>
                <a:path w="338" h="338">
                  <a:moveTo>
                    <a:pt x="61" y="278"/>
                  </a:moveTo>
                  <a:cubicBezTo>
                    <a:pt x="121" y="338"/>
                    <a:pt x="219" y="337"/>
                    <a:pt x="278" y="277"/>
                  </a:cubicBezTo>
                  <a:cubicBezTo>
                    <a:pt x="338" y="217"/>
                    <a:pt x="338" y="119"/>
                    <a:pt x="277" y="59"/>
                  </a:cubicBezTo>
                  <a:cubicBezTo>
                    <a:pt x="217" y="0"/>
                    <a:pt x="119" y="0"/>
                    <a:pt x="60" y="60"/>
                  </a:cubicBezTo>
                  <a:cubicBezTo>
                    <a:pt x="0" y="121"/>
                    <a:pt x="1" y="218"/>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6">
              <a:extLst>
                <a:ext uri="{FF2B5EF4-FFF2-40B4-BE49-F238E27FC236}">
                  <a16:creationId xmlns:a16="http://schemas.microsoft.com/office/drawing/2014/main" id="{A38F8BE7-DF85-4116-A177-4B317C78131C}"/>
                </a:ext>
              </a:extLst>
            </p:cNvPr>
            <p:cNvSpPr>
              <a:spLocks/>
            </p:cNvSpPr>
            <p:nvPr userDrawn="1"/>
          </p:nvSpPr>
          <p:spPr bwMode="auto">
            <a:xfrm rot="16521349">
              <a:off x="8721482" y="2724487"/>
              <a:ext cx="305822" cy="324674"/>
            </a:xfrm>
            <a:custGeom>
              <a:avLst/>
              <a:gdLst>
                <a:gd name="T0" fmla="*/ 61 w 339"/>
                <a:gd name="T1" fmla="*/ 278 h 338"/>
                <a:gd name="T2" fmla="*/ 279 w 339"/>
                <a:gd name="T3" fmla="*/ 277 h 338"/>
                <a:gd name="T4" fmla="*/ 278 w 339"/>
                <a:gd name="T5" fmla="*/ 59 h 338"/>
                <a:gd name="T6" fmla="*/ 60 w 339"/>
                <a:gd name="T7" fmla="*/ 61 h 338"/>
                <a:gd name="T8" fmla="*/ 61 w 339"/>
                <a:gd name="T9" fmla="*/ 278 h 338"/>
              </a:gdLst>
              <a:ahLst/>
              <a:cxnLst>
                <a:cxn ang="0">
                  <a:pos x="T0" y="T1"/>
                </a:cxn>
                <a:cxn ang="0">
                  <a:pos x="T2" y="T3"/>
                </a:cxn>
                <a:cxn ang="0">
                  <a:pos x="T4" y="T5"/>
                </a:cxn>
                <a:cxn ang="0">
                  <a:pos x="T6" y="T7"/>
                </a:cxn>
                <a:cxn ang="0">
                  <a:pos x="T8" y="T9"/>
                </a:cxn>
              </a:cxnLst>
              <a:rect l="0" t="0" r="r" b="b"/>
              <a:pathLst>
                <a:path w="339" h="338">
                  <a:moveTo>
                    <a:pt x="61" y="278"/>
                  </a:moveTo>
                  <a:cubicBezTo>
                    <a:pt x="122" y="338"/>
                    <a:pt x="219" y="337"/>
                    <a:pt x="279" y="277"/>
                  </a:cubicBezTo>
                  <a:cubicBezTo>
                    <a:pt x="339" y="217"/>
                    <a:pt x="338" y="119"/>
                    <a:pt x="278" y="59"/>
                  </a:cubicBezTo>
                  <a:cubicBezTo>
                    <a:pt x="217" y="0"/>
                    <a:pt x="120" y="0"/>
                    <a:pt x="60" y="61"/>
                  </a:cubicBezTo>
                  <a:cubicBezTo>
                    <a:pt x="0" y="121"/>
                    <a:pt x="1" y="219"/>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7">
              <a:extLst>
                <a:ext uri="{FF2B5EF4-FFF2-40B4-BE49-F238E27FC236}">
                  <a16:creationId xmlns:a16="http://schemas.microsoft.com/office/drawing/2014/main" id="{2A2AE78E-0370-4ED0-B981-4AF744DDB1ED}"/>
                </a:ext>
              </a:extLst>
            </p:cNvPr>
            <p:cNvSpPr>
              <a:spLocks/>
            </p:cNvSpPr>
            <p:nvPr userDrawn="1"/>
          </p:nvSpPr>
          <p:spPr bwMode="auto">
            <a:xfrm rot="16521349">
              <a:off x="8318538" y="2718897"/>
              <a:ext cx="1549099" cy="224281"/>
            </a:xfrm>
            <a:custGeom>
              <a:avLst/>
              <a:gdLst>
                <a:gd name="T0" fmla="*/ 1442 w 1710"/>
                <a:gd name="T1" fmla="*/ 167 h 231"/>
                <a:gd name="T2" fmla="*/ 1442 w 1710"/>
                <a:gd name="T3" fmla="*/ 167 h 231"/>
                <a:gd name="T4" fmla="*/ 0 w 1710"/>
                <a:gd name="T5" fmla="*/ 0 h 231"/>
                <a:gd name="T6" fmla="*/ 6 w 1710"/>
                <a:gd name="T7" fmla="*/ 53 h 231"/>
                <a:gd name="T8" fmla="*/ 1463 w 1710"/>
                <a:gd name="T9" fmla="*/ 222 h 231"/>
                <a:gd name="T10" fmla="*/ 1482 w 1710"/>
                <a:gd name="T11" fmla="*/ 224 h 231"/>
                <a:gd name="T12" fmla="*/ 1710 w 1710"/>
                <a:gd name="T13" fmla="*/ 204 h 231"/>
                <a:gd name="T14" fmla="*/ 1442 w 1710"/>
                <a:gd name="T15" fmla="*/ 16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0" h="231">
                  <a:moveTo>
                    <a:pt x="1442" y="167"/>
                  </a:moveTo>
                  <a:cubicBezTo>
                    <a:pt x="1442" y="167"/>
                    <a:pt x="1442" y="167"/>
                    <a:pt x="1442" y="167"/>
                  </a:cubicBezTo>
                  <a:cubicBezTo>
                    <a:pt x="0" y="0"/>
                    <a:pt x="0" y="0"/>
                    <a:pt x="0" y="0"/>
                  </a:cubicBezTo>
                  <a:cubicBezTo>
                    <a:pt x="1" y="18"/>
                    <a:pt x="3" y="36"/>
                    <a:pt x="6" y="53"/>
                  </a:cubicBezTo>
                  <a:cubicBezTo>
                    <a:pt x="1463" y="222"/>
                    <a:pt x="1463" y="222"/>
                    <a:pt x="1463" y="222"/>
                  </a:cubicBezTo>
                  <a:cubicBezTo>
                    <a:pt x="1469" y="223"/>
                    <a:pt x="1476" y="224"/>
                    <a:pt x="1482" y="224"/>
                  </a:cubicBezTo>
                  <a:cubicBezTo>
                    <a:pt x="1546" y="231"/>
                    <a:pt x="1625" y="222"/>
                    <a:pt x="1710" y="204"/>
                  </a:cubicBezTo>
                  <a:cubicBezTo>
                    <a:pt x="1635" y="193"/>
                    <a:pt x="1545" y="181"/>
                    <a:pt x="1442" y="167"/>
                  </a:cubicBezTo>
                  <a:close/>
                </a:path>
              </a:pathLst>
            </a:custGeom>
            <a:solidFill>
              <a:srgbClr val="D9B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8">
              <a:extLst>
                <a:ext uri="{FF2B5EF4-FFF2-40B4-BE49-F238E27FC236}">
                  <a16:creationId xmlns:a16="http://schemas.microsoft.com/office/drawing/2014/main" id="{8F85D489-EFA6-4A9A-AF52-83FFCB53DFB2}"/>
                </a:ext>
              </a:extLst>
            </p:cNvPr>
            <p:cNvSpPr>
              <a:spLocks/>
            </p:cNvSpPr>
            <p:nvPr userDrawn="1"/>
          </p:nvSpPr>
          <p:spPr bwMode="auto">
            <a:xfrm rot="16521349">
              <a:off x="7911976" y="2634380"/>
              <a:ext cx="1551098" cy="234961"/>
            </a:xfrm>
            <a:custGeom>
              <a:avLst/>
              <a:gdLst>
                <a:gd name="T0" fmla="*/ 1442 w 1712"/>
                <a:gd name="T1" fmla="*/ 217 h 243"/>
                <a:gd name="T2" fmla="*/ 1442 w 1712"/>
                <a:gd name="T3" fmla="*/ 217 h 243"/>
                <a:gd name="T4" fmla="*/ 0 w 1712"/>
                <a:gd name="T5" fmla="*/ 50 h 243"/>
                <a:gd name="T6" fmla="*/ 18 w 1712"/>
                <a:gd name="T7" fmla="*/ 0 h 243"/>
                <a:gd name="T8" fmla="*/ 1476 w 1712"/>
                <a:gd name="T9" fmla="*/ 169 h 243"/>
                <a:gd name="T10" fmla="*/ 1494 w 1712"/>
                <a:gd name="T11" fmla="*/ 171 h 243"/>
                <a:gd name="T12" fmla="*/ 1712 w 1712"/>
                <a:gd name="T13" fmla="*/ 243 h 243"/>
                <a:gd name="T14" fmla="*/ 1442 w 1712"/>
                <a:gd name="T15" fmla="*/ 217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243">
                  <a:moveTo>
                    <a:pt x="1442" y="217"/>
                  </a:moveTo>
                  <a:cubicBezTo>
                    <a:pt x="1442" y="217"/>
                    <a:pt x="1442" y="217"/>
                    <a:pt x="1442" y="217"/>
                  </a:cubicBezTo>
                  <a:cubicBezTo>
                    <a:pt x="0" y="50"/>
                    <a:pt x="0" y="50"/>
                    <a:pt x="0" y="50"/>
                  </a:cubicBezTo>
                  <a:cubicBezTo>
                    <a:pt x="5" y="33"/>
                    <a:pt x="11" y="16"/>
                    <a:pt x="18" y="0"/>
                  </a:cubicBezTo>
                  <a:cubicBezTo>
                    <a:pt x="1476" y="169"/>
                    <a:pt x="1476" y="169"/>
                    <a:pt x="1476" y="169"/>
                  </a:cubicBezTo>
                  <a:cubicBezTo>
                    <a:pt x="1482" y="169"/>
                    <a:pt x="1488" y="170"/>
                    <a:pt x="1494" y="171"/>
                  </a:cubicBezTo>
                  <a:cubicBezTo>
                    <a:pt x="1557" y="179"/>
                    <a:pt x="1633" y="206"/>
                    <a:pt x="1712" y="243"/>
                  </a:cubicBezTo>
                  <a:cubicBezTo>
                    <a:pt x="1636" y="236"/>
                    <a:pt x="1546" y="228"/>
                    <a:pt x="1442"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9">
              <a:extLst>
                <a:ext uri="{FF2B5EF4-FFF2-40B4-BE49-F238E27FC236}">
                  <a16:creationId xmlns:a16="http://schemas.microsoft.com/office/drawing/2014/main" id="{6A452174-59A8-4FD5-9CF9-2FDC7697E6DD}"/>
                </a:ext>
              </a:extLst>
            </p:cNvPr>
            <p:cNvSpPr>
              <a:spLocks/>
            </p:cNvSpPr>
            <p:nvPr userDrawn="1"/>
          </p:nvSpPr>
          <p:spPr bwMode="auto">
            <a:xfrm rot="16521349">
              <a:off x="8748259" y="1704837"/>
              <a:ext cx="609646" cy="474194"/>
            </a:xfrm>
            <a:custGeom>
              <a:avLst/>
              <a:gdLst>
                <a:gd name="T0" fmla="*/ 68 w 674"/>
                <a:gd name="T1" fmla="*/ 0 h 492"/>
                <a:gd name="T2" fmla="*/ 674 w 674"/>
                <a:gd name="T3" fmla="*/ 314 h 492"/>
                <a:gd name="T4" fmla="*/ 12 w 674"/>
                <a:gd name="T5" fmla="*/ 483 h 492"/>
                <a:gd name="T6" fmla="*/ 12 w 674"/>
                <a:gd name="T7" fmla="*/ 483 h 492"/>
                <a:gd name="T8" fmla="*/ 10 w 674"/>
                <a:gd name="T9" fmla="*/ 238 h 492"/>
                <a:gd name="T10" fmla="*/ 68 w 674"/>
                <a:gd name="T11" fmla="*/ 0 h 492"/>
              </a:gdLst>
              <a:ahLst/>
              <a:cxnLst>
                <a:cxn ang="0">
                  <a:pos x="T0" y="T1"/>
                </a:cxn>
                <a:cxn ang="0">
                  <a:pos x="T2" y="T3"/>
                </a:cxn>
                <a:cxn ang="0">
                  <a:pos x="T4" y="T5"/>
                </a:cxn>
                <a:cxn ang="0">
                  <a:pos x="T6" y="T7"/>
                </a:cxn>
                <a:cxn ang="0">
                  <a:pos x="T8" y="T9"/>
                </a:cxn>
                <a:cxn ang="0">
                  <a:pos x="T10" y="T11"/>
                </a:cxn>
              </a:cxnLst>
              <a:rect l="0" t="0" r="r" b="b"/>
              <a:pathLst>
                <a:path w="674" h="492">
                  <a:moveTo>
                    <a:pt x="68" y="0"/>
                  </a:moveTo>
                  <a:cubicBezTo>
                    <a:pt x="244" y="32"/>
                    <a:pt x="498" y="191"/>
                    <a:pt x="674" y="314"/>
                  </a:cubicBezTo>
                  <a:cubicBezTo>
                    <a:pt x="475" y="395"/>
                    <a:pt x="191" y="492"/>
                    <a:pt x="12" y="483"/>
                  </a:cubicBezTo>
                  <a:cubicBezTo>
                    <a:pt x="12" y="483"/>
                    <a:pt x="12" y="483"/>
                    <a:pt x="12" y="483"/>
                  </a:cubicBezTo>
                  <a:cubicBezTo>
                    <a:pt x="1" y="405"/>
                    <a:pt x="0" y="323"/>
                    <a:pt x="10" y="238"/>
                  </a:cubicBezTo>
                  <a:cubicBezTo>
                    <a:pt x="20" y="153"/>
                    <a:pt x="40" y="73"/>
                    <a:pt x="68" y="0"/>
                  </a:cubicBez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20">
              <a:extLst>
                <a:ext uri="{FF2B5EF4-FFF2-40B4-BE49-F238E27FC236}">
                  <a16:creationId xmlns:a16="http://schemas.microsoft.com/office/drawing/2014/main" id="{1E341DAE-F442-40C8-9B45-1929796627EF}"/>
                </a:ext>
              </a:extLst>
            </p:cNvPr>
            <p:cNvSpPr>
              <a:spLocks/>
            </p:cNvSpPr>
            <p:nvPr userDrawn="1"/>
          </p:nvSpPr>
          <p:spPr bwMode="auto">
            <a:xfrm rot="16521349">
              <a:off x="8900189" y="1869482"/>
              <a:ext cx="605648" cy="173017"/>
            </a:xfrm>
            <a:custGeom>
              <a:avLst/>
              <a:gdLst>
                <a:gd name="T0" fmla="*/ 668 w 669"/>
                <a:gd name="T1" fmla="*/ 0 h 179"/>
                <a:gd name="T2" fmla="*/ 668 w 669"/>
                <a:gd name="T3" fmla="*/ 0 h 179"/>
                <a:gd name="T4" fmla="*/ 669 w 669"/>
                <a:gd name="T5" fmla="*/ 2 h 179"/>
                <a:gd name="T6" fmla="*/ 9 w 669"/>
                <a:gd name="T7" fmla="*/ 170 h 179"/>
                <a:gd name="T8" fmla="*/ 9 w 669"/>
                <a:gd name="T9" fmla="*/ 170 h 179"/>
                <a:gd name="T10" fmla="*/ 0 w 669"/>
                <a:gd name="T11" fmla="*/ 39 h 179"/>
                <a:gd name="T12" fmla="*/ 668 w 66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669" h="179">
                  <a:moveTo>
                    <a:pt x="668" y="0"/>
                  </a:moveTo>
                  <a:cubicBezTo>
                    <a:pt x="668" y="0"/>
                    <a:pt x="668" y="0"/>
                    <a:pt x="668" y="0"/>
                  </a:cubicBezTo>
                  <a:cubicBezTo>
                    <a:pt x="669" y="2"/>
                    <a:pt x="669" y="2"/>
                    <a:pt x="669" y="2"/>
                  </a:cubicBezTo>
                  <a:cubicBezTo>
                    <a:pt x="470" y="83"/>
                    <a:pt x="187" y="179"/>
                    <a:pt x="9" y="170"/>
                  </a:cubicBezTo>
                  <a:cubicBezTo>
                    <a:pt x="9" y="170"/>
                    <a:pt x="9" y="170"/>
                    <a:pt x="9" y="170"/>
                  </a:cubicBezTo>
                  <a:cubicBezTo>
                    <a:pt x="3" y="128"/>
                    <a:pt x="0" y="84"/>
                    <a:pt x="0" y="39"/>
                  </a:cubicBezTo>
                  <a:lnTo>
                    <a:pt x="668" y="0"/>
                  </a:lnTo>
                  <a:close/>
                </a:path>
              </a:pathLst>
            </a:custGeom>
            <a:solidFill>
              <a:srgbClr val="752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21">
              <a:extLst>
                <a:ext uri="{FF2B5EF4-FFF2-40B4-BE49-F238E27FC236}">
                  <a16:creationId xmlns:a16="http://schemas.microsoft.com/office/drawing/2014/main" id="{374C5B32-0420-4222-990B-33E71FC16F3B}"/>
                </a:ext>
              </a:extLst>
            </p:cNvPr>
            <p:cNvSpPr>
              <a:spLocks/>
            </p:cNvSpPr>
            <p:nvPr userDrawn="1"/>
          </p:nvSpPr>
          <p:spPr bwMode="auto">
            <a:xfrm rot="16521349">
              <a:off x="8633444" y="3124717"/>
              <a:ext cx="305822" cy="326810"/>
            </a:xfrm>
            <a:custGeom>
              <a:avLst/>
              <a:gdLst>
                <a:gd name="T0" fmla="*/ 60 w 338"/>
                <a:gd name="T1" fmla="*/ 278 h 338"/>
                <a:gd name="T2" fmla="*/ 278 w 338"/>
                <a:gd name="T3" fmla="*/ 277 h 338"/>
                <a:gd name="T4" fmla="*/ 277 w 338"/>
                <a:gd name="T5" fmla="*/ 59 h 338"/>
                <a:gd name="T6" fmla="*/ 59 w 338"/>
                <a:gd name="T7" fmla="*/ 60 h 338"/>
                <a:gd name="T8" fmla="*/ 60 w 338"/>
                <a:gd name="T9" fmla="*/ 278 h 338"/>
              </a:gdLst>
              <a:ahLst/>
              <a:cxnLst>
                <a:cxn ang="0">
                  <a:pos x="T0" y="T1"/>
                </a:cxn>
                <a:cxn ang="0">
                  <a:pos x="T2" y="T3"/>
                </a:cxn>
                <a:cxn ang="0">
                  <a:pos x="T4" y="T5"/>
                </a:cxn>
                <a:cxn ang="0">
                  <a:pos x="T6" y="T7"/>
                </a:cxn>
                <a:cxn ang="0">
                  <a:pos x="T8" y="T9"/>
                </a:cxn>
              </a:cxnLst>
              <a:rect l="0" t="0" r="r" b="b"/>
              <a:pathLst>
                <a:path w="338" h="338">
                  <a:moveTo>
                    <a:pt x="60" y="278"/>
                  </a:moveTo>
                  <a:cubicBezTo>
                    <a:pt x="121" y="338"/>
                    <a:pt x="218" y="337"/>
                    <a:pt x="278" y="277"/>
                  </a:cubicBezTo>
                  <a:cubicBezTo>
                    <a:pt x="338" y="217"/>
                    <a:pt x="337" y="119"/>
                    <a:pt x="277" y="59"/>
                  </a:cubicBezTo>
                  <a:cubicBezTo>
                    <a:pt x="217" y="0"/>
                    <a:pt x="119" y="0"/>
                    <a:pt x="59" y="60"/>
                  </a:cubicBezTo>
                  <a:cubicBezTo>
                    <a:pt x="0" y="121"/>
                    <a:pt x="0" y="218"/>
                    <a:pt x="60"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0" name="Freeform 22">
              <a:extLst>
                <a:ext uri="{FF2B5EF4-FFF2-40B4-BE49-F238E27FC236}">
                  <a16:creationId xmlns:a16="http://schemas.microsoft.com/office/drawing/2014/main" id="{BD8DB175-738B-4810-964C-BACC2B1B57CA}"/>
                </a:ext>
              </a:extLst>
            </p:cNvPr>
            <p:cNvSpPr>
              <a:spLocks/>
            </p:cNvSpPr>
            <p:nvPr userDrawn="1"/>
          </p:nvSpPr>
          <p:spPr bwMode="auto">
            <a:xfrm rot="16521349">
              <a:off x="8669266" y="3165128"/>
              <a:ext cx="231865" cy="247777"/>
            </a:xfrm>
            <a:custGeom>
              <a:avLst/>
              <a:gdLst>
                <a:gd name="T0" fmla="*/ 47 w 257"/>
                <a:gd name="T1" fmla="*/ 212 h 257"/>
                <a:gd name="T2" fmla="*/ 212 w 257"/>
                <a:gd name="T3" fmla="*/ 211 h 257"/>
                <a:gd name="T4" fmla="*/ 211 w 257"/>
                <a:gd name="T5" fmla="*/ 46 h 257"/>
                <a:gd name="T6" fmla="*/ 46 w 257"/>
                <a:gd name="T7" fmla="*/ 46 h 257"/>
                <a:gd name="T8" fmla="*/ 47 w 257"/>
                <a:gd name="T9" fmla="*/ 212 h 257"/>
              </a:gdLst>
              <a:ahLst/>
              <a:cxnLst>
                <a:cxn ang="0">
                  <a:pos x="T0" y="T1"/>
                </a:cxn>
                <a:cxn ang="0">
                  <a:pos x="T2" y="T3"/>
                </a:cxn>
                <a:cxn ang="0">
                  <a:pos x="T4" y="T5"/>
                </a:cxn>
                <a:cxn ang="0">
                  <a:pos x="T6" y="T7"/>
                </a:cxn>
                <a:cxn ang="0">
                  <a:pos x="T8" y="T9"/>
                </a:cxn>
              </a:cxnLst>
              <a:rect l="0" t="0" r="r" b="b"/>
              <a:pathLst>
                <a:path w="257" h="257">
                  <a:moveTo>
                    <a:pt x="47" y="212"/>
                  </a:moveTo>
                  <a:cubicBezTo>
                    <a:pt x="92" y="257"/>
                    <a:pt x="166" y="256"/>
                    <a:pt x="212" y="211"/>
                  </a:cubicBezTo>
                  <a:cubicBezTo>
                    <a:pt x="257" y="165"/>
                    <a:pt x="257" y="91"/>
                    <a:pt x="211" y="46"/>
                  </a:cubicBezTo>
                  <a:cubicBezTo>
                    <a:pt x="165" y="0"/>
                    <a:pt x="91" y="1"/>
                    <a:pt x="46" y="46"/>
                  </a:cubicBezTo>
                  <a:cubicBezTo>
                    <a:pt x="0" y="92"/>
                    <a:pt x="1" y="166"/>
                    <a:pt x="47"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1" name="Freeform 23">
              <a:extLst>
                <a:ext uri="{FF2B5EF4-FFF2-40B4-BE49-F238E27FC236}">
                  <a16:creationId xmlns:a16="http://schemas.microsoft.com/office/drawing/2014/main" id="{2E9EA38E-31A9-4F7A-A27C-DDB0660A2D2F}"/>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2" name="Freeform 24">
              <a:extLst>
                <a:ext uri="{FF2B5EF4-FFF2-40B4-BE49-F238E27FC236}">
                  <a16:creationId xmlns:a16="http://schemas.microsoft.com/office/drawing/2014/main" id="{1A51A1DE-DD11-4F54-859F-A27426FCB2B2}"/>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3" name="Freeform 25">
              <a:extLst>
                <a:ext uri="{FF2B5EF4-FFF2-40B4-BE49-F238E27FC236}">
                  <a16:creationId xmlns:a16="http://schemas.microsoft.com/office/drawing/2014/main" id="{6F8E6ADC-AAF3-4909-A0F2-18F9345E6CDB}"/>
                </a:ext>
              </a:extLst>
            </p:cNvPr>
            <p:cNvSpPr>
              <a:spLocks/>
            </p:cNvSpPr>
            <p:nvPr userDrawn="1"/>
          </p:nvSpPr>
          <p:spPr bwMode="auto">
            <a:xfrm rot="16521349">
              <a:off x="8767399" y="1734400"/>
              <a:ext cx="609646" cy="418658"/>
            </a:xfrm>
            <a:custGeom>
              <a:avLst/>
              <a:gdLst>
                <a:gd name="T0" fmla="*/ 51 w 674"/>
                <a:gd name="T1" fmla="*/ 0 h 434"/>
                <a:gd name="T2" fmla="*/ 674 w 674"/>
                <a:gd name="T3" fmla="*/ 265 h 434"/>
                <a:gd name="T4" fmla="*/ 6 w 674"/>
                <a:gd name="T5" fmla="*/ 382 h 434"/>
                <a:gd name="T6" fmla="*/ 12 w 674"/>
                <a:gd name="T7" fmla="*/ 434 h 434"/>
                <a:gd name="T8" fmla="*/ 10 w 674"/>
                <a:gd name="T9" fmla="*/ 189 h 434"/>
                <a:gd name="T10" fmla="*/ 51 w 674"/>
                <a:gd name="T11" fmla="*/ 0 h 434"/>
              </a:gdLst>
              <a:ahLst/>
              <a:cxnLst>
                <a:cxn ang="0">
                  <a:pos x="T0" y="T1"/>
                </a:cxn>
                <a:cxn ang="0">
                  <a:pos x="T2" y="T3"/>
                </a:cxn>
                <a:cxn ang="0">
                  <a:pos x="T4" y="T5"/>
                </a:cxn>
                <a:cxn ang="0">
                  <a:pos x="T6" y="T7"/>
                </a:cxn>
                <a:cxn ang="0">
                  <a:pos x="T8" y="T9"/>
                </a:cxn>
                <a:cxn ang="0">
                  <a:pos x="T10" y="T11"/>
                </a:cxn>
              </a:cxnLst>
              <a:rect l="0" t="0" r="r" b="b"/>
              <a:pathLst>
                <a:path w="674" h="434">
                  <a:moveTo>
                    <a:pt x="51" y="0"/>
                  </a:moveTo>
                  <a:cubicBezTo>
                    <a:pt x="227" y="32"/>
                    <a:pt x="498" y="142"/>
                    <a:pt x="674" y="265"/>
                  </a:cubicBezTo>
                  <a:cubicBezTo>
                    <a:pt x="475" y="346"/>
                    <a:pt x="185" y="391"/>
                    <a:pt x="6" y="382"/>
                  </a:cubicBezTo>
                  <a:cubicBezTo>
                    <a:pt x="12" y="434"/>
                    <a:pt x="12" y="434"/>
                    <a:pt x="12" y="434"/>
                  </a:cubicBezTo>
                  <a:cubicBezTo>
                    <a:pt x="1" y="356"/>
                    <a:pt x="0" y="274"/>
                    <a:pt x="10" y="189"/>
                  </a:cubicBezTo>
                  <a:cubicBezTo>
                    <a:pt x="20" y="104"/>
                    <a:pt x="23" y="72"/>
                    <a:pt x="51" y="0"/>
                  </a:cubicBez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4" name="Freeform 26">
              <a:extLst>
                <a:ext uri="{FF2B5EF4-FFF2-40B4-BE49-F238E27FC236}">
                  <a16:creationId xmlns:a16="http://schemas.microsoft.com/office/drawing/2014/main" id="{BDF63CEE-5A3E-4DF6-96AD-ECEFE80258A4}"/>
                </a:ext>
              </a:extLst>
            </p:cNvPr>
            <p:cNvSpPr>
              <a:spLocks/>
            </p:cNvSpPr>
            <p:nvPr userDrawn="1"/>
          </p:nvSpPr>
          <p:spPr bwMode="auto">
            <a:xfrm rot="16521349">
              <a:off x="8667249" y="3228128"/>
              <a:ext cx="165904" cy="113209"/>
            </a:xfrm>
            <a:custGeom>
              <a:avLst/>
              <a:gdLst>
                <a:gd name="T0" fmla="*/ 152 w 183"/>
                <a:gd name="T1" fmla="*/ 34 h 119"/>
                <a:gd name="T2" fmla="*/ 175 w 183"/>
                <a:gd name="T3" fmla="*/ 119 h 119"/>
                <a:gd name="T4" fmla="*/ 150 w 183"/>
                <a:gd name="T5" fmla="*/ 69 h 119"/>
                <a:gd name="T6" fmla="*/ 26 w 183"/>
                <a:gd name="T7" fmla="*/ 70 h 119"/>
                <a:gd name="T8" fmla="*/ 4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6" y="57"/>
                    <a:pt x="183" y="90"/>
                    <a:pt x="175" y="119"/>
                  </a:cubicBezTo>
                  <a:cubicBezTo>
                    <a:pt x="173" y="101"/>
                    <a:pt x="164" y="83"/>
                    <a:pt x="150" y="69"/>
                  </a:cubicBezTo>
                  <a:cubicBezTo>
                    <a:pt x="116" y="35"/>
                    <a:pt x="60" y="35"/>
                    <a:pt x="26" y="70"/>
                  </a:cubicBezTo>
                  <a:cubicBezTo>
                    <a:pt x="15" y="81"/>
                    <a:pt x="8" y="94"/>
                    <a:pt x="4" y="109"/>
                  </a:cubicBezTo>
                  <a:cubicBezTo>
                    <a:pt x="0" y="83"/>
                    <a:pt x="8" y="55"/>
                    <a:pt x="28" y="35"/>
                  </a:cubicBezTo>
                  <a:cubicBezTo>
                    <a:pt x="62" y="0"/>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5" name="Freeform 27">
              <a:extLst>
                <a:ext uri="{FF2B5EF4-FFF2-40B4-BE49-F238E27FC236}">
                  <a16:creationId xmlns:a16="http://schemas.microsoft.com/office/drawing/2014/main" id="{7E9E5F1C-7195-40F7-8403-CBE8E136E657}"/>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6" name="Freeform 28">
              <a:extLst>
                <a:ext uri="{FF2B5EF4-FFF2-40B4-BE49-F238E27FC236}">
                  <a16:creationId xmlns:a16="http://schemas.microsoft.com/office/drawing/2014/main" id="{7070E16E-AB08-4A17-9271-C95B1462E132}"/>
                </a:ext>
              </a:extLst>
            </p:cNvPr>
            <p:cNvSpPr>
              <a:spLocks/>
            </p:cNvSpPr>
            <p:nvPr userDrawn="1"/>
          </p:nvSpPr>
          <p:spPr bwMode="auto">
            <a:xfrm rot="16521349">
              <a:off x="8755287" y="2825762"/>
              <a:ext cx="165904" cy="115345"/>
            </a:xfrm>
            <a:custGeom>
              <a:avLst/>
              <a:gdLst>
                <a:gd name="T0" fmla="*/ 152 w 183"/>
                <a:gd name="T1" fmla="*/ 34 h 120"/>
                <a:gd name="T2" fmla="*/ 175 w 183"/>
                <a:gd name="T3" fmla="*/ 120 h 120"/>
                <a:gd name="T4" fmla="*/ 150 w 183"/>
                <a:gd name="T5" fmla="*/ 69 h 120"/>
                <a:gd name="T6" fmla="*/ 26 w 183"/>
                <a:gd name="T7" fmla="*/ 70 h 120"/>
                <a:gd name="T8" fmla="*/ 4 w 183"/>
                <a:gd name="T9" fmla="*/ 109 h 120"/>
                <a:gd name="T10" fmla="*/ 28 w 183"/>
                <a:gd name="T11" fmla="*/ 35 h 120"/>
                <a:gd name="T12" fmla="*/ 152 w 183"/>
                <a:gd name="T13" fmla="*/ 34 h 120"/>
              </a:gdLst>
              <a:ahLst/>
              <a:cxnLst>
                <a:cxn ang="0">
                  <a:pos x="T0" y="T1"/>
                </a:cxn>
                <a:cxn ang="0">
                  <a:pos x="T2" y="T3"/>
                </a:cxn>
                <a:cxn ang="0">
                  <a:pos x="T4" y="T5"/>
                </a:cxn>
                <a:cxn ang="0">
                  <a:pos x="T6" y="T7"/>
                </a:cxn>
                <a:cxn ang="0">
                  <a:pos x="T8" y="T9"/>
                </a:cxn>
                <a:cxn ang="0">
                  <a:pos x="T10" y="T11"/>
                </a:cxn>
                <a:cxn ang="0">
                  <a:pos x="T12" y="T13"/>
                </a:cxn>
              </a:cxnLst>
              <a:rect l="0" t="0" r="r" b="b"/>
              <a:pathLst>
                <a:path w="183" h="120">
                  <a:moveTo>
                    <a:pt x="152" y="34"/>
                  </a:moveTo>
                  <a:cubicBezTo>
                    <a:pt x="175" y="57"/>
                    <a:pt x="183" y="90"/>
                    <a:pt x="175" y="120"/>
                  </a:cubicBezTo>
                  <a:cubicBezTo>
                    <a:pt x="173" y="101"/>
                    <a:pt x="164" y="83"/>
                    <a:pt x="150" y="69"/>
                  </a:cubicBezTo>
                  <a:cubicBezTo>
                    <a:pt x="116" y="35"/>
                    <a:pt x="60" y="36"/>
                    <a:pt x="26" y="70"/>
                  </a:cubicBezTo>
                  <a:cubicBezTo>
                    <a:pt x="15" y="81"/>
                    <a:pt x="7" y="95"/>
                    <a:pt x="4" y="109"/>
                  </a:cubicBezTo>
                  <a:cubicBezTo>
                    <a:pt x="0" y="83"/>
                    <a:pt x="8" y="55"/>
                    <a:pt x="28" y="35"/>
                  </a:cubicBezTo>
                  <a:cubicBezTo>
                    <a:pt x="62" y="1"/>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7" name="Freeform 29">
              <a:extLst>
                <a:ext uri="{FF2B5EF4-FFF2-40B4-BE49-F238E27FC236}">
                  <a16:creationId xmlns:a16="http://schemas.microsoft.com/office/drawing/2014/main" id="{E1E5FBF5-E840-4174-8B94-CD06AAFFFDBA}"/>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8" name="Freeform 30">
              <a:extLst>
                <a:ext uri="{FF2B5EF4-FFF2-40B4-BE49-F238E27FC236}">
                  <a16:creationId xmlns:a16="http://schemas.microsoft.com/office/drawing/2014/main" id="{EE7A0DD7-E053-49F0-AA87-1A39DA5F1B96}"/>
                </a:ext>
              </a:extLst>
            </p:cNvPr>
            <p:cNvSpPr>
              <a:spLocks/>
            </p:cNvSpPr>
            <p:nvPr userDrawn="1"/>
          </p:nvSpPr>
          <p:spPr bwMode="auto">
            <a:xfrm rot="16521349">
              <a:off x="8845108" y="2427550"/>
              <a:ext cx="163905" cy="115345"/>
            </a:xfrm>
            <a:custGeom>
              <a:avLst/>
              <a:gdLst>
                <a:gd name="T0" fmla="*/ 152 w 183"/>
                <a:gd name="T1" fmla="*/ 34 h 119"/>
                <a:gd name="T2" fmla="*/ 175 w 183"/>
                <a:gd name="T3" fmla="*/ 119 h 119"/>
                <a:gd name="T4" fmla="*/ 150 w 183"/>
                <a:gd name="T5" fmla="*/ 69 h 119"/>
                <a:gd name="T6" fmla="*/ 26 w 183"/>
                <a:gd name="T7" fmla="*/ 70 h 119"/>
                <a:gd name="T8" fmla="*/ 3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5" y="57"/>
                    <a:pt x="183" y="90"/>
                    <a:pt x="175" y="119"/>
                  </a:cubicBezTo>
                  <a:cubicBezTo>
                    <a:pt x="172" y="101"/>
                    <a:pt x="164" y="83"/>
                    <a:pt x="150" y="69"/>
                  </a:cubicBezTo>
                  <a:cubicBezTo>
                    <a:pt x="115" y="35"/>
                    <a:pt x="60" y="35"/>
                    <a:pt x="26" y="70"/>
                  </a:cubicBezTo>
                  <a:cubicBezTo>
                    <a:pt x="14" y="81"/>
                    <a:pt x="7" y="94"/>
                    <a:pt x="3" y="109"/>
                  </a:cubicBezTo>
                  <a:cubicBezTo>
                    <a:pt x="0" y="83"/>
                    <a:pt x="8" y="55"/>
                    <a:pt x="28" y="35"/>
                  </a:cubicBezTo>
                  <a:cubicBezTo>
                    <a:pt x="62" y="0"/>
                    <a:pt x="117"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1575569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750"/>
                                        <p:tgtEl>
                                          <p:spTgt spid="66"/>
                                        </p:tgtEl>
                                      </p:cBhvr>
                                    </p:animEffect>
                                  </p:childTnLst>
                                </p:cTn>
                              </p:par>
                              <p:par>
                                <p:cTn id="16" presetID="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750" fill="hold"/>
                                        <p:tgtEl>
                                          <p:spTgt spid="65"/>
                                        </p:tgtEl>
                                        <p:attrNameLst>
                                          <p:attrName>ppt_x</p:attrName>
                                        </p:attrNameLst>
                                      </p:cBhvr>
                                      <p:tavLst>
                                        <p:tav tm="0">
                                          <p:val>
                                            <p:strVal val="#ppt_x"/>
                                          </p:val>
                                        </p:tav>
                                        <p:tav tm="100000">
                                          <p:val>
                                            <p:strVal val="#ppt_x"/>
                                          </p:val>
                                        </p:tav>
                                      </p:tavLst>
                                    </p:anim>
                                    <p:anim calcmode="lin" valueType="num">
                                      <p:cBhvr additive="base">
                                        <p:cTn id="19" dur="7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8FED09F7-20B1-4F5D-92A1-A42D725C85F2}"/>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2935849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910E8C5-4CE9-4593-B1A6-561FCACD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61" y="3973799"/>
            <a:ext cx="7444944" cy="2698956"/>
          </a:xfrm>
          <a:prstGeom prst="rect">
            <a:avLst/>
          </a:prstGeom>
        </p:spPr>
      </p:pic>
      <p:grpSp>
        <p:nvGrpSpPr>
          <p:cNvPr id="12" name="Group 97">
            <a:extLst>
              <a:ext uri="{FF2B5EF4-FFF2-40B4-BE49-F238E27FC236}">
                <a16:creationId xmlns:a16="http://schemas.microsoft.com/office/drawing/2014/main" id="{912E5D3F-08B7-486C-AF83-4A34D4D23413}"/>
              </a:ext>
            </a:extLst>
          </p:cNvPr>
          <p:cNvGrpSpPr>
            <a:grpSpLocks noChangeAspect="1"/>
          </p:cNvGrpSpPr>
          <p:nvPr userDrawn="1"/>
        </p:nvGrpSpPr>
        <p:grpSpPr bwMode="auto">
          <a:xfrm>
            <a:off x="226521" y="343300"/>
            <a:ext cx="1788490" cy="1784350"/>
            <a:chOff x="100" y="412"/>
            <a:chExt cx="1296" cy="1293"/>
          </a:xfrm>
        </p:grpSpPr>
        <p:sp>
          <p:nvSpPr>
            <p:cNvPr id="13" name="AutoShape 96">
              <a:extLst>
                <a:ext uri="{FF2B5EF4-FFF2-40B4-BE49-F238E27FC236}">
                  <a16:creationId xmlns:a16="http://schemas.microsoft.com/office/drawing/2014/main" id="{5C54BBB4-50FF-4496-8259-4FF827ADD043}"/>
                </a:ext>
              </a:extLst>
            </p:cNvPr>
            <p:cNvSpPr>
              <a:spLocks noChangeAspect="1" noChangeArrowheads="1" noTextEdit="1"/>
            </p:cNvSpPr>
            <p:nvPr userDrawn="1"/>
          </p:nvSpPr>
          <p:spPr bwMode="auto">
            <a:xfrm>
              <a:off x="100" y="412"/>
              <a:ext cx="12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Oval 99">
              <a:extLst>
                <a:ext uri="{FF2B5EF4-FFF2-40B4-BE49-F238E27FC236}">
                  <a16:creationId xmlns:a16="http://schemas.microsoft.com/office/drawing/2014/main" id="{49F3C228-09F7-4C7E-9FC7-B4596252FEEF}"/>
                </a:ext>
              </a:extLst>
            </p:cNvPr>
            <p:cNvSpPr>
              <a:spLocks noChangeArrowheads="1"/>
            </p:cNvSpPr>
            <p:nvPr userDrawn="1"/>
          </p:nvSpPr>
          <p:spPr bwMode="auto">
            <a:xfrm>
              <a:off x="273" y="584"/>
              <a:ext cx="950" cy="949"/>
            </a:xfrm>
            <a:prstGeom prst="ellipse">
              <a:avLst/>
            </a:prstGeom>
            <a:solidFill>
              <a:srgbClr val="FEF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Oval 100">
              <a:extLst>
                <a:ext uri="{FF2B5EF4-FFF2-40B4-BE49-F238E27FC236}">
                  <a16:creationId xmlns:a16="http://schemas.microsoft.com/office/drawing/2014/main" id="{8D29C709-5074-4115-A1A4-C845001FDF8C}"/>
                </a:ext>
              </a:extLst>
            </p:cNvPr>
            <p:cNvSpPr>
              <a:spLocks noChangeArrowheads="1"/>
            </p:cNvSpPr>
            <p:nvPr userDrawn="1"/>
          </p:nvSpPr>
          <p:spPr bwMode="auto">
            <a:xfrm>
              <a:off x="333" y="645"/>
              <a:ext cx="830" cy="827"/>
            </a:xfrm>
            <a:prstGeom prst="ellipse">
              <a:avLst/>
            </a:prstGeom>
            <a:solidFill>
              <a:srgbClr val="F4E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Oval 101">
              <a:extLst>
                <a:ext uri="{FF2B5EF4-FFF2-40B4-BE49-F238E27FC236}">
                  <a16:creationId xmlns:a16="http://schemas.microsoft.com/office/drawing/2014/main" id="{FB71DDEA-45C9-440E-8E57-968242A52D26}"/>
                </a:ext>
              </a:extLst>
            </p:cNvPr>
            <p:cNvSpPr>
              <a:spLocks noChangeArrowheads="1"/>
            </p:cNvSpPr>
            <p:nvPr userDrawn="1"/>
          </p:nvSpPr>
          <p:spPr bwMode="auto">
            <a:xfrm>
              <a:off x="383" y="694"/>
              <a:ext cx="730" cy="729"/>
            </a:xfrm>
            <a:prstGeom prst="ellipse">
              <a:avLst/>
            </a:pr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2">
              <a:extLst>
                <a:ext uri="{FF2B5EF4-FFF2-40B4-BE49-F238E27FC236}">
                  <a16:creationId xmlns:a16="http://schemas.microsoft.com/office/drawing/2014/main" id="{072519D3-BA3F-494B-AE99-97950C8AC545}"/>
                </a:ext>
              </a:extLst>
            </p:cNvPr>
            <p:cNvSpPr>
              <a:spLocks/>
            </p:cNvSpPr>
            <p:nvPr userDrawn="1"/>
          </p:nvSpPr>
          <p:spPr bwMode="auto">
            <a:xfrm>
              <a:off x="602" y="952"/>
              <a:ext cx="451" cy="325"/>
            </a:xfrm>
            <a:custGeom>
              <a:avLst/>
              <a:gdLst>
                <a:gd name="T0" fmla="*/ 504 w 691"/>
                <a:gd name="T1" fmla="*/ 501 h 501"/>
                <a:gd name="T2" fmla="*/ 580 w 691"/>
                <a:gd name="T3" fmla="*/ 0 h 501"/>
                <a:gd name="T4" fmla="*/ 0 w 691"/>
                <a:gd name="T5" fmla="*/ 295 h 501"/>
                <a:gd name="T6" fmla="*/ 159 w 691"/>
                <a:gd name="T7" fmla="*/ 444 h 501"/>
                <a:gd name="T8" fmla="*/ 504 w 691"/>
                <a:gd name="T9" fmla="*/ 501 h 501"/>
              </a:gdLst>
              <a:ahLst/>
              <a:cxnLst>
                <a:cxn ang="0">
                  <a:pos x="T0" y="T1"/>
                </a:cxn>
                <a:cxn ang="0">
                  <a:pos x="T2" y="T3"/>
                </a:cxn>
                <a:cxn ang="0">
                  <a:pos x="T4" y="T5"/>
                </a:cxn>
                <a:cxn ang="0">
                  <a:pos x="T6" y="T7"/>
                </a:cxn>
                <a:cxn ang="0">
                  <a:pos x="T8" y="T9"/>
                </a:cxn>
              </a:cxnLst>
              <a:rect l="0" t="0" r="r" b="b"/>
              <a:pathLst>
                <a:path w="691" h="501">
                  <a:moveTo>
                    <a:pt x="504" y="501"/>
                  </a:moveTo>
                  <a:cubicBezTo>
                    <a:pt x="691" y="358"/>
                    <a:pt x="580" y="0"/>
                    <a:pt x="580" y="0"/>
                  </a:cubicBezTo>
                  <a:cubicBezTo>
                    <a:pt x="458" y="84"/>
                    <a:pt x="0" y="295"/>
                    <a:pt x="0" y="295"/>
                  </a:cubicBezTo>
                  <a:cubicBezTo>
                    <a:pt x="0" y="295"/>
                    <a:pt x="67" y="375"/>
                    <a:pt x="159" y="444"/>
                  </a:cubicBezTo>
                  <a:cubicBezTo>
                    <a:pt x="247" y="412"/>
                    <a:pt x="387" y="390"/>
                    <a:pt x="504" y="501"/>
                  </a:cubicBezTo>
                  <a:close/>
                </a:path>
              </a:pathLst>
            </a:custGeom>
            <a:solidFill>
              <a:srgbClr val="811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03">
              <a:extLst>
                <a:ext uri="{FF2B5EF4-FFF2-40B4-BE49-F238E27FC236}">
                  <a16:creationId xmlns:a16="http://schemas.microsoft.com/office/drawing/2014/main" id="{4CA8BAD6-CA52-41D6-B81D-2EDF548B0EC7}"/>
                </a:ext>
              </a:extLst>
            </p:cNvPr>
            <p:cNvSpPr>
              <a:spLocks/>
            </p:cNvSpPr>
            <p:nvPr userDrawn="1"/>
          </p:nvSpPr>
          <p:spPr bwMode="auto">
            <a:xfrm>
              <a:off x="706" y="1205"/>
              <a:ext cx="225" cy="124"/>
            </a:xfrm>
            <a:custGeom>
              <a:avLst/>
              <a:gdLst>
                <a:gd name="T0" fmla="*/ 334 w 345"/>
                <a:gd name="T1" fmla="*/ 119 h 191"/>
                <a:gd name="T2" fmla="*/ 345 w 345"/>
                <a:gd name="T3" fmla="*/ 111 h 191"/>
                <a:gd name="T4" fmla="*/ 0 w 345"/>
                <a:gd name="T5" fmla="*/ 54 h 191"/>
                <a:gd name="T6" fmla="*/ 334 w 345"/>
                <a:gd name="T7" fmla="*/ 119 h 191"/>
              </a:gdLst>
              <a:ahLst/>
              <a:cxnLst>
                <a:cxn ang="0">
                  <a:pos x="T0" y="T1"/>
                </a:cxn>
                <a:cxn ang="0">
                  <a:pos x="T2" y="T3"/>
                </a:cxn>
                <a:cxn ang="0">
                  <a:pos x="T4" y="T5"/>
                </a:cxn>
                <a:cxn ang="0">
                  <a:pos x="T6" y="T7"/>
                </a:cxn>
              </a:cxnLst>
              <a:rect l="0" t="0" r="r" b="b"/>
              <a:pathLst>
                <a:path w="345" h="191">
                  <a:moveTo>
                    <a:pt x="334" y="119"/>
                  </a:moveTo>
                  <a:cubicBezTo>
                    <a:pt x="338" y="117"/>
                    <a:pt x="342" y="114"/>
                    <a:pt x="345" y="111"/>
                  </a:cubicBezTo>
                  <a:cubicBezTo>
                    <a:pt x="228" y="0"/>
                    <a:pt x="88" y="22"/>
                    <a:pt x="0" y="54"/>
                  </a:cubicBezTo>
                  <a:cubicBezTo>
                    <a:pt x="99" y="130"/>
                    <a:pt x="229" y="191"/>
                    <a:pt x="334" y="119"/>
                  </a:cubicBezTo>
                  <a:close/>
                </a:path>
              </a:pathLst>
            </a:custGeom>
            <a:solidFill>
              <a:srgbClr val="EC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04">
              <a:extLst>
                <a:ext uri="{FF2B5EF4-FFF2-40B4-BE49-F238E27FC236}">
                  <a16:creationId xmlns:a16="http://schemas.microsoft.com/office/drawing/2014/main" id="{D30E8271-C75C-492D-AC9C-A481AE85458D}"/>
                </a:ext>
              </a:extLst>
            </p:cNvPr>
            <p:cNvSpPr>
              <a:spLocks/>
            </p:cNvSpPr>
            <p:nvPr userDrawn="1"/>
          </p:nvSpPr>
          <p:spPr bwMode="auto">
            <a:xfrm>
              <a:off x="634" y="942"/>
              <a:ext cx="64" cy="101"/>
            </a:xfrm>
            <a:custGeom>
              <a:avLst/>
              <a:gdLst>
                <a:gd name="T0" fmla="*/ 83 w 98"/>
                <a:gd name="T1" fmla="*/ 65 h 155"/>
                <a:gd name="T2" fmla="*/ 76 w 98"/>
                <a:gd name="T3" fmla="*/ 148 h 155"/>
                <a:gd name="T4" fmla="*/ 14 w 98"/>
                <a:gd name="T5" fmla="*/ 91 h 155"/>
                <a:gd name="T6" fmla="*/ 22 w 98"/>
                <a:gd name="T7" fmla="*/ 7 h 155"/>
                <a:gd name="T8" fmla="*/ 83 w 98"/>
                <a:gd name="T9" fmla="*/ 65 h 155"/>
              </a:gdLst>
              <a:ahLst/>
              <a:cxnLst>
                <a:cxn ang="0">
                  <a:pos x="T0" y="T1"/>
                </a:cxn>
                <a:cxn ang="0">
                  <a:pos x="T2" y="T3"/>
                </a:cxn>
                <a:cxn ang="0">
                  <a:pos x="T4" y="T5"/>
                </a:cxn>
                <a:cxn ang="0">
                  <a:pos x="T6" y="T7"/>
                </a:cxn>
                <a:cxn ang="0">
                  <a:pos x="T8" y="T9"/>
                </a:cxn>
              </a:cxnLst>
              <a:rect l="0" t="0" r="r" b="b"/>
              <a:pathLst>
                <a:path w="98" h="155">
                  <a:moveTo>
                    <a:pt x="83" y="65"/>
                  </a:moveTo>
                  <a:cubicBezTo>
                    <a:pt x="98" y="103"/>
                    <a:pt x="95" y="141"/>
                    <a:pt x="76" y="148"/>
                  </a:cubicBezTo>
                  <a:cubicBezTo>
                    <a:pt x="57" y="155"/>
                    <a:pt x="29" y="130"/>
                    <a:pt x="14" y="91"/>
                  </a:cubicBezTo>
                  <a:cubicBezTo>
                    <a:pt x="0" y="52"/>
                    <a:pt x="3" y="15"/>
                    <a:pt x="22" y="7"/>
                  </a:cubicBezTo>
                  <a:cubicBezTo>
                    <a:pt x="41" y="0"/>
                    <a:pt x="68" y="26"/>
                    <a:pt x="83"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05">
              <a:extLst>
                <a:ext uri="{FF2B5EF4-FFF2-40B4-BE49-F238E27FC236}">
                  <a16:creationId xmlns:a16="http://schemas.microsoft.com/office/drawing/2014/main" id="{13AB6510-1B1D-4B21-893C-06F2A2C11425}"/>
                </a:ext>
              </a:extLst>
            </p:cNvPr>
            <p:cNvSpPr>
              <a:spLocks/>
            </p:cNvSpPr>
            <p:nvPr userDrawn="1"/>
          </p:nvSpPr>
          <p:spPr bwMode="auto">
            <a:xfrm>
              <a:off x="825" y="855"/>
              <a:ext cx="63" cy="101"/>
            </a:xfrm>
            <a:custGeom>
              <a:avLst/>
              <a:gdLst>
                <a:gd name="T0" fmla="*/ 84 w 98"/>
                <a:gd name="T1" fmla="*/ 65 h 155"/>
                <a:gd name="T2" fmla="*/ 76 w 98"/>
                <a:gd name="T3" fmla="*/ 148 h 155"/>
                <a:gd name="T4" fmla="*/ 15 w 98"/>
                <a:gd name="T5" fmla="*/ 91 h 155"/>
                <a:gd name="T6" fmla="*/ 22 w 98"/>
                <a:gd name="T7" fmla="*/ 7 h 155"/>
                <a:gd name="T8" fmla="*/ 84 w 98"/>
                <a:gd name="T9" fmla="*/ 65 h 155"/>
              </a:gdLst>
              <a:ahLst/>
              <a:cxnLst>
                <a:cxn ang="0">
                  <a:pos x="T0" y="T1"/>
                </a:cxn>
                <a:cxn ang="0">
                  <a:pos x="T2" y="T3"/>
                </a:cxn>
                <a:cxn ang="0">
                  <a:pos x="T4" y="T5"/>
                </a:cxn>
                <a:cxn ang="0">
                  <a:pos x="T6" y="T7"/>
                </a:cxn>
                <a:cxn ang="0">
                  <a:pos x="T8" y="T9"/>
                </a:cxn>
              </a:cxnLst>
              <a:rect l="0" t="0" r="r" b="b"/>
              <a:pathLst>
                <a:path w="98" h="155">
                  <a:moveTo>
                    <a:pt x="84" y="65"/>
                  </a:moveTo>
                  <a:cubicBezTo>
                    <a:pt x="98" y="103"/>
                    <a:pt x="95" y="141"/>
                    <a:pt x="76" y="148"/>
                  </a:cubicBezTo>
                  <a:cubicBezTo>
                    <a:pt x="57" y="155"/>
                    <a:pt x="30" y="130"/>
                    <a:pt x="15" y="91"/>
                  </a:cubicBezTo>
                  <a:cubicBezTo>
                    <a:pt x="0" y="52"/>
                    <a:pt x="3" y="15"/>
                    <a:pt x="22" y="7"/>
                  </a:cubicBezTo>
                  <a:cubicBezTo>
                    <a:pt x="41" y="0"/>
                    <a:pt x="69" y="26"/>
                    <a:pt x="84"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06">
              <a:extLst>
                <a:ext uri="{FF2B5EF4-FFF2-40B4-BE49-F238E27FC236}">
                  <a16:creationId xmlns:a16="http://schemas.microsoft.com/office/drawing/2014/main" id="{A6C542C5-81AC-4F82-BCFB-3BA8C60DE3DF}"/>
                </a:ext>
              </a:extLst>
            </p:cNvPr>
            <p:cNvSpPr>
              <a:spLocks/>
            </p:cNvSpPr>
            <p:nvPr userDrawn="1"/>
          </p:nvSpPr>
          <p:spPr bwMode="auto">
            <a:xfrm>
              <a:off x="706" y="424"/>
              <a:ext cx="96" cy="178"/>
            </a:xfrm>
            <a:custGeom>
              <a:avLst/>
              <a:gdLst>
                <a:gd name="T0" fmla="*/ 0 w 96"/>
                <a:gd name="T1" fmla="*/ 178 h 178"/>
                <a:gd name="T2" fmla="*/ 42 w 96"/>
                <a:gd name="T3" fmla="*/ 0 h 178"/>
                <a:gd name="T4" fmla="*/ 96 w 96"/>
                <a:gd name="T5" fmla="*/ 178 h 178"/>
                <a:gd name="T6" fmla="*/ 0 w 96"/>
                <a:gd name="T7" fmla="*/ 178 h 178"/>
              </a:gdLst>
              <a:ahLst/>
              <a:cxnLst>
                <a:cxn ang="0">
                  <a:pos x="T0" y="T1"/>
                </a:cxn>
                <a:cxn ang="0">
                  <a:pos x="T2" y="T3"/>
                </a:cxn>
                <a:cxn ang="0">
                  <a:pos x="T4" y="T5"/>
                </a:cxn>
                <a:cxn ang="0">
                  <a:pos x="T6" y="T7"/>
                </a:cxn>
              </a:cxnLst>
              <a:rect l="0" t="0" r="r" b="b"/>
              <a:pathLst>
                <a:path w="96" h="178">
                  <a:moveTo>
                    <a:pt x="0" y="178"/>
                  </a:moveTo>
                  <a:lnTo>
                    <a:pt x="42" y="0"/>
                  </a:lnTo>
                  <a:lnTo>
                    <a:pt x="96" y="178"/>
                  </a:lnTo>
                  <a:lnTo>
                    <a:pt x="0" y="178"/>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07">
              <a:extLst>
                <a:ext uri="{FF2B5EF4-FFF2-40B4-BE49-F238E27FC236}">
                  <a16:creationId xmlns:a16="http://schemas.microsoft.com/office/drawing/2014/main" id="{4EAD3CEE-1D89-45A4-BDD4-23AE6C6B0E6C}"/>
                </a:ext>
              </a:extLst>
            </p:cNvPr>
            <p:cNvSpPr>
              <a:spLocks/>
            </p:cNvSpPr>
            <p:nvPr userDrawn="1"/>
          </p:nvSpPr>
          <p:spPr bwMode="auto">
            <a:xfrm>
              <a:off x="299" y="610"/>
              <a:ext cx="164" cy="156"/>
            </a:xfrm>
            <a:custGeom>
              <a:avLst/>
              <a:gdLst>
                <a:gd name="T0" fmla="*/ 95 w 164"/>
                <a:gd name="T1" fmla="*/ 156 h 156"/>
                <a:gd name="T2" fmla="*/ 0 w 164"/>
                <a:gd name="T3" fmla="*/ 0 h 156"/>
                <a:gd name="T4" fmla="*/ 164 w 164"/>
                <a:gd name="T5" fmla="*/ 87 h 156"/>
                <a:gd name="T6" fmla="*/ 95 w 164"/>
                <a:gd name="T7" fmla="*/ 156 h 156"/>
              </a:gdLst>
              <a:ahLst/>
              <a:cxnLst>
                <a:cxn ang="0">
                  <a:pos x="T0" y="T1"/>
                </a:cxn>
                <a:cxn ang="0">
                  <a:pos x="T2" y="T3"/>
                </a:cxn>
                <a:cxn ang="0">
                  <a:pos x="T4" y="T5"/>
                </a:cxn>
                <a:cxn ang="0">
                  <a:pos x="T6" y="T7"/>
                </a:cxn>
              </a:cxnLst>
              <a:rect l="0" t="0" r="r" b="b"/>
              <a:pathLst>
                <a:path w="164" h="156">
                  <a:moveTo>
                    <a:pt x="95" y="156"/>
                  </a:moveTo>
                  <a:lnTo>
                    <a:pt x="0" y="0"/>
                  </a:lnTo>
                  <a:lnTo>
                    <a:pt x="164" y="87"/>
                  </a:lnTo>
                  <a:lnTo>
                    <a:pt x="95" y="15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08">
              <a:extLst>
                <a:ext uri="{FF2B5EF4-FFF2-40B4-BE49-F238E27FC236}">
                  <a16:creationId xmlns:a16="http://schemas.microsoft.com/office/drawing/2014/main" id="{023CBB10-EA37-4B2D-A438-8D5DAECF9952}"/>
                </a:ext>
              </a:extLst>
            </p:cNvPr>
            <p:cNvSpPr>
              <a:spLocks/>
            </p:cNvSpPr>
            <p:nvPr userDrawn="1"/>
          </p:nvSpPr>
          <p:spPr bwMode="auto">
            <a:xfrm>
              <a:off x="112" y="1004"/>
              <a:ext cx="179" cy="96"/>
            </a:xfrm>
            <a:custGeom>
              <a:avLst/>
              <a:gdLst>
                <a:gd name="T0" fmla="*/ 179 w 179"/>
                <a:gd name="T1" fmla="*/ 96 h 96"/>
                <a:gd name="T2" fmla="*/ 0 w 179"/>
                <a:gd name="T3" fmla="*/ 54 h 96"/>
                <a:gd name="T4" fmla="*/ 179 w 179"/>
                <a:gd name="T5" fmla="*/ 0 h 96"/>
                <a:gd name="T6" fmla="*/ 179 w 179"/>
                <a:gd name="T7" fmla="*/ 96 h 96"/>
              </a:gdLst>
              <a:ahLst/>
              <a:cxnLst>
                <a:cxn ang="0">
                  <a:pos x="T0" y="T1"/>
                </a:cxn>
                <a:cxn ang="0">
                  <a:pos x="T2" y="T3"/>
                </a:cxn>
                <a:cxn ang="0">
                  <a:pos x="T4" y="T5"/>
                </a:cxn>
                <a:cxn ang="0">
                  <a:pos x="T6" y="T7"/>
                </a:cxn>
              </a:cxnLst>
              <a:rect l="0" t="0" r="r" b="b"/>
              <a:pathLst>
                <a:path w="179" h="96">
                  <a:moveTo>
                    <a:pt x="179" y="96"/>
                  </a:moveTo>
                  <a:lnTo>
                    <a:pt x="0" y="54"/>
                  </a:lnTo>
                  <a:lnTo>
                    <a:pt x="179" y="0"/>
                  </a:lnTo>
                  <a:lnTo>
                    <a:pt x="179"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09">
              <a:extLst>
                <a:ext uri="{FF2B5EF4-FFF2-40B4-BE49-F238E27FC236}">
                  <a16:creationId xmlns:a16="http://schemas.microsoft.com/office/drawing/2014/main" id="{AA177446-D6EE-4093-9B61-9F6E442AFD0F}"/>
                </a:ext>
              </a:extLst>
            </p:cNvPr>
            <p:cNvSpPr>
              <a:spLocks/>
            </p:cNvSpPr>
            <p:nvPr userDrawn="1"/>
          </p:nvSpPr>
          <p:spPr bwMode="auto">
            <a:xfrm>
              <a:off x="299" y="1343"/>
              <a:ext cx="155" cy="164"/>
            </a:xfrm>
            <a:custGeom>
              <a:avLst/>
              <a:gdLst>
                <a:gd name="T0" fmla="*/ 155 w 155"/>
                <a:gd name="T1" fmla="*/ 67 h 164"/>
                <a:gd name="T2" fmla="*/ 0 w 155"/>
                <a:gd name="T3" fmla="*/ 164 h 164"/>
                <a:gd name="T4" fmla="*/ 88 w 155"/>
                <a:gd name="T5" fmla="*/ 0 h 164"/>
                <a:gd name="T6" fmla="*/ 155 w 155"/>
                <a:gd name="T7" fmla="*/ 67 h 164"/>
              </a:gdLst>
              <a:ahLst/>
              <a:cxnLst>
                <a:cxn ang="0">
                  <a:pos x="T0" y="T1"/>
                </a:cxn>
                <a:cxn ang="0">
                  <a:pos x="T2" y="T3"/>
                </a:cxn>
                <a:cxn ang="0">
                  <a:pos x="T4" y="T5"/>
                </a:cxn>
                <a:cxn ang="0">
                  <a:pos x="T6" y="T7"/>
                </a:cxn>
              </a:cxnLst>
              <a:rect l="0" t="0" r="r" b="b"/>
              <a:pathLst>
                <a:path w="155" h="164">
                  <a:moveTo>
                    <a:pt x="155" y="67"/>
                  </a:moveTo>
                  <a:lnTo>
                    <a:pt x="0" y="164"/>
                  </a:lnTo>
                  <a:lnTo>
                    <a:pt x="88" y="0"/>
                  </a:lnTo>
                  <a:lnTo>
                    <a:pt x="155" y="67"/>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10">
              <a:extLst>
                <a:ext uri="{FF2B5EF4-FFF2-40B4-BE49-F238E27FC236}">
                  <a16:creationId xmlns:a16="http://schemas.microsoft.com/office/drawing/2014/main" id="{872BCEB4-14C5-4C75-8EE8-B7FA6A5A3E63}"/>
                </a:ext>
              </a:extLst>
            </p:cNvPr>
            <p:cNvSpPr>
              <a:spLocks/>
            </p:cNvSpPr>
            <p:nvPr userDrawn="1"/>
          </p:nvSpPr>
          <p:spPr bwMode="auto">
            <a:xfrm>
              <a:off x="694" y="1514"/>
              <a:ext cx="96" cy="178"/>
            </a:xfrm>
            <a:custGeom>
              <a:avLst/>
              <a:gdLst>
                <a:gd name="T0" fmla="*/ 96 w 96"/>
                <a:gd name="T1" fmla="*/ 0 h 178"/>
                <a:gd name="T2" fmla="*/ 54 w 96"/>
                <a:gd name="T3" fmla="*/ 178 h 178"/>
                <a:gd name="T4" fmla="*/ 0 w 96"/>
                <a:gd name="T5" fmla="*/ 0 h 178"/>
                <a:gd name="T6" fmla="*/ 96 w 96"/>
                <a:gd name="T7" fmla="*/ 0 h 178"/>
              </a:gdLst>
              <a:ahLst/>
              <a:cxnLst>
                <a:cxn ang="0">
                  <a:pos x="T0" y="T1"/>
                </a:cxn>
                <a:cxn ang="0">
                  <a:pos x="T2" y="T3"/>
                </a:cxn>
                <a:cxn ang="0">
                  <a:pos x="T4" y="T5"/>
                </a:cxn>
                <a:cxn ang="0">
                  <a:pos x="T6" y="T7"/>
                </a:cxn>
              </a:cxnLst>
              <a:rect l="0" t="0" r="r" b="b"/>
              <a:pathLst>
                <a:path w="96" h="178">
                  <a:moveTo>
                    <a:pt x="96" y="0"/>
                  </a:moveTo>
                  <a:lnTo>
                    <a:pt x="54" y="178"/>
                  </a:lnTo>
                  <a:lnTo>
                    <a:pt x="0" y="0"/>
                  </a:lnTo>
                  <a:lnTo>
                    <a:pt x="96"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11">
              <a:extLst>
                <a:ext uri="{FF2B5EF4-FFF2-40B4-BE49-F238E27FC236}">
                  <a16:creationId xmlns:a16="http://schemas.microsoft.com/office/drawing/2014/main" id="{7A8CC3FA-4BB4-4D64-915F-B9F36F35842E}"/>
                </a:ext>
              </a:extLst>
            </p:cNvPr>
            <p:cNvSpPr>
              <a:spLocks/>
            </p:cNvSpPr>
            <p:nvPr userDrawn="1"/>
          </p:nvSpPr>
          <p:spPr bwMode="auto">
            <a:xfrm>
              <a:off x="1033" y="1351"/>
              <a:ext cx="164" cy="156"/>
            </a:xfrm>
            <a:custGeom>
              <a:avLst/>
              <a:gdLst>
                <a:gd name="T0" fmla="*/ 68 w 164"/>
                <a:gd name="T1" fmla="*/ 0 h 156"/>
                <a:gd name="T2" fmla="*/ 164 w 164"/>
                <a:gd name="T3" fmla="*/ 156 h 156"/>
                <a:gd name="T4" fmla="*/ 0 w 164"/>
                <a:gd name="T5" fmla="*/ 68 h 156"/>
                <a:gd name="T6" fmla="*/ 68 w 164"/>
                <a:gd name="T7" fmla="*/ 0 h 156"/>
              </a:gdLst>
              <a:ahLst/>
              <a:cxnLst>
                <a:cxn ang="0">
                  <a:pos x="T0" y="T1"/>
                </a:cxn>
                <a:cxn ang="0">
                  <a:pos x="T2" y="T3"/>
                </a:cxn>
                <a:cxn ang="0">
                  <a:pos x="T4" y="T5"/>
                </a:cxn>
                <a:cxn ang="0">
                  <a:pos x="T6" y="T7"/>
                </a:cxn>
              </a:cxnLst>
              <a:rect l="0" t="0" r="r" b="b"/>
              <a:pathLst>
                <a:path w="164" h="156">
                  <a:moveTo>
                    <a:pt x="68" y="0"/>
                  </a:moveTo>
                  <a:lnTo>
                    <a:pt x="164" y="156"/>
                  </a:lnTo>
                  <a:lnTo>
                    <a:pt x="0" y="68"/>
                  </a:lnTo>
                  <a:lnTo>
                    <a:pt x="68"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112">
              <a:extLst>
                <a:ext uri="{FF2B5EF4-FFF2-40B4-BE49-F238E27FC236}">
                  <a16:creationId xmlns:a16="http://schemas.microsoft.com/office/drawing/2014/main" id="{9282A059-D7A6-4B24-BFFC-2B4CB72AAFAC}"/>
                </a:ext>
              </a:extLst>
            </p:cNvPr>
            <p:cNvSpPr>
              <a:spLocks/>
            </p:cNvSpPr>
            <p:nvPr userDrawn="1"/>
          </p:nvSpPr>
          <p:spPr bwMode="auto">
            <a:xfrm>
              <a:off x="1205" y="1016"/>
              <a:ext cx="179" cy="96"/>
            </a:xfrm>
            <a:custGeom>
              <a:avLst/>
              <a:gdLst>
                <a:gd name="T0" fmla="*/ 0 w 179"/>
                <a:gd name="T1" fmla="*/ 0 h 96"/>
                <a:gd name="T2" fmla="*/ 179 w 179"/>
                <a:gd name="T3" fmla="*/ 42 h 96"/>
                <a:gd name="T4" fmla="*/ 0 w 179"/>
                <a:gd name="T5" fmla="*/ 96 h 96"/>
                <a:gd name="T6" fmla="*/ 0 w 179"/>
                <a:gd name="T7" fmla="*/ 0 h 96"/>
              </a:gdLst>
              <a:ahLst/>
              <a:cxnLst>
                <a:cxn ang="0">
                  <a:pos x="T0" y="T1"/>
                </a:cxn>
                <a:cxn ang="0">
                  <a:pos x="T2" y="T3"/>
                </a:cxn>
                <a:cxn ang="0">
                  <a:pos x="T4" y="T5"/>
                </a:cxn>
                <a:cxn ang="0">
                  <a:pos x="T6" y="T7"/>
                </a:cxn>
              </a:cxnLst>
              <a:rect l="0" t="0" r="r" b="b"/>
              <a:pathLst>
                <a:path w="179" h="96">
                  <a:moveTo>
                    <a:pt x="0" y="0"/>
                  </a:moveTo>
                  <a:lnTo>
                    <a:pt x="179" y="42"/>
                  </a:lnTo>
                  <a:lnTo>
                    <a:pt x="0" y="96"/>
                  </a:lnTo>
                  <a:lnTo>
                    <a:pt x="0"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113">
              <a:extLst>
                <a:ext uri="{FF2B5EF4-FFF2-40B4-BE49-F238E27FC236}">
                  <a16:creationId xmlns:a16="http://schemas.microsoft.com/office/drawing/2014/main" id="{CE829155-E985-442E-9536-1D5774EE08DD}"/>
                </a:ext>
              </a:extLst>
            </p:cNvPr>
            <p:cNvSpPr>
              <a:spLocks/>
            </p:cNvSpPr>
            <p:nvPr userDrawn="1"/>
          </p:nvSpPr>
          <p:spPr bwMode="auto">
            <a:xfrm>
              <a:off x="1041" y="610"/>
              <a:ext cx="156" cy="163"/>
            </a:xfrm>
            <a:custGeom>
              <a:avLst/>
              <a:gdLst>
                <a:gd name="T0" fmla="*/ 0 w 156"/>
                <a:gd name="T1" fmla="*/ 96 h 163"/>
                <a:gd name="T2" fmla="*/ 156 w 156"/>
                <a:gd name="T3" fmla="*/ 0 h 163"/>
                <a:gd name="T4" fmla="*/ 68 w 156"/>
                <a:gd name="T5" fmla="*/ 163 h 163"/>
                <a:gd name="T6" fmla="*/ 0 w 156"/>
                <a:gd name="T7" fmla="*/ 96 h 163"/>
              </a:gdLst>
              <a:ahLst/>
              <a:cxnLst>
                <a:cxn ang="0">
                  <a:pos x="T0" y="T1"/>
                </a:cxn>
                <a:cxn ang="0">
                  <a:pos x="T2" y="T3"/>
                </a:cxn>
                <a:cxn ang="0">
                  <a:pos x="T4" y="T5"/>
                </a:cxn>
                <a:cxn ang="0">
                  <a:pos x="T6" y="T7"/>
                </a:cxn>
              </a:cxnLst>
              <a:rect l="0" t="0" r="r" b="b"/>
              <a:pathLst>
                <a:path w="156" h="163">
                  <a:moveTo>
                    <a:pt x="0" y="96"/>
                  </a:moveTo>
                  <a:lnTo>
                    <a:pt x="156" y="0"/>
                  </a:lnTo>
                  <a:lnTo>
                    <a:pt x="68" y="163"/>
                  </a:lnTo>
                  <a:lnTo>
                    <a:pt x="0"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pic>
        <p:nvPicPr>
          <p:cNvPr id="30" name="图片 29">
            <a:extLst>
              <a:ext uri="{FF2B5EF4-FFF2-40B4-BE49-F238E27FC236}">
                <a16:creationId xmlns:a16="http://schemas.microsoft.com/office/drawing/2014/main" id="{FEBA0529-8DF2-44E5-BB86-93045B0206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723" y="3625877"/>
            <a:ext cx="1690540" cy="1544881"/>
          </a:xfrm>
          <a:prstGeom prst="rect">
            <a:avLst/>
          </a:prstGeom>
        </p:spPr>
      </p:pic>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4"/>
          <a:stretch>
            <a:fillRect/>
          </a:stretch>
        </p:blipFill>
        <p:spPr>
          <a:xfrm>
            <a:off x="283082" y="5925750"/>
            <a:ext cx="622913" cy="621500"/>
          </a:xfrm>
          <a:prstGeom prst="rect">
            <a:avLst/>
          </a:prstGeom>
        </p:spPr>
      </p:pic>
      <p:pic>
        <p:nvPicPr>
          <p:cNvPr id="33" name="图片 32">
            <a:extLst>
              <a:ext uri="{FF2B5EF4-FFF2-40B4-BE49-F238E27FC236}">
                <a16:creationId xmlns:a16="http://schemas.microsoft.com/office/drawing/2014/main" id="{033F1254-F7CD-49F5-BA17-9F295E4D09A4}"/>
              </a:ext>
            </a:extLst>
          </p:cNvPr>
          <p:cNvPicPr>
            <a:picLocks noChangeAspect="1"/>
          </p:cNvPicPr>
          <p:nvPr userDrawn="1"/>
        </p:nvPicPr>
        <p:blipFill>
          <a:blip r:embed="rId5"/>
          <a:stretch>
            <a:fillRect/>
          </a:stretch>
        </p:blipFill>
        <p:spPr>
          <a:xfrm>
            <a:off x="9558925" y="712569"/>
            <a:ext cx="1653750" cy="1215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6"/>
          <a:stretch>
            <a:fillRect/>
          </a:stretch>
        </p:blipFill>
        <p:spPr>
          <a:xfrm>
            <a:off x="11251695" y="2451403"/>
            <a:ext cx="490613" cy="489500"/>
          </a:xfrm>
          <a:prstGeom prst="rect">
            <a:avLst/>
          </a:prstGeom>
        </p:spPr>
      </p:pic>
      <p:pic>
        <p:nvPicPr>
          <p:cNvPr id="37" name="图片 36">
            <a:extLst>
              <a:ext uri="{FF2B5EF4-FFF2-40B4-BE49-F238E27FC236}">
                <a16:creationId xmlns:a16="http://schemas.microsoft.com/office/drawing/2014/main" id="{1D2A4C04-13CE-40FB-BF6D-68AA7DE5837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12860" y="355827"/>
            <a:ext cx="793193" cy="791395"/>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8"/>
          <a:stretch>
            <a:fillRect/>
          </a:stretch>
        </p:blipFill>
        <p:spPr>
          <a:xfrm>
            <a:off x="10157091"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8743827" y="4062100"/>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027843" y="139683"/>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998288">
            <a:off x="5525882" y="577874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8985052" y="-181327"/>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665805" y="3207330"/>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11255434" y="5486108"/>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9247341" y="5737120"/>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333621" y="2198862"/>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flipV="1">
            <a:off x="51834" y="-4508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1642958" y="523848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10124391" y="-456111"/>
            <a:ext cx="3734962" cy="1077850"/>
          </a:xfrm>
          <a:prstGeom prst="rect">
            <a:avLst/>
          </a:prstGeom>
        </p:spPr>
      </p:pic>
      <p:sp>
        <p:nvSpPr>
          <p:cNvPr id="50" name="矩形 49">
            <a:extLst>
              <a:ext uri="{FF2B5EF4-FFF2-40B4-BE49-F238E27FC236}">
                <a16:creationId xmlns:a16="http://schemas.microsoft.com/office/drawing/2014/main" id="{E241FDD6-8185-45BD-BE60-5CF6C11E6F81}"/>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089460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fltVal val="0"/>
                                          </p:val>
                                        </p:tav>
                                        <p:tav tm="100000">
                                          <p:val>
                                            <p:strVal val="#ppt_w"/>
                                          </p:val>
                                        </p:tav>
                                      </p:tavLst>
                                    </p:anim>
                                    <p:anim calcmode="lin" valueType="num">
                                      <p:cBhvr>
                                        <p:cTn id="32" dur="1000" fill="hold"/>
                                        <p:tgtEl>
                                          <p:spTgt spid="34"/>
                                        </p:tgtEl>
                                        <p:attrNameLst>
                                          <p:attrName>ppt_h</p:attrName>
                                        </p:attrNameLst>
                                      </p:cBhvr>
                                      <p:tavLst>
                                        <p:tav tm="0">
                                          <p:val>
                                            <p:fltVal val="0"/>
                                          </p:val>
                                        </p:tav>
                                        <p:tav tm="100000">
                                          <p:val>
                                            <p:strVal val="#ppt_h"/>
                                          </p:val>
                                        </p:tav>
                                      </p:tavLst>
                                    </p:anim>
                                    <p:anim calcmode="lin" valueType="num">
                                      <p:cBhvr>
                                        <p:cTn id="33" dur="1000" fill="hold"/>
                                        <p:tgtEl>
                                          <p:spTgt spid="34"/>
                                        </p:tgtEl>
                                        <p:attrNameLst>
                                          <p:attrName>style.rotation</p:attrName>
                                        </p:attrNameLst>
                                      </p:cBhvr>
                                      <p:tavLst>
                                        <p:tav tm="0">
                                          <p:val>
                                            <p:fltVal val="90"/>
                                          </p:val>
                                        </p:tav>
                                        <p:tav tm="100000">
                                          <p:val>
                                            <p:fltVal val="0"/>
                                          </p:val>
                                        </p:tav>
                                      </p:tavLst>
                                    </p:anim>
                                    <p:animEffect transition="in" filter="fade">
                                      <p:cBhvr>
                                        <p:cTn id="34" dur="1000"/>
                                        <p:tgtEl>
                                          <p:spTgt spid="34"/>
                                        </p:tgtEl>
                                      </p:cBhvr>
                                    </p:animEffect>
                                  </p:childTnLst>
                                </p:cTn>
                              </p:par>
                              <p:par>
                                <p:cTn id="35" presetID="3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90"/>
                                          </p:val>
                                        </p:tav>
                                        <p:tav tm="100000">
                                          <p:val>
                                            <p:fltVal val="0"/>
                                          </p:val>
                                        </p:tav>
                                      </p:tavLst>
                                    </p:anim>
                                    <p:animEffect transition="in" filter="fade">
                                      <p:cBhvr>
                                        <p:cTn id="40" dur="1000"/>
                                        <p:tgtEl>
                                          <p:spTgt spid="33"/>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750" fill="hold"/>
                                        <p:tgtEl>
                                          <p:spTgt spid="11"/>
                                        </p:tgtEl>
                                        <p:attrNameLst>
                                          <p:attrName>ppt_x</p:attrName>
                                        </p:attrNameLst>
                                      </p:cBhvr>
                                      <p:tavLst>
                                        <p:tav tm="0">
                                          <p:val>
                                            <p:strVal val="#ppt_x"/>
                                          </p:val>
                                        </p:tav>
                                        <p:tav tm="100000">
                                          <p:val>
                                            <p:strVal val="#ppt_x"/>
                                          </p:val>
                                        </p:tav>
                                      </p:tavLst>
                                    </p:anim>
                                    <p:anim calcmode="lin" valueType="num">
                                      <p:cBhvr additive="base">
                                        <p:cTn id="5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outVertical)">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2"/>
          <a:stretch>
            <a:fillRect/>
          </a:stretch>
        </p:blipFill>
        <p:spPr>
          <a:xfrm>
            <a:off x="10444041" y="6048241"/>
            <a:ext cx="622913" cy="621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3"/>
          <a:stretch>
            <a:fillRect/>
          </a:stretch>
        </p:blipFill>
        <p:spPr>
          <a:xfrm>
            <a:off x="7056798" y="6368500"/>
            <a:ext cx="490613" cy="489500"/>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4"/>
          <a:stretch>
            <a:fillRect/>
          </a:stretch>
        </p:blipFill>
        <p:spPr>
          <a:xfrm>
            <a:off x="138497"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8532623" y="4121838"/>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97954" y="441469"/>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3998288">
            <a:off x="5458111" y="608949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8917281" y="129423"/>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478465">
            <a:off x="146272" y="3060882"/>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11680721" y="2327517"/>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8760471" y="6181219"/>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618276" y="2004787"/>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flipV="1">
            <a:off x="-15937" y="26567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1575187" y="554923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0056620" y="-145361"/>
            <a:ext cx="3734962" cy="1077850"/>
          </a:xfrm>
          <a:prstGeom prst="rect">
            <a:avLst/>
          </a:prstGeom>
        </p:spPr>
      </p:pic>
      <p:pic>
        <p:nvPicPr>
          <p:cNvPr id="50" name="图片 49">
            <a:extLst>
              <a:ext uri="{FF2B5EF4-FFF2-40B4-BE49-F238E27FC236}">
                <a16:creationId xmlns:a16="http://schemas.microsoft.com/office/drawing/2014/main" id="{0FAC6946-0B96-4FCC-9B96-02795EDD74C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1634015">
            <a:off x="10973360" y="6319591"/>
            <a:ext cx="866944" cy="923241"/>
          </a:xfrm>
          <a:prstGeom prst="rect">
            <a:avLst/>
          </a:prstGeom>
        </p:spPr>
      </p:pic>
    </p:spTree>
    <p:extLst>
      <p:ext uri="{BB962C8B-B14F-4D97-AF65-F5344CB8AC3E}">
        <p14:creationId xmlns:p14="http://schemas.microsoft.com/office/powerpoint/2010/main" val="6746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328556" y="3153649"/>
            <a:ext cx="3734962" cy="1077850"/>
          </a:xfrm>
          <a:prstGeom prst="rect">
            <a:avLst/>
          </a:prstGeom>
        </p:spPr>
      </p:pic>
      <p:pic>
        <p:nvPicPr>
          <p:cNvPr id="164" name="图片 163">
            <a:extLst>
              <a:ext uri="{FF2B5EF4-FFF2-40B4-BE49-F238E27FC236}">
                <a16:creationId xmlns:a16="http://schemas.microsoft.com/office/drawing/2014/main" id="{49CDE945-6BF2-481D-8F30-67121F62FF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555" y="6032124"/>
            <a:ext cx="1304819" cy="676105"/>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55804" y="5731600"/>
            <a:ext cx="2196463" cy="953939"/>
          </a:xfrm>
          <a:prstGeom prst="rect">
            <a:avLst/>
          </a:prstGeom>
        </p:spPr>
      </p:pic>
      <p:pic>
        <p:nvPicPr>
          <p:cNvPr id="169" name="图片 168">
            <a:extLst>
              <a:ext uri="{FF2B5EF4-FFF2-40B4-BE49-F238E27FC236}">
                <a16:creationId xmlns:a16="http://schemas.microsoft.com/office/drawing/2014/main" id="{34BC306E-DCCF-4BC0-841F-16A009681C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573738">
            <a:off x="9481536" y="331823"/>
            <a:ext cx="2072496" cy="1758364"/>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8687064">
            <a:off x="59466" y="378377"/>
            <a:ext cx="2164257" cy="1134717"/>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4783687">
            <a:off x="8461008" y="5940294"/>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10889516" y="1734105"/>
            <a:ext cx="623848" cy="1492939"/>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69206" y="5952225"/>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782262" y="627565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213732" y="5557544"/>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631922" y="413971"/>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747819" y="276045"/>
            <a:ext cx="1005532" cy="797344"/>
          </a:xfrm>
          <a:prstGeom prst="rect">
            <a:avLst/>
          </a:prstGeom>
        </p:spPr>
      </p:pic>
      <p:pic>
        <p:nvPicPr>
          <p:cNvPr id="19" name="图片 18">
            <a:extLst>
              <a:ext uri="{FF2B5EF4-FFF2-40B4-BE49-F238E27FC236}">
                <a16:creationId xmlns:a16="http://schemas.microsoft.com/office/drawing/2014/main" id="{BE4CDBE4-C622-4AA1-B9C7-EBCE767D3B9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963836" y="5537492"/>
            <a:ext cx="1481900" cy="1474522"/>
          </a:xfrm>
          <a:prstGeom prst="rect">
            <a:avLst/>
          </a:prstGeom>
        </p:spPr>
      </p:pic>
      <p:pic>
        <p:nvPicPr>
          <p:cNvPr id="21" name="图片 20">
            <a:extLst>
              <a:ext uri="{FF2B5EF4-FFF2-40B4-BE49-F238E27FC236}">
                <a16:creationId xmlns:a16="http://schemas.microsoft.com/office/drawing/2014/main" id="{8807B3B9-A830-40F3-8115-59CC6FB0D1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20949541">
            <a:off x="263373" y="4956866"/>
            <a:ext cx="1866300" cy="1492359"/>
          </a:xfrm>
          <a:prstGeom prst="rect">
            <a:avLst/>
          </a:prstGeom>
        </p:spPr>
      </p:pic>
      <p:pic>
        <p:nvPicPr>
          <p:cNvPr id="22" name="图片 21">
            <a:extLst>
              <a:ext uri="{FF2B5EF4-FFF2-40B4-BE49-F238E27FC236}">
                <a16:creationId xmlns:a16="http://schemas.microsoft.com/office/drawing/2014/main" id="{6603A7C9-F30C-427A-A666-CE627B909BF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403933" y="5744439"/>
            <a:ext cx="623848" cy="1492939"/>
          </a:xfrm>
          <a:prstGeom prst="rect">
            <a:avLst/>
          </a:prstGeom>
        </p:spPr>
      </p:pic>
      <p:pic>
        <p:nvPicPr>
          <p:cNvPr id="23" name="图片 22">
            <a:extLst>
              <a:ext uri="{FF2B5EF4-FFF2-40B4-BE49-F238E27FC236}">
                <a16:creationId xmlns:a16="http://schemas.microsoft.com/office/drawing/2014/main" id="{2CBA37ED-7516-423D-989F-F0A478A7F4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0906102" flipV="1">
            <a:off x="5677087" y="6260142"/>
            <a:ext cx="623848" cy="1351314"/>
          </a:xfrm>
          <a:prstGeom prst="rect">
            <a:avLst/>
          </a:prstGeom>
        </p:spPr>
      </p:pic>
      <p:sp>
        <p:nvSpPr>
          <p:cNvPr id="18" name="矩形 17">
            <a:extLst>
              <a:ext uri="{FF2B5EF4-FFF2-40B4-BE49-F238E27FC236}">
                <a16:creationId xmlns:a16="http://schemas.microsoft.com/office/drawing/2014/main" id="{C0081F9A-7780-4289-AE96-7407AC6BEB19}"/>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4271500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1000" fill="hold"/>
                                        <p:tgtEl>
                                          <p:spTgt spid="165"/>
                                        </p:tgtEl>
                                        <p:attrNameLst>
                                          <p:attrName>ppt_w</p:attrName>
                                        </p:attrNameLst>
                                      </p:cBhvr>
                                      <p:tavLst>
                                        <p:tav tm="0">
                                          <p:val>
                                            <p:fltVal val="0"/>
                                          </p:val>
                                        </p:tav>
                                        <p:tav tm="100000">
                                          <p:val>
                                            <p:strVal val="#ppt_w"/>
                                          </p:val>
                                        </p:tav>
                                      </p:tavLst>
                                    </p:anim>
                                    <p:anim calcmode="lin" valueType="num">
                                      <p:cBhvr>
                                        <p:cTn id="8" dur="1000" fill="hold"/>
                                        <p:tgtEl>
                                          <p:spTgt spid="165"/>
                                        </p:tgtEl>
                                        <p:attrNameLst>
                                          <p:attrName>ppt_h</p:attrName>
                                        </p:attrNameLst>
                                      </p:cBhvr>
                                      <p:tavLst>
                                        <p:tav tm="0">
                                          <p:val>
                                            <p:fltVal val="0"/>
                                          </p:val>
                                        </p:tav>
                                        <p:tav tm="100000">
                                          <p:val>
                                            <p:strVal val="#ppt_h"/>
                                          </p:val>
                                        </p:tav>
                                      </p:tavLst>
                                    </p:anim>
                                    <p:anim calcmode="lin" valueType="num">
                                      <p:cBhvr>
                                        <p:cTn id="9" dur="1000" fill="hold"/>
                                        <p:tgtEl>
                                          <p:spTgt spid="165"/>
                                        </p:tgtEl>
                                        <p:attrNameLst>
                                          <p:attrName>style.rotation</p:attrName>
                                        </p:attrNameLst>
                                      </p:cBhvr>
                                      <p:tavLst>
                                        <p:tav tm="0">
                                          <p:val>
                                            <p:fltVal val="90"/>
                                          </p:val>
                                        </p:tav>
                                        <p:tav tm="100000">
                                          <p:val>
                                            <p:fltVal val="0"/>
                                          </p:val>
                                        </p:tav>
                                      </p:tavLst>
                                    </p:anim>
                                    <p:animEffect transition="in" filter="fade">
                                      <p:cBhvr>
                                        <p:cTn id="10" dur="1000"/>
                                        <p:tgtEl>
                                          <p:spTgt spid="165"/>
                                        </p:tgtEl>
                                      </p:cBhvr>
                                    </p:animEffect>
                                  </p:childTnLst>
                                </p:cTn>
                              </p:par>
                              <p:par>
                                <p:cTn id="11" presetID="3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p:cTn id="13" dur="1000" fill="hold"/>
                                        <p:tgtEl>
                                          <p:spTgt spid="169"/>
                                        </p:tgtEl>
                                        <p:attrNameLst>
                                          <p:attrName>ppt_w</p:attrName>
                                        </p:attrNameLst>
                                      </p:cBhvr>
                                      <p:tavLst>
                                        <p:tav tm="0">
                                          <p:val>
                                            <p:fltVal val="0"/>
                                          </p:val>
                                        </p:tav>
                                        <p:tav tm="100000">
                                          <p:val>
                                            <p:strVal val="#ppt_w"/>
                                          </p:val>
                                        </p:tav>
                                      </p:tavLst>
                                    </p:anim>
                                    <p:anim calcmode="lin" valueType="num">
                                      <p:cBhvr>
                                        <p:cTn id="14" dur="1000" fill="hold"/>
                                        <p:tgtEl>
                                          <p:spTgt spid="169"/>
                                        </p:tgtEl>
                                        <p:attrNameLst>
                                          <p:attrName>ppt_h</p:attrName>
                                        </p:attrNameLst>
                                      </p:cBhvr>
                                      <p:tavLst>
                                        <p:tav tm="0">
                                          <p:val>
                                            <p:fltVal val="0"/>
                                          </p:val>
                                        </p:tav>
                                        <p:tav tm="100000">
                                          <p:val>
                                            <p:strVal val="#ppt_h"/>
                                          </p:val>
                                        </p:tav>
                                      </p:tavLst>
                                    </p:anim>
                                    <p:anim calcmode="lin" valueType="num">
                                      <p:cBhvr>
                                        <p:cTn id="15" dur="1000" fill="hold"/>
                                        <p:tgtEl>
                                          <p:spTgt spid="169"/>
                                        </p:tgtEl>
                                        <p:attrNameLst>
                                          <p:attrName>style.rotation</p:attrName>
                                        </p:attrNameLst>
                                      </p:cBhvr>
                                      <p:tavLst>
                                        <p:tav tm="0">
                                          <p:val>
                                            <p:fltVal val="90"/>
                                          </p:val>
                                        </p:tav>
                                        <p:tav tm="100000">
                                          <p:val>
                                            <p:fltVal val="0"/>
                                          </p:val>
                                        </p:tav>
                                      </p:tavLst>
                                    </p:anim>
                                    <p:animEffect transition="in" filter="fade">
                                      <p:cBhvr>
                                        <p:cTn id="16" dur="1000"/>
                                        <p:tgtEl>
                                          <p:spTgt spid="169"/>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p:cTn id="31" dur="1000" fill="hold"/>
                                        <p:tgtEl>
                                          <p:spTgt spid="171"/>
                                        </p:tgtEl>
                                        <p:attrNameLst>
                                          <p:attrName>ppt_w</p:attrName>
                                        </p:attrNameLst>
                                      </p:cBhvr>
                                      <p:tavLst>
                                        <p:tav tm="0">
                                          <p:val>
                                            <p:fltVal val="0"/>
                                          </p:val>
                                        </p:tav>
                                        <p:tav tm="100000">
                                          <p:val>
                                            <p:strVal val="#ppt_w"/>
                                          </p:val>
                                        </p:tav>
                                      </p:tavLst>
                                    </p:anim>
                                    <p:anim calcmode="lin" valueType="num">
                                      <p:cBhvr>
                                        <p:cTn id="32" dur="1000" fill="hold"/>
                                        <p:tgtEl>
                                          <p:spTgt spid="171"/>
                                        </p:tgtEl>
                                        <p:attrNameLst>
                                          <p:attrName>ppt_h</p:attrName>
                                        </p:attrNameLst>
                                      </p:cBhvr>
                                      <p:tavLst>
                                        <p:tav tm="0">
                                          <p:val>
                                            <p:fltVal val="0"/>
                                          </p:val>
                                        </p:tav>
                                        <p:tav tm="100000">
                                          <p:val>
                                            <p:strVal val="#ppt_h"/>
                                          </p:val>
                                        </p:tav>
                                      </p:tavLst>
                                    </p:anim>
                                    <p:anim calcmode="lin" valueType="num">
                                      <p:cBhvr>
                                        <p:cTn id="33" dur="1000" fill="hold"/>
                                        <p:tgtEl>
                                          <p:spTgt spid="171"/>
                                        </p:tgtEl>
                                        <p:attrNameLst>
                                          <p:attrName>style.rotation</p:attrName>
                                        </p:attrNameLst>
                                      </p:cBhvr>
                                      <p:tavLst>
                                        <p:tav tm="0">
                                          <p:val>
                                            <p:fltVal val="90"/>
                                          </p:val>
                                        </p:tav>
                                        <p:tav tm="100000">
                                          <p:val>
                                            <p:fltVal val="0"/>
                                          </p:val>
                                        </p:tav>
                                      </p:tavLst>
                                    </p:anim>
                                    <p:animEffect transition="in" filter="fade">
                                      <p:cBhvr>
                                        <p:cTn id="34" dur="1000"/>
                                        <p:tgtEl>
                                          <p:spTgt spid="171"/>
                                        </p:tgtEl>
                                      </p:cBhvr>
                                    </p:animEffect>
                                  </p:childTnLst>
                                </p:cTn>
                              </p:par>
                              <p:par>
                                <p:cTn id="35" presetID="3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1000" fill="hold"/>
                                        <p:tgtEl>
                                          <p:spTgt spid="164"/>
                                        </p:tgtEl>
                                        <p:attrNameLst>
                                          <p:attrName>ppt_w</p:attrName>
                                        </p:attrNameLst>
                                      </p:cBhvr>
                                      <p:tavLst>
                                        <p:tav tm="0">
                                          <p:val>
                                            <p:fltVal val="0"/>
                                          </p:val>
                                        </p:tav>
                                        <p:tav tm="100000">
                                          <p:val>
                                            <p:strVal val="#ppt_w"/>
                                          </p:val>
                                        </p:tav>
                                      </p:tavLst>
                                    </p:anim>
                                    <p:anim calcmode="lin" valueType="num">
                                      <p:cBhvr>
                                        <p:cTn id="38" dur="1000" fill="hold"/>
                                        <p:tgtEl>
                                          <p:spTgt spid="164"/>
                                        </p:tgtEl>
                                        <p:attrNameLst>
                                          <p:attrName>ppt_h</p:attrName>
                                        </p:attrNameLst>
                                      </p:cBhvr>
                                      <p:tavLst>
                                        <p:tav tm="0">
                                          <p:val>
                                            <p:fltVal val="0"/>
                                          </p:val>
                                        </p:tav>
                                        <p:tav tm="100000">
                                          <p:val>
                                            <p:strVal val="#ppt_h"/>
                                          </p:val>
                                        </p:tav>
                                      </p:tavLst>
                                    </p:anim>
                                    <p:anim calcmode="lin" valueType="num">
                                      <p:cBhvr>
                                        <p:cTn id="39" dur="1000" fill="hold"/>
                                        <p:tgtEl>
                                          <p:spTgt spid="164"/>
                                        </p:tgtEl>
                                        <p:attrNameLst>
                                          <p:attrName>style.rotation</p:attrName>
                                        </p:attrNameLst>
                                      </p:cBhvr>
                                      <p:tavLst>
                                        <p:tav tm="0">
                                          <p:val>
                                            <p:fltVal val="90"/>
                                          </p:val>
                                        </p:tav>
                                        <p:tav tm="100000">
                                          <p:val>
                                            <p:fltVal val="0"/>
                                          </p:val>
                                        </p:tav>
                                      </p:tavLst>
                                    </p:anim>
                                    <p:animEffect transition="in" filter="fade">
                                      <p:cBhvr>
                                        <p:cTn id="40" dur="10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out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124BA373-5EC5-494E-BDBB-C54D3C8312E2}"/>
              </a:ext>
            </a:extLst>
          </p:cNvPr>
          <p:cNvSpPr/>
          <p:nvPr userDrawn="1"/>
        </p:nvSpPr>
        <p:spPr>
          <a:xfrm>
            <a:off x="2537853" y="647700"/>
            <a:ext cx="6815697" cy="4982390"/>
          </a:xfrm>
          <a:prstGeom prst="rect">
            <a:avLst/>
          </a:prstGeom>
        </p:spPr>
        <p:txBody>
          <a:bodyPr wrap="square">
            <a:spAutoFit/>
          </a:bodyPr>
          <a:lstStyle/>
          <a:p>
            <a:pPr algn="ctr">
              <a:lnSpc>
                <a:spcPct val="240000"/>
              </a:lnSpc>
              <a:spcBef>
                <a:spcPts val="1700"/>
              </a:spcBef>
              <a:spcAft>
                <a:spcPts val="1650"/>
              </a:spcAft>
            </a:pPr>
            <a:r>
              <a:rPr lang="zh-CN" altLang="zh-CN" sz="4400" b="0" i="0" kern="2200" dirty="0">
                <a:solidFill>
                  <a:schemeClr val="bg1"/>
                </a:solidFill>
                <a:latin typeface="inpin heiti" charset="-122"/>
                <a:ea typeface="inpin heiti" charset="-122"/>
                <a:cs typeface="inpin heiti" charset="-122"/>
              </a:rPr>
              <a:t>版权说明</a:t>
            </a:r>
          </a:p>
          <a:p>
            <a:pPr algn="just">
              <a:spcAft>
                <a:spcPts val="0"/>
              </a:spcAft>
            </a:pPr>
            <a:r>
              <a:rPr lang="zh-CN" altLang="zh-CN" b="0" i="0" kern="100" dirty="0">
                <a:solidFill>
                  <a:schemeClr val="bg1"/>
                </a:solidFill>
                <a:latin typeface="inpin heiti" charset="-122"/>
                <a:ea typeface="inpin heiti" charset="-122"/>
                <a:cs typeface="inpin heiti" charset="-122"/>
              </a:rPr>
              <a:t>感谢您下载包图网平台上提供的</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模板！包图网是正版商业图库，所有原创作品（含预览图）均受著作权法保护。</a:t>
            </a:r>
          </a:p>
          <a:p>
            <a:pPr algn="just">
              <a:spcAft>
                <a:spcPts val="0"/>
              </a:spcAft>
            </a:pPr>
            <a:r>
              <a:rPr lang="zh-CN" altLang="zh-CN" b="0" i="0" kern="100" dirty="0">
                <a:solidFill>
                  <a:schemeClr val="bg1"/>
                </a:solidFill>
                <a:latin typeface="inpin heiti" charset="-122"/>
                <a:ea typeface="inpin heiti" charset="-122"/>
                <a:cs typeface="inpin heiti" charset="-122"/>
              </a:rPr>
              <a:t>著作权及相关权利归包图网所有，未经许可任何人不得擅自使用，否则将依法要求承担高达人民币</a:t>
            </a:r>
            <a:r>
              <a:rPr lang="en-US" altLang="zh-CN" b="0" i="0" kern="100" dirty="0">
                <a:solidFill>
                  <a:schemeClr val="bg1"/>
                </a:solidFill>
                <a:latin typeface="inpin heiti" charset="-122"/>
                <a:ea typeface="inpin heiti" charset="-122"/>
                <a:cs typeface="inpin heiti" charset="-122"/>
              </a:rPr>
              <a:t>50</a:t>
            </a:r>
            <a:r>
              <a:rPr lang="zh-CN" altLang="zh-CN" b="0" i="0" kern="100" dirty="0">
                <a:solidFill>
                  <a:schemeClr val="bg1"/>
                </a:solidFill>
                <a:latin typeface="inpin heiti" charset="-122"/>
                <a:ea typeface="inpin heiti" charset="-122"/>
                <a:cs typeface="inpin heiti" charset="-122"/>
              </a:rPr>
              <a:t>万元的赔偿责任。</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该模板内容仅供参考，您可以结合自身需求，在修改更新模板内容后投入使用。</a:t>
            </a:r>
          </a:p>
          <a:p>
            <a:pPr algn="just">
              <a:spcAft>
                <a:spcPts val="0"/>
              </a:spcAft>
            </a:pPr>
            <a:r>
              <a:rPr lang="zh-CN" altLang="zh-CN" b="0" i="0" kern="100" dirty="0">
                <a:solidFill>
                  <a:schemeClr val="bg1"/>
                </a:solidFill>
                <a:latin typeface="inpin heiti" charset="-122"/>
                <a:ea typeface="inpin heiti" charset="-122"/>
                <a:cs typeface="inpin heiti" charset="-122"/>
              </a:rPr>
              <a:t>有任何问题请随时联系网站客服沟通处理。</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更多精品</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a:t>
            </a:r>
            <a:r>
              <a:rPr lang="en-US" altLang="zh-CN" b="0" i="0" u="sng" kern="100" dirty="0">
                <a:solidFill>
                  <a:schemeClr val="bg1"/>
                </a:solidFill>
                <a:latin typeface="inpin heiti" charset="-122"/>
                <a:ea typeface="inpin heiti" charset="-122"/>
                <a:cs typeface="inpin heiti" charset="-122"/>
                <a:hlinkClick r:id="rId15">
                  <a:extLst>
                    <a:ext uri="{A12FA001-AC4F-418D-AE19-62706E023703}">
                      <ahyp:hlinkClr xmlns:ahyp="http://schemas.microsoft.com/office/drawing/2018/hyperlinkcolor" val="tx"/>
                    </a:ext>
                  </a:extLst>
                </a:hlinkClick>
              </a:rPr>
              <a:t>http://ibaotu.com/ppt/</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p:txBody>
      </p:sp>
    </p:spTree>
    <p:extLst>
      <p:ext uri="{BB962C8B-B14F-4D97-AF65-F5344CB8AC3E}">
        <p14:creationId xmlns:p14="http://schemas.microsoft.com/office/powerpoint/2010/main" val="3035167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124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807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2024/5/12</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66342" y="2693554"/>
            <a:ext cx="4169747" cy="4164445"/>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851922" y="317362"/>
            <a:ext cx="2052921" cy="1461717"/>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1463575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106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9041A26-A27F-4428-8CF1-EB9D06D094F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2024/5/12</a:t>
            </a:fld>
            <a:endParaRPr lang="zh-CN" altLang="en-US" dirty="0"/>
          </a:p>
        </p:txBody>
      </p:sp>
      <p:sp>
        <p:nvSpPr>
          <p:cNvPr id="4" name="页脚占位符 3">
            <a:extLst>
              <a:ext uri="{FF2B5EF4-FFF2-40B4-BE49-F238E27FC236}">
                <a16:creationId xmlns:a16="http://schemas.microsoft.com/office/drawing/2014/main" id="{F476D420-4366-4852-8E20-130F27363F4D}"/>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5" name="灯片编号占位符 4">
            <a:extLst>
              <a:ext uri="{FF2B5EF4-FFF2-40B4-BE49-F238E27FC236}">
                <a16:creationId xmlns:a16="http://schemas.microsoft.com/office/drawing/2014/main" id="{03FBF905-33FF-40CF-8EF2-C808CE72F870}"/>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4000429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71B3F8F-BF54-4CA9-AE7A-84041F32AE32}"/>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2024/5/12</a:t>
            </a:fld>
            <a:endParaRPr lang="zh-CN" altLang="en-US" dirty="0"/>
          </a:p>
        </p:txBody>
      </p:sp>
      <p:sp>
        <p:nvSpPr>
          <p:cNvPr id="3" name="页脚占位符 2">
            <a:extLst>
              <a:ext uri="{FF2B5EF4-FFF2-40B4-BE49-F238E27FC236}">
                <a16:creationId xmlns:a16="http://schemas.microsoft.com/office/drawing/2014/main" id="{49AC2955-A582-41B6-9763-1A1544B2B0BB}"/>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4" name="灯片编号占位符 3">
            <a:extLst>
              <a:ext uri="{FF2B5EF4-FFF2-40B4-BE49-F238E27FC236}">
                <a16:creationId xmlns:a16="http://schemas.microsoft.com/office/drawing/2014/main" id="{504DA774-1115-491B-AECE-943E9AFA4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895367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043773-1278-48A5-AEE2-1A4780AFBC48}"/>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AC41097-099C-4F98-A30B-154A1759D765}"/>
              </a:ext>
            </a:extLst>
          </p:cNvPr>
          <p:cNvSpPr>
            <a:spLocks noGrp="1"/>
          </p:cNvSpPr>
          <p:nvPr>
            <p:ph idx="1"/>
          </p:nvPr>
        </p:nvSpPr>
        <p:spPr>
          <a:xfrm>
            <a:off x="5183188" y="987425"/>
            <a:ext cx="6172200" cy="4873625"/>
          </a:xfrm>
          <a:prstGeom prst="rect">
            <a:avLst/>
          </a:prstGeom>
        </p:spPr>
        <p:txBody>
          <a:bodyPr/>
          <a:lstStyle>
            <a:lvl1pPr>
              <a:defRPr sz="3200" b="0" i="0">
                <a:latin typeface="inpin heiti" charset="-122"/>
                <a:ea typeface="inpin heiti" charset="-122"/>
              </a:defRPr>
            </a:lvl1pPr>
            <a:lvl2pPr>
              <a:defRPr sz="2800" b="0" i="0">
                <a:latin typeface="inpin heiti" charset="-122"/>
                <a:ea typeface="inpin heiti" charset="-122"/>
              </a:defRPr>
            </a:lvl2pPr>
            <a:lvl3pPr>
              <a:defRPr sz="2400" b="0" i="0">
                <a:latin typeface="inpin heiti" charset="-122"/>
                <a:ea typeface="inpin heiti" charset="-122"/>
              </a:defRPr>
            </a:lvl3pPr>
            <a:lvl4pPr>
              <a:defRPr sz="2000" b="0" i="0">
                <a:latin typeface="inpin heiti" charset="-122"/>
                <a:ea typeface="inpin heiti" charset="-122"/>
              </a:defRPr>
            </a:lvl4pPr>
            <a:lvl5pPr>
              <a:defRPr sz="2000" b="0" i="0">
                <a:latin typeface="inpin heiti" charset="-122"/>
                <a:ea typeface="inpin heiti"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id="{90FC1FFB-65CB-44C6-B6A0-B830E6DCF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41A1E1B2-6BEA-4724-B6F7-9271FFC65AFE}"/>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2024/5/12</a:t>
            </a:fld>
            <a:endParaRPr lang="zh-CN" altLang="en-US" dirty="0"/>
          </a:p>
        </p:txBody>
      </p:sp>
      <p:sp>
        <p:nvSpPr>
          <p:cNvPr id="6" name="页脚占位符 5">
            <a:extLst>
              <a:ext uri="{FF2B5EF4-FFF2-40B4-BE49-F238E27FC236}">
                <a16:creationId xmlns:a16="http://schemas.microsoft.com/office/drawing/2014/main" id="{EB20E974-6A45-4B88-822B-383F3A72C234}"/>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EB46038B-7622-4865-94BC-9731705445D9}"/>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895044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5B904A-05F4-4EDC-9E66-719F7CA5AA89}"/>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41762C5-7D1E-45D6-A43F-31D6DEE20B9B}"/>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31A719FE-6723-48F3-8431-39617ED823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C55C24EC-9D60-4934-BBE1-23B50089067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2024/5/12</a:t>
            </a:fld>
            <a:endParaRPr lang="zh-CN" altLang="en-US" dirty="0"/>
          </a:p>
        </p:txBody>
      </p:sp>
      <p:sp>
        <p:nvSpPr>
          <p:cNvPr id="6" name="页脚占位符 5">
            <a:extLst>
              <a:ext uri="{FF2B5EF4-FFF2-40B4-BE49-F238E27FC236}">
                <a16:creationId xmlns:a16="http://schemas.microsoft.com/office/drawing/2014/main" id="{27FB3F3E-DF2D-44AD-A97F-1B4502F79D4E}"/>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48551DFA-9235-4308-B0A7-7F271C7F6243}"/>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65650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AF4425-6FA7-4562-8FDA-CBC1FB241310}"/>
              </a:ext>
            </a:extLst>
          </p:cNvPr>
          <p:cNvSpPr>
            <a:spLocks noGrp="1"/>
          </p:cNvSpPr>
          <p:nvPr>
            <p:ph type="title"/>
          </p:nvPr>
        </p:nvSpPr>
        <p:spPr>
          <a:xfrm>
            <a:off x="838200" y="365125"/>
            <a:ext cx="10515600" cy="1325563"/>
          </a:xfrm>
          <a:prstGeom prst="rect">
            <a:avLst/>
          </a:prstGeo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2A3E70F0-F3E2-4C71-91CB-045E37734D1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B64F71F-1D3F-4F73-9FBC-A9FB1DDD2626}"/>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2024/5/12</a:t>
            </a:fld>
            <a:endParaRPr lang="zh-CN" altLang="en-US" dirty="0"/>
          </a:p>
        </p:txBody>
      </p:sp>
      <p:sp>
        <p:nvSpPr>
          <p:cNvPr id="5" name="页脚占位符 4">
            <a:extLst>
              <a:ext uri="{FF2B5EF4-FFF2-40B4-BE49-F238E27FC236}">
                <a16:creationId xmlns:a16="http://schemas.microsoft.com/office/drawing/2014/main" id="{382D5F53-7CFB-49D9-A6AD-6A7B9896E3B2}"/>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F47BE180-C807-499E-980B-2318BCDAEEF1}"/>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681216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F7B45E-7FC4-43CD-8AB3-2924EE815C74}"/>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38337E88-711C-4471-9F2B-703B95FA1D5A}"/>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DB7F6E-2A9A-4070-A9C1-8024820AC21F}"/>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2024/5/12</a:t>
            </a:fld>
            <a:endParaRPr lang="zh-CN" altLang="en-US" dirty="0"/>
          </a:p>
        </p:txBody>
      </p:sp>
      <p:sp>
        <p:nvSpPr>
          <p:cNvPr id="5" name="页脚占位符 4">
            <a:extLst>
              <a:ext uri="{FF2B5EF4-FFF2-40B4-BE49-F238E27FC236}">
                <a16:creationId xmlns:a16="http://schemas.microsoft.com/office/drawing/2014/main" id="{1A3ACF4A-9855-455E-8EBD-8C7798229601}"/>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7099442D-F321-4492-951D-891F43FB7EB2}"/>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4207537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518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1"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683" rtl="0" eaLnBrk="1" fontAlgn="base" latinLnBrk="0" hangingPunct="1">
              <a:lnSpc>
                <a:spcPct val="100000"/>
              </a:lnSpc>
              <a:spcBef>
                <a:spcPct val="0"/>
              </a:spcBef>
              <a:spcAft>
                <a:spcPct val="0"/>
              </a:spcAft>
              <a:buClrTx/>
              <a:buSzTx/>
              <a:buFontTx/>
              <a:buNone/>
              <a:tabLst/>
              <a:defRPr/>
            </a:pPr>
            <a:endParaRPr kumimoji="0" lang="zh-CN" altLang="en-US" sz="1706"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933106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1" y="1122363"/>
            <a:ext cx="9144000" cy="2387600"/>
          </a:xfrm>
          <a:prstGeom prst="rect">
            <a:avLst/>
          </a:prstGeom>
        </p:spPr>
        <p:txBody>
          <a:bodyPr anchor="b"/>
          <a:lstStyle>
            <a:lvl1pPr algn="ctr">
              <a:defRPr sz="5998"/>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a:xfrm>
            <a:off x="838390" y="6356749"/>
            <a:ext cx="2742447" cy="364275"/>
          </a:xfrm>
          <a:prstGeom prst="rect">
            <a:avLst/>
          </a:prstGeom>
        </p:spPr>
        <p:txBody>
          <a:bodyPr/>
          <a:lstStyle/>
          <a:p>
            <a:fld id="{A02D5873-6696-4EE0-B765-90B210B469DD}" type="datetimeFigureOut">
              <a:rPr lang="vi-VN" smtClean="0"/>
              <a:t>12/05/2024</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a:xfrm>
            <a:off x="4038413" y="6356749"/>
            <a:ext cx="4115176" cy="36427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a:xfrm>
            <a:off x="8611167" y="6356749"/>
            <a:ext cx="2742447" cy="364275"/>
          </a:xfrm>
          <a:prstGeom prst="rect">
            <a:avLst/>
          </a:prstGeom>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2208317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8FED933-C614-4B55-BC3C-995CECB41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7100" y="991947"/>
            <a:ext cx="7084633" cy="5100739"/>
          </a:xfrm>
          <a:prstGeom prst="rect">
            <a:avLst/>
          </a:prstGeom>
        </p:spPr>
      </p:pic>
      <p:pic>
        <p:nvPicPr>
          <p:cNvPr id="9" name="图片 8">
            <a:extLst>
              <a:ext uri="{FF2B5EF4-FFF2-40B4-BE49-F238E27FC236}">
                <a16:creationId xmlns:a16="http://schemas.microsoft.com/office/drawing/2014/main" id="{9CEB92F3-2B3C-40AD-AC28-676A39C816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424416" y="1328951"/>
            <a:ext cx="7748783" cy="4076767"/>
          </a:xfrm>
          <a:prstGeom prst="rect">
            <a:avLst/>
          </a:prstGeom>
        </p:spPr>
      </p:pic>
      <p:grpSp>
        <p:nvGrpSpPr>
          <p:cNvPr id="66" name="组合 65">
            <a:extLst>
              <a:ext uri="{FF2B5EF4-FFF2-40B4-BE49-F238E27FC236}">
                <a16:creationId xmlns:a16="http://schemas.microsoft.com/office/drawing/2014/main" id="{049972B0-82E0-43B0-9B4F-4F84FFB84810}"/>
              </a:ext>
            </a:extLst>
          </p:cNvPr>
          <p:cNvGrpSpPr/>
          <p:nvPr userDrawn="1"/>
        </p:nvGrpSpPr>
        <p:grpSpPr>
          <a:xfrm>
            <a:off x="1418726" y="571674"/>
            <a:ext cx="9352385" cy="6121961"/>
            <a:chOff x="1418726" y="571674"/>
            <a:chExt cx="9352385" cy="6121961"/>
          </a:xfrm>
        </p:grpSpPr>
        <p:sp>
          <p:nvSpPr>
            <p:cNvPr id="41" name="Freeform 33">
              <a:extLst>
                <a:ext uri="{FF2B5EF4-FFF2-40B4-BE49-F238E27FC236}">
                  <a16:creationId xmlns:a16="http://schemas.microsoft.com/office/drawing/2014/main" id="{FC9ACDB8-5C90-4B63-B39D-A895A175C97D}"/>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2" name="Freeform 34">
              <a:extLst>
                <a:ext uri="{FF2B5EF4-FFF2-40B4-BE49-F238E27FC236}">
                  <a16:creationId xmlns:a16="http://schemas.microsoft.com/office/drawing/2014/main" id="{C7F4B91B-D671-4948-B27E-7A4031DE5FE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3" name="Freeform 35">
              <a:extLst>
                <a:ext uri="{FF2B5EF4-FFF2-40B4-BE49-F238E27FC236}">
                  <a16:creationId xmlns:a16="http://schemas.microsoft.com/office/drawing/2014/main" id="{8DDE71CF-8541-4D2C-9AC7-11E8DD024ED8}"/>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4" name="Freeform 46">
              <a:extLst>
                <a:ext uri="{FF2B5EF4-FFF2-40B4-BE49-F238E27FC236}">
                  <a16:creationId xmlns:a16="http://schemas.microsoft.com/office/drawing/2014/main" id="{A3000F87-5464-4A5C-B7EF-ECDC3667DFC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5" name="Freeform 47">
              <a:extLst>
                <a:ext uri="{FF2B5EF4-FFF2-40B4-BE49-F238E27FC236}">
                  <a16:creationId xmlns:a16="http://schemas.microsoft.com/office/drawing/2014/main" id="{BB97FD71-E492-4A45-991F-54DF839FA54F}"/>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6" name="Freeform 48">
              <a:extLst>
                <a:ext uri="{FF2B5EF4-FFF2-40B4-BE49-F238E27FC236}">
                  <a16:creationId xmlns:a16="http://schemas.microsoft.com/office/drawing/2014/main" id="{F0460235-932B-4B20-ACF9-B499C1BC9A4F}"/>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7" name="Freeform 49">
              <a:extLst>
                <a:ext uri="{FF2B5EF4-FFF2-40B4-BE49-F238E27FC236}">
                  <a16:creationId xmlns:a16="http://schemas.microsoft.com/office/drawing/2014/main" id="{F5A0A8AF-DBE4-4857-9678-410ECF7E956E}"/>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8" name="Freeform 50">
              <a:extLst>
                <a:ext uri="{FF2B5EF4-FFF2-40B4-BE49-F238E27FC236}">
                  <a16:creationId xmlns:a16="http://schemas.microsoft.com/office/drawing/2014/main" id="{7F477304-1237-4C34-BD39-638BA0E112CF}"/>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9" name="Freeform 51">
              <a:extLst>
                <a:ext uri="{FF2B5EF4-FFF2-40B4-BE49-F238E27FC236}">
                  <a16:creationId xmlns:a16="http://schemas.microsoft.com/office/drawing/2014/main" id="{E916CF7D-1A55-41B0-8453-D26FC4753D23}"/>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0" name="Freeform 52">
              <a:extLst>
                <a:ext uri="{FF2B5EF4-FFF2-40B4-BE49-F238E27FC236}">
                  <a16:creationId xmlns:a16="http://schemas.microsoft.com/office/drawing/2014/main" id="{FE06CFB0-5314-4677-AB3B-F70F01FEDD23}"/>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1" name="Freeform 53">
              <a:extLst>
                <a:ext uri="{FF2B5EF4-FFF2-40B4-BE49-F238E27FC236}">
                  <a16:creationId xmlns:a16="http://schemas.microsoft.com/office/drawing/2014/main" id="{D46B75EC-89E0-469D-9406-062767CDEA70}"/>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2" name="Freeform 54">
              <a:extLst>
                <a:ext uri="{FF2B5EF4-FFF2-40B4-BE49-F238E27FC236}">
                  <a16:creationId xmlns:a16="http://schemas.microsoft.com/office/drawing/2014/main" id="{090F2DF7-3A4C-4A34-8EA8-1EE0CCB7ECC6}"/>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3" name="Freeform 55">
              <a:extLst>
                <a:ext uri="{FF2B5EF4-FFF2-40B4-BE49-F238E27FC236}">
                  <a16:creationId xmlns:a16="http://schemas.microsoft.com/office/drawing/2014/main" id="{76EF9F12-1A83-4ACE-B2A4-1F8A44DF2991}"/>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65" name="组合 64">
            <a:extLst>
              <a:ext uri="{FF2B5EF4-FFF2-40B4-BE49-F238E27FC236}">
                <a16:creationId xmlns:a16="http://schemas.microsoft.com/office/drawing/2014/main" id="{B8461CB7-6E2B-4E1C-AD8E-2A795C9A9B84}"/>
              </a:ext>
            </a:extLst>
          </p:cNvPr>
          <p:cNvGrpSpPr/>
          <p:nvPr userDrawn="1"/>
        </p:nvGrpSpPr>
        <p:grpSpPr>
          <a:xfrm>
            <a:off x="7907717" y="824754"/>
            <a:ext cx="1778377" cy="4625393"/>
            <a:chOff x="8226779" y="1626507"/>
            <a:chExt cx="1063400" cy="2765805"/>
          </a:xfrm>
        </p:grpSpPr>
        <p:sp>
          <p:nvSpPr>
            <p:cNvPr id="14" name="Freeform 6">
              <a:extLst>
                <a:ext uri="{FF2B5EF4-FFF2-40B4-BE49-F238E27FC236}">
                  <a16:creationId xmlns:a16="http://schemas.microsoft.com/office/drawing/2014/main" id="{54C4ABEB-6AFB-403B-9893-659D13B2A5AC}"/>
                </a:ext>
              </a:extLst>
            </p:cNvPr>
            <p:cNvSpPr>
              <a:spLocks/>
            </p:cNvSpPr>
            <p:nvPr userDrawn="1"/>
          </p:nvSpPr>
          <p:spPr bwMode="auto">
            <a:xfrm rot="16521349">
              <a:off x="8347123" y="3718527"/>
              <a:ext cx="719582" cy="627987"/>
            </a:xfrm>
            <a:custGeom>
              <a:avLst/>
              <a:gdLst>
                <a:gd name="T0" fmla="*/ 779 w 793"/>
                <a:gd name="T1" fmla="*/ 276 h 650"/>
                <a:gd name="T2" fmla="*/ 352 w 793"/>
                <a:gd name="T3" fmla="*/ 128 h 650"/>
                <a:gd name="T4" fmla="*/ 0 w 793"/>
                <a:gd name="T5" fmla="*/ 160 h 650"/>
                <a:gd name="T6" fmla="*/ 779 w 793"/>
                <a:gd name="T7" fmla="*/ 276 h 650"/>
              </a:gdLst>
              <a:ahLst/>
              <a:cxnLst>
                <a:cxn ang="0">
                  <a:pos x="T0" y="T1"/>
                </a:cxn>
                <a:cxn ang="0">
                  <a:pos x="T2" y="T3"/>
                </a:cxn>
                <a:cxn ang="0">
                  <a:pos x="T4" y="T5"/>
                </a:cxn>
                <a:cxn ang="0">
                  <a:pos x="T6" y="T7"/>
                </a:cxn>
              </a:cxnLst>
              <a:rect l="0" t="0" r="r" b="b"/>
              <a:pathLst>
                <a:path w="793" h="650">
                  <a:moveTo>
                    <a:pt x="779" y="276"/>
                  </a:moveTo>
                  <a:cubicBezTo>
                    <a:pt x="793" y="80"/>
                    <a:pt x="503" y="0"/>
                    <a:pt x="352" y="128"/>
                  </a:cubicBezTo>
                  <a:cubicBezTo>
                    <a:pt x="266" y="201"/>
                    <a:pt x="154" y="267"/>
                    <a:pt x="0" y="160"/>
                  </a:cubicBezTo>
                  <a:cubicBezTo>
                    <a:pt x="291" y="650"/>
                    <a:pt x="763" y="495"/>
                    <a:pt x="779" y="276"/>
                  </a:cubicBezTo>
                  <a:close/>
                </a:path>
              </a:pathLst>
            </a:custGeom>
            <a:solidFill>
              <a:srgbClr val="D97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Freeform 7">
              <a:extLst>
                <a:ext uri="{FF2B5EF4-FFF2-40B4-BE49-F238E27FC236}">
                  <a16:creationId xmlns:a16="http://schemas.microsoft.com/office/drawing/2014/main" id="{0A7802AC-E96C-483C-8B02-9B401B7620EA}"/>
                </a:ext>
              </a:extLst>
            </p:cNvPr>
            <p:cNvSpPr>
              <a:spLocks/>
            </p:cNvSpPr>
            <p:nvPr userDrawn="1"/>
          </p:nvSpPr>
          <p:spPr bwMode="auto">
            <a:xfrm rot="16521349">
              <a:off x="8492455" y="3710312"/>
              <a:ext cx="449739" cy="399434"/>
            </a:xfrm>
            <a:custGeom>
              <a:avLst/>
              <a:gdLst>
                <a:gd name="T0" fmla="*/ 483 w 495"/>
                <a:gd name="T1" fmla="*/ 140 h 414"/>
                <a:gd name="T2" fmla="*/ 210 w 495"/>
                <a:gd name="T3" fmla="*/ 92 h 414"/>
                <a:gd name="T4" fmla="*/ 0 w 495"/>
                <a:gd name="T5" fmla="*/ 147 h 414"/>
                <a:gd name="T6" fmla="*/ 483 w 495"/>
                <a:gd name="T7" fmla="*/ 140 h 414"/>
              </a:gdLst>
              <a:ahLst/>
              <a:cxnLst>
                <a:cxn ang="0">
                  <a:pos x="T0" y="T1"/>
                </a:cxn>
                <a:cxn ang="0">
                  <a:pos x="T2" y="T3"/>
                </a:cxn>
                <a:cxn ang="0">
                  <a:pos x="T4" y="T5"/>
                </a:cxn>
                <a:cxn ang="0">
                  <a:pos x="T6" y="T7"/>
                </a:cxn>
              </a:cxnLst>
              <a:rect l="0" t="0" r="r" b="b"/>
              <a:pathLst>
                <a:path w="495" h="414">
                  <a:moveTo>
                    <a:pt x="483" y="140"/>
                  </a:moveTo>
                  <a:cubicBezTo>
                    <a:pt x="472" y="19"/>
                    <a:pt x="288" y="0"/>
                    <a:pt x="210" y="92"/>
                  </a:cubicBezTo>
                  <a:cubicBezTo>
                    <a:pt x="165" y="145"/>
                    <a:pt x="103" y="196"/>
                    <a:pt x="0" y="147"/>
                  </a:cubicBezTo>
                  <a:cubicBezTo>
                    <a:pt x="224" y="414"/>
                    <a:pt x="495" y="273"/>
                    <a:pt x="483" y="140"/>
                  </a:cubicBezTo>
                  <a:close/>
                </a:path>
              </a:pathLst>
            </a:custGeom>
            <a:solidFill>
              <a:srgbClr val="DA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Freeform 8">
              <a:extLst>
                <a:ext uri="{FF2B5EF4-FFF2-40B4-BE49-F238E27FC236}">
                  <a16:creationId xmlns:a16="http://schemas.microsoft.com/office/drawing/2014/main" id="{D3ADBD63-D5A8-4B4B-AEBD-EC6C4C99673A}"/>
                </a:ext>
              </a:extLst>
            </p:cNvPr>
            <p:cNvSpPr>
              <a:spLocks/>
            </p:cNvSpPr>
            <p:nvPr userDrawn="1"/>
          </p:nvSpPr>
          <p:spPr bwMode="auto">
            <a:xfrm rot="16521349">
              <a:off x="8526224" y="3444570"/>
              <a:ext cx="369785" cy="170881"/>
            </a:xfrm>
            <a:custGeom>
              <a:avLst/>
              <a:gdLst>
                <a:gd name="T0" fmla="*/ 10 w 185"/>
                <a:gd name="T1" fmla="*/ 0 h 80"/>
                <a:gd name="T2" fmla="*/ 0 w 185"/>
                <a:gd name="T3" fmla="*/ 80 h 80"/>
                <a:gd name="T4" fmla="*/ 181 w 185"/>
                <a:gd name="T5" fmla="*/ 80 h 80"/>
                <a:gd name="T6" fmla="*/ 185 w 185"/>
                <a:gd name="T7" fmla="*/ 41 h 80"/>
                <a:gd name="T8" fmla="*/ 10 w 185"/>
                <a:gd name="T9" fmla="*/ 0 h 80"/>
              </a:gdLst>
              <a:ahLst/>
              <a:cxnLst>
                <a:cxn ang="0">
                  <a:pos x="T0" y="T1"/>
                </a:cxn>
                <a:cxn ang="0">
                  <a:pos x="T2" y="T3"/>
                </a:cxn>
                <a:cxn ang="0">
                  <a:pos x="T4" y="T5"/>
                </a:cxn>
                <a:cxn ang="0">
                  <a:pos x="T6" y="T7"/>
                </a:cxn>
                <a:cxn ang="0">
                  <a:pos x="T8" y="T9"/>
                </a:cxn>
              </a:cxnLst>
              <a:rect l="0" t="0" r="r" b="b"/>
              <a:pathLst>
                <a:path w="185" h="80">
                  <a:moveTo>
                    <a:pt x="10" y="0"/>
                  </a:moveTo>
                  <a:lnTo>
                    <a:pt x="0" y="80"/>
                  </a:lnTo>
                  <a:lnTo>
                    <a:pt x="181" y="80"/>
                  </a:lnTo>
                  <a:lnTo>
                    <a:pt x="185" y="41"/>
                  </a:lnTo>
                  <a:lnTo>
                    <a:pt x="10" y="0"/>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Freeform 9">
              <a:extLst>
                <a:ext uri="{FF2B5EF4-FFF2-40B4-BE49-F238E27FC236}">
                  <a16:creationId xmlns:a16="http://schemas.microsoft.com/office/drawing/2014/main" id="{543E3C10-6EC0-4335-9691-594EF4EDD2FE}"/>
                </a:ext>
              </a:extLst>
            </p:cNvPr>
            <p:cNvSpPr>
              <a:spLocks/>
            </p:cNvSpPr>
            <p:nvPr userDrawn="1"/>
          </p:nvSpPr>
          <p:spPr bwMode="auto">
            <a:xfrm rot="16521349">
              <a:off x="8752118" y="3328672"/>
              <a:ext cx="603649" cy="320402"/>
            </a:xfrm>
            <a:custGeom>
              <a:avLst/>
              <a:gdLst>
                <a:gd name="T0" fmla="*/ 302 w 302"/>
                <a:gd name="T1" fmla="*/ 32 h 150"/>
                <a:gd name="T2" fmla="*/ 17 w 302"/>
                <a:gd name="T3" fmla="*/ 0 h 150"/>
                <a:gd name="T4" fmla="*/ 0 w 302"/>
                <a:gd name="T5" fmla="*/ 150 h 150"/>
                <a:gd name="T6" fmla="*/ 302 w 302"/>
                <a:gd name="T7" fmla="*/ 32 h 150"/>
              </a:gdLst>
              <a:ahLst/>
              <a:cxnLst>
                <a:cxn ang="0">
                  <a:pos x="T0" y="T1"/>
                </a:cxn>
                <a:cxn ang="0">
                  <a:pos x="T2" y="T3"/>
                </a:cxn>
                <a:cxn ang="0">
                  <a:pos x="T4" y="T5"/>
                </a:cxn>
                <a:cxn ang="0">
                  <a:pos x="T6" y="T7"/>
                </a:cxn>
              </a:cxnLst>
              <a:rect l="0" t="0" r="r" b="b"/>
              <a:pathLst>
                <a:path w="302" h="150">
                  <a:moveTo>
                    <a:pt x="302" y="32"/>
                  </a:moveTo>
                  <a:lnTo>
                    <a:pt x="17" y="0"/>
                  </a:lnTo>
                  <a:lnTo>
                    <a:pt x="0" y="150"/>
                  </a:lnTo>
                  <a:lnTo>
                    <a:pt x="302" y="32"/>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
              <a:extLst>
                <a:ext uri="{FF2B5EF4-FFF2-40B4-BE49-F238E27FC236}">
                  <a16:creationId xmlns:a16="http://schemas.microsoft.com/office/drawing/2014/main" id="{1640C056-9CAD-4FED-BD25-FD2AC076E6CE}"/>
                </a:ext>
              </a:extLst>
            </p:cNvPr>
            <p:cNvSpPr>
              <a:spLocks/>
            </p:cNvSpPr>
            <p:nvPr userDrawn="1"/>
          </p:nvSpPr>
          <p:spPr bwMode="auto">
            <a:xfrm rot="16521349">
              <a:off x="8138389" y="3177992"/>
              <a:ext cx="567670" cy="390890"/>
            </a:xfrm>
            <a:custGeom>
              <a:avLst/>
              <a:gdLst>
                <a:gd name="T0" fmla="*/ 284 w 284"/>
                <a:gd name="T1" fmla="*/ 183 h 183"/>
                <a:gd name="T2" fmla="*/ 0 w 284"/>
                <a:gd name="T3" fmla="*/ 151 h 183"/>
                <a:gd name="T4" fmla="*/ 17 w 284"/>
                <a:gd name="T5" fmla="*/ 0 h 183"/>
                <a:gd name="T6" fmla="*/ 284 w 284"/>
                <a:gd name="T7" fmla="*/ 183 h 183"/>
              </a:gdLst>
              <a:ahLst/>
              <a:cxnLst>
                <a:cxn ang="0">
                  <a:pos x="T0" y="T1"/>
                </a:cxn>
                <a:cxn ang="0">
                  <a:pos x="T2" y="T3"/>
                </a:cxn>
                <a:cxn ang="0">
                  <a:pos x="T4" y="T5"/>
                </a:cxn>
                <a:cxn ang="0">
                  <a:pos x="T6" y="T7"/>
                </a:cxn>
              </a:cxnLst>
              <a:rect l="0" t="0" r="r" b="b"/>
              <a:pathLst>
                <a:path w="284" h="183">
                  <a:moveTo>
                    <a:pt x="284" y="183"/>
                  </a:moveTo>
                  <a:lnTo>
                    <a:pt x="0" y="151"/>
                  </a:lnTo>
                  <a:lnTo>
                    <a:pt x="17" y="0"/>
                  </a:lnTo>
                  <a:lnTo>
                    <a:pt x="284" y="183"/>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1">
              <a:extLst>
                <a:ext uri="{FF2B5EF4-FFF2-40B4-BE49-F238E27FC236}">
                  <a16:creationId xmlns:a16="http://schemas.microsoft.com/office/drawing/2014/main" id="{62CD5086-2988-4B12-9989-4D0796BB02B5}"/>
                </a:ext>
              </a:extLst>
            </p:cNvPr>
            <p:cNvSpPr>
              <a:spLocks/>
            </p:cNvSpPr>
            <p:nvPr userDrawn="1"/>
          </p:nvSpPr>
          <p:spPr bwMode="auto">
            <a:xfrm rot="16521349">
              <a:off x="8166776" y="3233310"/>
              <a:ext cx="589657" cy="309722"/>
            </a:xfrm>
            <a:custGeom>
              <a:avLst/>
              <a:gdLst>
                <a:gd name="T0" fmla="*/ 284 w 284"/>
                <a:gd name="T1" fmla="*/ 145 h 145"/>
                <a:gd name="T2" fmla="*/ 0 w 284"/>
                <a:gd name="T3" fmla="*/ 113 h 145"/>
                <a:gd name="T4" fmla="*/ 29 w 284"/>
                <a:gd name="T5" fmla="*/ 0 h 145"/>
                <a:gd name="T6" fmla="*/ 284 w 284"/>
                <a:gd name="T7" fmla="*/ 145 h 145"/>
              </a:gdLst>
              <a:ahLst/>
              <a:cxnLst>
                <a:cxn ang="0">
                  <a:pos x="T0" y="T1"/>
                </a:cxn>
                <a:cxn ang="0">
                  <a:pos x="T2" y="T3"/>
                </a:cxn>
                <a:cxn ang="0">
                  <a:pos x="T4" y="T5"/>
                </a:cxn>
                <a:cxn ang="0">
                  <a:pos x="T6" y="T7"/>
                </a:cxn>
              </a:cxnLst>
              <a:rect l="0" t="0" r="r" b="b"/>
              <a:pathLst>
                <a:path w="284" h="145">
                  <a:moveTo>
                    <a:pt x="284" y="145"/>
                  </a:moveTo>
                  <a:lnTo>
                    <a:pt x="0" y="113"/>
                  </a:lnTo>
                  <a:lnTo>
                    <a:pt x="29" y="0"/>
                  </a:lnTo>
                  <a:lnTo>
                    <a:pt x="284" y="14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2">
              <a:extLst>
                <a:ext uri="{FF2B5EF4-FFF2-40B4-BE49-F238E27FC236}">
                  <a16:creationId xmlns:a16="http://schemas.microsoft.com/office/drawing/2014/main" id="{F15E2CEC-89D7-430D-B234-13120D6E72A8}"/>
                </a:ext>
              </a:extLst>
            </p:cNvPr>
            <p:cNvSpPr>
              <a:spLocks/>
            </p:cNvSpPr>
            <p:nvPr userDrawn="1"/>
          </p:nvSpPr>
          <p:spPr bwMode="auto">
            <a:xfrm rot="16521349">
              <a:off x="8767716" y="3372141"/>
              <a:ext cx="627635" cy="262729"/>
            </a:xfrm>
            <a:custGeom>
              <a:avLst/>
              <a:gdLst>
                <a:gd name="T0" fmla="*/ 302 w 302"/>
                <a:gd name="T1" fmla="*/ 5 h 123"/>
                <a:gd name="T2" fmla="*/ 35 w 302"/>
                <a:gd name="T3" fmla="*/ 0 h 123"/>
                <a:gd name="T4" fmla="*/ 0 w 302"/>
                <a:gd name="T5" fmla="*/ 123 h 123"/>
                <a:gd name="T6" fmla="*/ 302 w 302"/>
                <a:gd name="T7" fmla="*/ 5 h 123"/>
              </a:gdLst>
              <a:ahLst/>
              <a:cxnLst>
                <a:cxn ang="0">
                  <a:pos x="T0" y="T1"/>
                </a:cxn>
                <a:cxn ang="0">
                  <a:pos x="T2" y="T3"/>
                </a:cxn>
                <a:cxn ang="0">
                  <a:pos x="T4" y="T5"/>
                </a:cxn>
                <a:cxn ang="0">
                  <a:pos x="T6" y="T7"/>
                </a:cxn>
              </a:cxnLst>
              <a:rect l="0" t="0" r="r" b="b"/>
              <a:pathLst>
                <a:path w="302" h="123">
                  <a:moveTo>
                    <a:pt x="302" y="5"/>
                  </a:moveTo>
                  <a:lnTo>
                    <a:pt x="35" y="0"/>
                  </a:lnTo>
                  <a:lnTo>
                    <a:pt x="0" y="123"/>
                  </a:lnTo>
                  <a:lnTo>
                    <a:pt x="302" y="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3">
              <a:extLst>
                <a:ext uri="{FF2B5EF4-FFF2-40B4-BE49-F238E27FC236}">
                  <a16:creationId xmlns:a16="http://schemas.microsoft.com/office/drawing/2014/main" id="{224D2C46-6251-4978-AE73-D6CE38C4102D}"/>
                </a:ext>
              </a:extLst>
            </p:cNvPr>
            <p:cNvSpPr>
              <a:spLocks/>
            </p:cNvSpPr>
            <p:nvPr userDrawn="1"/>
          </p:nvSpPr>
          <p:spPr bwMode="auto">
            <a:xfrm rot="16521349">
              <a:off x="8551744" y="3472595"/>
              <a:ext cx="369785" cy="119617"/>
            </a:xfrm>
            <a:custGeom>
              <a:avLst/>
              <a:gdLst>
                <a:gd name="T0" fmla="*/ 26 w 185"/>
                <a:gd name="T1" fmla="*/ 0 h 56"/>
                <a:gd name="T2" fmla="*/ 0 w 185"/>
                <a:gd name="T3" fmla="*/ 56 h 56"/>
                <a:gd name="T4" fmla="*/ 181 w 185"/>
                <a:gd name="T5" fmla="*/ 56 h 56"/>
                <a:gd name="T6" fmla="*/ 185 w 185"/>
                <a:gd name="T7" fmla="*/ 17 h 56"/>
                <a:gd name="T8" fmla="*/ 26 w 185"/>
                <a:gd name="T9" fmla="*/ 0 h 56"/>
              </a:gdLst>
              <a:ahLst/>
              <a:cxnLst>
                <a:cxn ang="0">
                  <a:pos x="T0" y="T1"/>
                </a:cxn>
                <a:cxn ang="0">
                  <a:pos x="T2" y="T3"/>
                </a:cxn>
                <a:cxn ang="0">
                  <a:pos x="T4" y="T5"/>
                </a:cxn>
                <a:cxn ang="0">
                  <a:pos x="T6" y="T7"/>
                </a:cxn>
                <a:cxn ang="0">
                  <a:pos x="T8" y="T9"/>
                </a:cxn>
              </a:cxnLst>
              <a:rect l="0" t="0" r="r" b="b"/>
              <a:pathLst>
                <a:path w="185" h="56">
                  <a:moveTo>
                    <a:pt x="26" y="0"/>
                  </a:moveTo>
                  <a:lnTo>
                    <a:pt x="0" y="56"/>
                  </a:lnTo>
                  <a:lnTo>
                    <a:pt x="181" y="56"/>
                  </a:lnTo>
                  <a:lnTo>
                    <a:pt x="185" y="17"/>
                  </a:lnTo>
                  <a:lnTo>
                    <a:pt x="26" y="0"/>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4">
              <a:extLst>
                <a:ext uri="{FF2B5EF4-FFF2-40B4-BE49-F238E27FC236}">
                  <a16:creationId xmlns:a16="http://schemas.microsoft.com/office/drawing/2014/main" id="{3A8DF3D5-BB7E-46BE-83B1-B118A13D14F6}"/>
                </a:ext>
              </a:extLst>
            </p:cNvPr>
            <p:cNvSpPr>
              <a:spLocks/>
            </p:cNvSpPr>
            <p:nvPr userDrawn="1"/>
          </p:nvSpPr>
          <p:spPr bwMode="auto">
            <a:xfrm rot="16521349">
              <a:off x="7885039" y="2322171"/>
              <a:ext cx="2042812" cy="651483"/>
            </a:xfrm>
            <a:custGeom>
              <a:avLst/>
              <a:gdLst>
                <a:gd name="T0" fmla="*/ 1488 w 2170"/>
                <a:gd name="T1" fmla="*/ 655 h 673"/>
                <a:gd name="T2" fmla="*/ 1488 w 2170"/>
                <a:gd name="T3" fmla="*/ 655 h 673"/>
                <a:gd name="T4" fmla="*/ 12 w 2170"/>
                <a:gd name="T5" fmla="*/ 484 h 673"/>
                <a:gd name="T6" fmla="*/ 12 w 2170"/>
                <a:gd name="T7" fmla="*/ 483 h 673"/>
                <a:gd name="T8" fmla="*/ 12 w 2170"/>
                <a:gd name="T9" fmla="*/ 483 h 673"/>
                <a:gd name="T10" fmla="*/ 10 w 2170"/>
                <a:gd name="T11" fmla="*/ 238 h 673"/>
                <a:gd name="T12" fmla="*/ 68 w 2170"/>
                <a:gd name="T13" fmla="*/ 0 h 673"/>
                <a:gd name="T14" fmla="*/ 1526 w 2170"/>
                <a:gd name="T15" fmla="*/ 169 h 673"/>
                <a:gd name="T16" fmla="*/ 1544 w 2170"/>
                <a:gd name="T17" fmla="*/ 171 h 673"/>
                <a:gd name="T18" fmla="*/ 2170 w 2170"/>
                <a:gd name="T19" fmla="*/ 488 h 673"/>
                <a:gd name="T20" fmla="*/ 1488 w 2170"/>
                <a:gd name="T21" fmla="*/ 65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0" h="673">
                  <a:moveTo>
                    <a:pt x="1488" y="655"/>
                  </a:moveTo>
                  <a:cubicBezTo>
                    <a:pt x="1488" y="655"/>
                    <a:pt x="1488" y="655"/>
                    <a:pt x="1488" y="655"/>
                  </a:cubicBezTo>
                  <a:cubicBezTo>
                    <a:pt x="12" y="484"/>
                    <a:pt x="12" y="484"/>
                    <a:pt x="12" y="484"/>
                  </a:cubicBezTo>
                  <a:cubicBezTo>
                    <a:pt x="12" y="483"/>
                    <a:pt x="12" y="483"/>
                    <a:pt x="12" y="483"/>
                  </a:cubicBezTo>
                  <a:cubicBezTo>
                    <a:pt x="12" y="483"/>
                    <a:pt x="12" y="483"/>
                    <a:pt x="12" y="483"/>
                  </a:cubicBezTo>
                  <a:cubicBezTo>
                    <a:pt x="1" y="405"/>
                    <a:pt x="0" y="323"/>
                    <a:pt x="10" y="238"/>
                  </a:cubicBezTo>
                  <a:cubicBezTo>
                    <a:pt x="19" y="153"/>
                    <a:pt x="39" y="73"/>
                    <a:pt x="68" y="0"/>
                  </a:cubicBezTo>
                  <a:cubicBezTo>
                    <a:pt x="1526" y="169"/>
                    <a:pt x="1526" y="169"/>
                    <a:pt x="1526" y="169"/>
                  </a:cubicBezTo>
                  <a:cubicBezTo>
                    <a:pt x="1532" y="169"/>
                    <a:pt x="1538" y="170"/>
                    <a:pt x="1544" y="171"/>
                  </a:cubicBezTo>
                  <a:cubicBezTo>
                    <a:pt x="1720" y="194"/>
                    <a:pt x="1988" y="360"/>
                    <a:pt x="2170" y="488"/>
                  </a:cubicBezTo>
                  <a:cubicBezTo>
                    <a:pt x="1963" y="572"/>
                    <a:pt x="1665" y="673"/>
                    <a:pt x="1488" y="655"/>
                  </a:cubicBezTo>
                  <a:close/>
                </a:path>
              </a:pathLst>
            </a:custGeom>
            <a:solidFill>
              <a:srgbClr val="F6D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5">
              <a:extLst>
                <a:ext uri="{FF2B5EF4-FFF2-40B4-BE49-F238E27FC236}">
                  <a16:creationId xmlns:a16="http://schemas.microsoft.com/office/drawing/2014/main" id="{3D1D39C1-E9A9-4D85-8D31-697403408BBD}"/>
                </a:ext>
              </a:extLst>
            </p:cNvPr>
            <p:cNvSpPr>
              <a:spLocks/>
            </p:cNvSpPr>
            <p:nvPr userDrawn="1"/>
          </p:nvSpPr>
          <p:spPr bwMode="auto">
            <a:xfrm rot="16521349">
              <a:off x="8809147" y="2326102"/>
              <a:ext cx="305822" cy="326810"/>
            </a:xfrm>
            <a:custGeom>
              <a:avLst/>
              <a:gdLst>
                <a:gd name="T0" fmla="*/ 61 w 338"/>
                <a:gd name="T1" fmla="*/ 278 h 338"/>
                <a:gd name="T2" fmla="*/ 278 w 338"/>
                <a:gd name="T3" fmla="*/ 277 h 338"/>
                <a:gd name="T4" fmla="*/ 277 w 338"/>
                <a:gd name="T5" fmla="*/ 59 h 338"/>
                <a:gd name="T6" fmla="*/ 60 w 338"/>
                <a:gd name="T7" fmla="*/ 60 h 338"/>
                <a:gd name="T8" fmla="*/ 61 w 338"/>
                <a:gd name="T9" fmla="*/ 278 h 338"/>
              </a:gdLst>
              <a:ahLst/>
              <a:cxnLst>
                <a:cxn ang="0">
                  <a:pos x="T0" y="T1"/>
                </a:cxn>
                <a:cxn ang="0">
                  <a:pos x="T2" y="T3"/>
                </a:cxn>
                <a:cxn ang="0">
                  <a:pos x="T4" y="T5"/>
                </a:cxn>
                <a:cxn ang="0">
                  <a:pos x="T6" y="T7"/>
                </a:cxn>
                <a:cxn ang="0">
                  <a:pos x="T8" y="T9"/>
                </a:cxn>
              </a:cxnLst>
              <a:rect l="0" t="0" r="r" b="b"/>
              <a:pathLst>
                <a:path w="338" h="338">
                  <a:moveTo>
                    <a:pt x="61" y="278"/>
                  </a:moveTo>
                  <a:cubicBezTo>
                    <a:pt x="121" y="338"/>
                    <a:pt x="219" y="337"/>
                    <a:pt x="278" y="277"/>
                  </a:cubicBezTo>
                  <a:cubicBezTo>
                    <a:pt x="338" y="217"/>
                    <a:pt x="338" y="119"/>
                    <a:pt x="277" y="59"/>
                  </a:cubicBezTo>
                  <a:cubicBezTo>
                    <a:pt x="217" y="0"/>
                    <a:pt x="119" y="0"/>
                    <a:pt x="60" y="60"/>
                  </a:cubicBezTo>
                  <a:cubicBezTo>
                    <a:pt x="0" y="121"/>
                    <a:pt x="1" y="218"/>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6">
              <a:extLst>
                <a:ext uri="{FF2B5EF4-FFF2-40B4-BE49-F238E27FC236}">
                  <a16:creationId xmlns:a16="http://schemas.microsoft.com/office/drawing/2014/main" id="{A38F8BE7-DF85-4116-A177-4B317C78131C}"/>
                </a:ext>
              </a:extLst>
            </p:cNvPr>
            <p:cNvSpPr>
              <a:spLocks/>
            </p:cNvSpPr>
            <p:nvPr userDrawn="1"/>
          </p:nvSpPr>
          <p:spPr bwMode="auto">
            <a:xfrm rot="16521349">
              <a:off x="8721482" y="2724487"/>
              <a:ext cx="305822" cy="324674"/>
            </a:xfrm>
            <a:custGeom>
              <a:avLst/>
              <a:gdLst>
                <a:gd name="T0" fmla="*/ 61 w 339"/>
                <a:gd name="T1" fmla="*/ 278 h 338"/>
                <a:gd name="T2" fmla="*/ 279 w 339"/>
                <a:gd name="T3" fmla="*/ 277 h 338"/>
                <a:gd name="T4" fmla="*/ 278 w 339"/>
                <a:gd name="T5" fmla="*/ 59 h 338"/>
                <a:gd name="T6" fmla="*/ 60 w 339"/>
                <a:gd name="T7" fmla="*/ 61 h 338"/>
                <a:gd name="T8" fmla="*/ 61 w 339"/>
                <a:gd name="T9" fmla="*/ 278 h 338"/>
              </a:gdLst>
              <a:ahLst/>
              <a:cxnLst>
                <a:cxn ang="0">
                  <a:pos x="T0" y="T1"/>
                </a:cxn>
                <a:cxn ang="0">
                  <a:pos x="T2" y="T3"/>
                </a:cxn>
                <a:cxn ang="0">
                  <a:pos x="T4" y="T5"/>
                </a:cxn>
                <a:cxn ang="0">
                  <a:pos x="T6" y="T7"/>
                </a:cxn>
                <a:cxn ang="0">
                  <a:pos x="T8" y="T9"/>
                </a:cxn>
              </a:cxnLst>
              <a:rect l="0" t="0" r="r" b="b"/>
              <a:pathLst>
                <a:path w="339" h="338">
                  <a:moveTo>
                    <a:pt x="61" y="278"/>
                  </a:moveTo>
                  <a:cubicBezTo>
                    <a:pt x="122" y="338"/>
                    <a:pt x="219" y="337"/>
                    <a:pt x="279" y="277"/>
                  </a:cubicBezTo>
                  <a:cubicBezTo>
                    <a:pt x="339" y="217"/>
                    <a:pt x="338" y="119"/>
                    <a:pt x="278" y="59"/>
                  </a:cubicBezTo>
                  <a:cubicBezTo>
                    <a:pt x="217" y="0"/>
                    <a:pt x="120" y="0"/>
                    <a:pt x="60" y="61"/>
                  </a:cubicBezTo>
                  <a:cubicBezTo>
                    <a:pt x="0" y="121"/>
                    <a:pt x="1" y="219"/>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7">
              <a:extLst>
                <a:ext uri="{FF2B5EF4-FFF2-40B4-BE49-F238E27FC236}">
                  <a16:creationId xmlns:a16="http://schemas.microsoft.com/office/drawing/2014/main" id="{2A2AE78E-0370-4ED0-B981-4AF744DDB1ED}"/>
                </a:ext>
              </a:extLst>
            </p:cNvPr>
            <p:cNvSpPr>
              <a:spLocks/>
            </p:cNvSpPr>
            <p:nvPr userDrawn="1"/>
          </p:nvSpPr>
          <p:spPr bwMode="auto">
            <a:xfrm rot="16521349">
              <a:off x="8318538" y="2718897"/>
              <a:ext cx="1549099" cy="224281"/>
            </a:xfrm>
            <a:custGeom>
              <a:avLst/>
              <a:gdLst>
                <a:gd name="T0" fmla="*/ 1442 w 1710"/>
                <a:gd name="T1" fmla="*/ 167 h 231"/>
                <a:gd name="T2" fmla="*/ 1442 w 1710"/>
                <a:gd name="T3" fmla="*/ 167 h 231"/>
                <a:gd name="T4" fmla="*/ 0 w 1710"/>
                <a:gd name="T5" fmla="*/ 0 h 231"/>
                <a:gd name="T6" fmla="*/ 6 w 1710"/>
                <a:gd name="T7" fmla="*/ 53 h 231"/>
                <a:gd name="T8" fmla="*/ 1463 w 1710"/>
                <a:gd name="T9" fmla="*/ 222 h 231"/>
                <a:gd name="T10" fmla="*/ 1482 w 1710"/>
                <a:gd name="T11" fmla="*/ 224 h 231"/>
                <a:gd name="T12" fmla="*/ 1710 w 1710"/>
                <a:gd name="T13" fmla="*/ 204 h 231"/>
                <a:gd name="T14" fmla="*/ 1442 w 1710"/>
                <a:gd name="T15" fmla="*/ 16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0" h="231">
                  <a:moveTo>
                    <a:pt x="1442" y="167"/>
                  </a:moveTo>
                  <a:cubicBezTo>
                    <a:pt x="1442" y="167"/>
                    <a:pt x="1442" y="167"/>
                    <a:pt x="1442" y="167"/>
                  </a:cubicBezTo>
                  <a:cubicBezTo>
                    <a:pt x="0" y="0"/>
                    <a:pt x="0" y="0"/>
                    <a:pt x="0" y="0"/>
                  </a:cubicBezTo>
                  <a:cubicBezTo>
                    <a:pt x="1" y="18"/>
                    <a:pt x="3" y="36"/>
                    <a:pt x="6" y="53"/>
                  </a:cubicBezTo>
                  <a:cubicBezTo>
                    <a:pt x="1463" y="222"/>
                    <a:pt x="1463" y="222"/>
                    <a:pt x="1463" y="222"/>
                  </a:cubicBezTo>
                  <a:cubicBezTo>
                    <a:pt x="1469" y="223"/>
                    <a:pt x="1476" y="224"/>
                    <a:pt x="1482" y="224"/>
                  </a:cubicBezTo>
                  <a:cubicBezTo>
                    <a:pt x="1546" y="231"/>
                    <a:pt x="1625" y="222"/>
                    <a:pt x="1710" y="204"/>
                  </a:cubicBezTo>
                  <a:cubicBezTo>
                    <a:pt x="1635" y="193"/>
                    <a:pt x="1545" y="181"/>
                    <a:pt x="1442" y="167"/>
                  </a:cubicBezTo>
                  <a:close/>
                </a:path>
              </a:pathLst>
            </a:custGeom>
            <a:solidFill>
              <a:srgbClr val="D9B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8">
              <a:extLst>
                <a:ext uri="{FF2B5EF4-FFF2-40B4-BE49-F238E27FC236}">
                  <a16:creationId xmlns:a16="http://schemas.microsoft.com/office/drawing/2014/main" id="{8F85D489-EFA6-4A9A-AF52-83FFCB53DFB2}"/>
                </a:ext>
              </a:extLst>
            </p:cNvPr>
            <p:cNvSpPr>
              <a:spLocks/>
            </p:cNvSpPr>
            <p:nvPr userDrawn="1"/>
          </p:nvSpPr>
          <p:spPr bwMode="auto">
            <a:xfrm rot="16521349">
              <a:off x="7911976" y="2634380"/>
              <a:ext cx="1551098" cy="234961"/>
            </a:xfrm>
            <a:custGeom>
              <a:avLst/>
              <a:gdLst>
                <a:gd name="T0" fmla="*/ 1442 w 1712"/>
                <a:gd name="T1" fmla="*/ 217 h 243"/>
                <a:gd name="T2" fmla="*/ 1442 w 1712"/>
                <a:gd name="T3" fmla="*/ 217 h 243"/>
                <a:gd name="T4" fmla="*/ 0 w 1712"/>
                <a:gd name="T5" fmla="*/ 50 h 243"/>
                <a:gd name="T6" fmla="*/ 18 w 1712"/>
                <a:gd name="T7" fmla="*/ 0 h 243"/>
                <a:gd name="T8" fmla="*/ 1476 w 1712"/>
                <a:gd name="T9" fmla="*/ 169 h 243"/>
                <a:gd name="T10" fmla="*/ 1494 w 1712"/>
                <a:gd name="T11" fmla="*/ 171 h 243"/>
                <a:gd name="T12" fmla="*/ 1712 w 1712"/>
                <a:gd name="T13" fmla="*/ 243 h 243"/>
                <a:gd name="T14" fmla="*/ 1442 w 1712"/>
                <a:gd name="T15" fmla="*/ 217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243">
                  <a:moveTo>
                    <a:pt x="1442" y="217"/>
                  </a:moveTo>
                  <a:cubicBezTo>
                    <a:pt x="1442" y="217"/>
                    <a:pt x="1442" y="217"/>
                    <a:pt x="1442" y="217"/>
                  </a:cubicBezTo>
                  <a:cubicBezTo>
                    <a:pt x="0" y="50"/>
                    <a:pt x="0" y="50"/>
                    <a:pt x="0" y="50"/>
                  </a:cubicBezTo>
                  <a:cubicBezTo>
                    <a:pt x="5" y="33"/>
                    <a:pt x="11" y="16"/>
                    <a:pt x="18" y="0"/>
                  </a:cubicBezTo>
                  <a:cubicBezTo>
                    <a:pt x="1476" y="169"/>
                    <a:pt x="1476" y="169"/>
                    <a:pt x="1476" y="169"/>
                  </a:cubicBezTo>
                  <a:cubicBezTo>
                    <a:pt x="1482" y="169"/>
                    <a:pt x="1488" y="170"/>
                    <a:pt x="1494" y="171"/>
                  </a:cubicBezTo>
                  <a:cubicBezTo>
                    <a:pt x="1557" y="179"/>
                    <a:pt x="1633" y="206"/>
                    <a:pt x="1712" y="243"/>
                  </a:cubicBezTo>
                  <a:cubicBezTo>
                    <a:pt x="1636" y="236"/>
                    <a:pt x="1546" y="228"/>
                    <a:pt x="1442"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9">
              <a:extLst>
                <a:ext uri="{FF2B5EF4-FFF2-40B4-BE49-F238E27FC236}">
                  <a16:creationId xmlns:a16="http://schemas.microsoft.com/office/drawing/2014/main" id="{6A452174-59A8-4FD5-9CF9-2FDC7697E6DD}"/>
                </a:ext>
              </a:extLst>
            </p:cNvPr>
            <p:cNvSpPr>
              <a:spLocks/>
            </p:cNvSpPr>
            <p:nvPr userDrawn="1"/>
          </p:nvSpPr>
          <p:spPr bwMode="auto">
            <a:xfrm rot="16521349">
              <a:off x="8748259" y="1704837"/>
              <a:ext cx="609646" cy="474194"/>
            </a:xfrm>
            <a:custGeom>
              <a:avLst/>
              <a:gdLst>
                <a:gd name="T0" fmla="*/ 68 w 674"/>
                <a:gd name="T1" fmla="*/ 0 h 492"/>
                <a:gd name="T2" fmla="*/ 674 w 674"/>
                <a:gd name="T3" fmla="*/ 314 h 492"/>
                <a:gd name="T4" fmla="*/ 12 w 674"/>
                <a:gd name="T5" fmla="*/ 483 h 492"/>
                <a:gd name="T6" fmla="*/ 12 w 674"/>
                <a:gd name="T7" fmla="*/ 483 h 492"/>
                <a:gd name="T8" fmla="*/ 10 w 674"/>
                <a:gd name="T9" fmla="*/ 238 h 492"/>
                <a:gd name="T10" fmla="*/ 68 w 674"/>
                <a:gd name="T11" fmla="*/ 0 h 492"/>
              </a:gdLst>
              <a:ahLst/>
              <a:cxnLst>
                <a:cxn ang="0">
                  <a:pos x="T0" y="T1"/>
                </a:cxn>
                <a:cxn ang="0">
                  <a:pos x="T2" y="T3"/>
                </a:cxn>
                <a:cxn ang="0">
                  <a:pos x="T4" y="T5"/>
                </a:cxn>
                <a:cxn ang="0">
                  <a:pos x="T6" y="T7"/>
                </a:cxn>
                <a:cxn ang="0">
                  <a:pos x="T8" y="T9"/>
                </a:cxn>
                <a:cxn ang="0">
                  <a:pos x="T10" y="T11"/>
                </a:cxn>
              </a:cxnLst>
              <a:rect l="0" t="0" r="r" b="b"/>
              <a:pathLst>
                <a:path w="674" h="492">
                  <a:moveTo>
                    <a:pt x="68" y="0"/>
                  </a:moveTo>
                  <a:cubicBezTo>
                    <a:pt x="244" y="32"/>
                    <a:pt x="498" y="191"/>
                    <a:pt x="674" y="314"/>
                  </a:cubicBezTo>
                  <a:cubicBezTo>
                    <a:pt x="475" y="395"/>
                    <a:pt x="191" y="492"/>
                    <a:pt x="12" y="483"/>
                  </a:cubicBezTo>
                  <a:cubicBezTo>
                    <a:pt x="12" y="483"/>
                    <a:pt x="12" y="483"/>
                    <a:pt x="12" y="483"/>
                  </a:cubicBezTo>
                  <a:cubicBezTo>
                    <a:pt x="1" y="405"/>
                    <a:pt x="0" y="323"/>
                    <a:pt x="10" y="238"/>
                  </a:cubicBezTo>
                  <a:cubicBezTo>
                    <a:pt x="20" y="153"/>
                    <a:pt x="40" y="73"/>
                    <a:pt x="68" y="0"/>
                  </a:cubicBez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20">
              <a:extLst>
                <a:ext uri="{FF2B5EF4-FFF2-40B4-BE49-F238E27FC236}">
                  <a16:creationId xmlns:a16="http://schemas.microsoft.com/office/drawing/2014/main" id="{1E341DAE-F442-40C8-9B45-1929796627EF}"/>
                </a:ext>
              </a:extLst>
            </p:cNvPr>
            <p:cNvSpPr>
              <a:spLocks/>
            </p:cNvSpPr>
            <p:nvPr userDrawn="1"/>
          </p:nvSpPr>
          <p:spPr bwMode="auto">
            <a:xfrm rot="16521349">
              <a:off x="8900189" y="1869482"/>
              <a:ext cx="605648" cy="173017"/>
            </a:xfrm>
            <a:custGeom>
              <a:avLst/>
              <a:gdLst>
                <a:gd name="T0" fmla="*/ 668 w 669"/>
                <a:gd name="T1" fmla="*/ 0 h 179"/>
                <a:gd name="T2" fmla="*/ 668 w 669"/>
                <a:gd name="T3" fmla="*/ 0 h 179"/>
                <a:gd name="T4" fmla="*/ 669 w 669"/>
                <a:gd name="T5" fmla="*/ 2 h 179"/>
                <a:gd name="T6" fmla="*/ 9 w 669"/>
                <a:gd name="T7" fmla="*/ 170 h 179"/>
                <a:gd name="T8" fmla="*/ 9 w 669"/>
                <a:gd name="T9" fmla="*/ 170 h 179"/>
                <a:gd name="T10" fmla="*/ 0 w 669"/>
                <a:gd name="T11" fmla="*/ 39 h 179"/>
                <a:gd name="T12" fmla="*/ 668 w 66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669" h="179">
                  <a:moveTo>
                    <a:pt x="668" y="0"/>
                  </a:moveTo>
                  <a:cubicBezTo>
                    <a:pt x="668" y="0"/>
                    <a:pt x="668" y="0"/>
                    <a:pt x="668" y="0"/>
                  </a:cubicBezTo>
                  <a:cubicBezTo>
                    <a:pt x="669" y="2"/>
                    <a:pt x="669" y="2"/>
                    <a:pt x="669" y="2"/>
                  </a:cubicBezTo>
                  <a:cubicBezTo>
                    <a:pt x="470" y="83"/>
                    <a:pt x="187" y="179"/>
                    <a:pt x="9" y="170"/>
                  </a:cubicBezTo>
                  <a:cubicBezTo>
                    <a:pt x="9" y="170"/>
                    <a:pt x="9" y="170"/>
                    <a:pt x="9" y="170"/>
                  </a:cubicBezTo>
                  <a:cubicBezTo>
                    <a:pt x="3" y="128"/>
                    <a:pt x="0" y="84"/>
                    <a:pt x="0" y="39"/>
                  </a:cubicBezTo>
                  <a:lnTo>
                    <a:pt x="668" y="0"/>
                  </a:lnTo>
                  <a:close/>
                </a:path>
              </a:pathLst>
            </a:custGeom>
            <a:solidFill>
              <a:srgbClr val="752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21">
              <a:extLst>
                <a:ext uri="{FF2B5EF4-FFF2-40B4-BE49-F238E27FC236}">
                  <a16:creationId xmlns:a16="http://schemas.microsoft.com/office/drawing/2014/main" id="{374C5B32-0420-4222-990B-33E71FC16F3B}"/>
                </a:ext>
              </a:extLst>
            </p:cNvPr>
            <p:cNvSpPr>
              <a:spLocks/>
            </p:cNvSpPr>
            <p:nvPr userDrawn="1"/>
          </p:nvSpPr>
          <p:spPr bwMode="auto">
            <a:xfrm rot="16521349">
              <a:off x="8633444" y="3124717"/>
              <a:ext cx="305822" cy="326810"/>
            </a:xfrm>
            <a:custGeom>
              <a:avLst/>
              <a:gdLst>
                <a:gd name="T0" fmla="*/ 60 w 338"/>
                <a:gd name="T1" fmla="*/ 278 h 338"/>
                <a:gd name="T2" fmla="*/ 278 w 338"/>
                <a:gd name="T3" fmla="*/ 277 h 338"/>
                <a:gd name="T4" fmla="*/ 277 w 338"/>
                <a:gd name="T5" fmla="*/ 59 h 338"/>
                <a:gd name="T6" fmla="*/ 59 w 338"/>
                <a:gd name="T7" fmla="*/ 60 h 338"/>
                <a:gd name="T8" fmla="*/ 60 w 338"/>
                <a:gd name="T9" fmla="*/ 278 h 338"/>
              </a:gdLst>
              <a:ahLst/>
              <a:cxnLst>
                <a:cxn ang="0">
                  <a:pos x="T0" y="T1"/>
                </a:cxn>
                <a:cxn ang="0">
                  <a:pos x="T2" y="T3"/>
                </a:cxn>
                <a:cxn ang="0">
                  <a:pos x="T4" y="T5"/>
                </a:cxn>
                <a:cxn ang="0">
                  <a:pos x="T6" y="T7"/>
                </a:cxn>
                <a:cxn ang="0">
                  <a:pos x="T8" y="T9"/>
                </a:cxn>
              </a:cxnLst>
              <a:rect l="0" t="0" r="r" b="b"/>
              <a:pathLst>
                <a:path w="338" h="338">
                  <a:moveTo>
                    <a:pt x="60" y="278"/>
                  </a:moveTo>
                  <a:cubicBezTo>
                    <a:pt x="121" y="338"/>
                    <a:pt x="218" y="337"/>
                    <a:pt x="278" y="277"/>
                  </a:cubicBezTo>
                  <a:cubicBezTo>
                    <a:pt x="338" y="217"/>
                    <a:pt x="337" y="119"/>
                    <a:pt x="277" y="59"/>
                  </a:cubicBezTo>
                  <a:cubicBezTo>
                    <a:pt x="217" y="0"/>
                    <a:pt x="119" y="0"/>
                    <a:pt x="59" y="60"/>
                  </a:cubicBezTo>
                  <a:cubicBezTo>
                    <a:pt x="0" y="121"/>
                    <a:pt x="0" y="218"/>
                    <a:pt x="60"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0" name="Freeform 22">
              <a:extLst>
                <a:ext uri="{FF2B5EF4-FFF2-40B4-BE49-F238E27FC236}">
                  <a16:creationId xmlns:a16="http://schemas.microsoft.com/office/drawing/2014/main" id="{BD8DB175-738B-4810-964C-BACC2B1B57CA}"/>
                </a:ext>
              </a:extLst>
            </p:cNvPr>
            <p:cNvSpPr>
              <a:spLocks/>
            </p:cNvSpPr>
            <p:nvPr userDrawn="1"/>
          </p:nvSpPr>
          <p:spPr bwMode="auto">
            <a:xfrm rot="16521349">
              <a:off x="8669266" y="3165128"/>
              <a:ext cx="231865" cy="247777"/>
            </a:xfrm>
            <a:custGeom>
              <a:avLst/>
              <a:gdLst>
                <a:gd name="T0" fmla="*/ 47 w 257"/>
                <a:gd name="T1" fmla="*/ 212 h 257"/>
                <a:gd name="T2" fmla="*/ 212 w 257"/>
                <a:gd name="T3" fmla="*/ 211 h 257"/>
                <a:gd name="T4" fmla="*/ 211 w 257"/>
                <a:gd name="T5" fmla="*/ 46 h 257"/>
                <a:gd name="T6" fmla="*/ 46 w 257"/>
                <a:gd name="T7" fmla="*/ 46 h 257"/>
                <a:gd name="T8" fmla="*/ 47 w 257"/>
                <a:gd name="T9" fmla="*/ 212 h 257"/>
              </a:gdLst>
              <a:ahLst/>
              <a:cxnLst>
                <a:cxn ang="0">
                  <a:pos x="T0" y="T1"/>
                </a:cxn>
                <a:cxn ang="0">
                  <a:pos x="T2" y="T3"/>
                </a:cxn>
                <a:cxn ang="0">
                  <a:pos x="T4" y="T5"/>
                </a:cxn>
                <a:cxn ang="0">
                  <a:pos x="T6" y="T7"/>
                </a:cxn>
                <a:cxn ang="0">
                  <a:pos x="T8" y="T9"/>
                </a:cxn>
              </a:cxnLst>
              <a:rect l="0" t="0" r="r" b="b"/>
              <a:pathLst>
                <a:path w="257" h="257">
                  <a:moveTo>
                    <a:pt x="47" y="212"/>
                  </a:moveTo>
                  <a:cubicBezTo>
                    <a:pt x="92" y="257"/>
                    <a:pt x="166" y="256"/>
                    <a:pt x="212" y="211"/>
                  </a:cubicBezTo>
                  <a:cubicBezTo>
                    <a:pt x="257" y="165"/>
                    <a:pt x="257" y="91"/>
                    <a:pt x="211" y="46"/>
                  </a:cubicBezTo>
                  <a:cubicBezTo>
                    <a:pt x="165" y="0"/>
                    <a:pt x="91" y="1"/>
                    <a:pt x="46" y="46"/>
                  </a:cubicBezTo>
                  <a:cubicBezTo>
                    <a:pt x="0" y="92"/>
                    <a:pt x="1" y="166"/>
                    <a:pt x="47"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1" name="Freeform 23">
              <a:extLst>
                <a:ext uri="{FF2B5EF4-FFF2-40B4-BE49-F238E27FC236}">
                  <a16:creationId xmlns:a16="http://schemas.microsoft.com/office/drawing/2014/main" id="{2E9EA38E-31A9-4F7A-A27C-DDB0660A2D2F}"/>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2" name="Freeform 24">
              <a:extLst>
                <a:ext uri="{FF2B5EF4-FFF2-40B4-BE49-F238E27FC236}">
                  <a16:creationId xmlns:a16="http://schemas.microsoft.com/office/drawing/2014/main" id="{1A51A1DE-DD11-4F54-859F-A27426FCB2B2}"/>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3" name="Freeform 25">
              <a:extLst>
                <a:ext uri="{FF2B5EF4-FFF2-40B4-BE49-F238E27FC236}">
                  <a16:creationId xmlns:a16="http://schemas.microsoft.com/office/drawing/2014/main" id="{6F8E6ADC-AAF3-4909-A0F2-18F9345E6CDB}"/>
                </a:ext>
              </a:extLst>
            </p:cNvPr>
            <p:cNvSpPr>
              <a:spLocks/>
            </p:cNvSpPr>
            <p:nvPr userDrawn="1"/>
          </p:nvSpPr>
          <p:spPr bwMode="auto">
            <a:xfrm rot="16521349">
              <a:off x="8767399" y="1734400"/>
              <a:ext cx="609646" cy="418658"/>
            </a:xfrm>
            <a:custGeom>
              <a:avLst/>
              <a:gdLst>
                <a:gd name="T0" fmla="*/ 51 w 674"/>
                <a:gd name="T1" fmla="*/ 0 h 434"/>
                <a:gd name="T2" fmla="*/ 674 w 674"/>
                <a:gd name="T3" fmla="*/ 265 h 434"/>
                <a:gd name="T4" fmla="*/ 6 w 674"/>
                <a:gd name="T5" fmla="*/ 382 h 434"/>
                <a:gd name="T6" fmla="*/ 12 w 674"/>
                <a:gd name="T7" fmla="*/ 434 h 434"/>
                <a:gd name="T8" fmla="*/ 10 w 674"/>
                <a:gd name="T9" fmla="*/ 189 h 434"/>
                <a:gd name="T10" fmla="*/ 51 w 674"/>
                <a:gd name="T11" fmla="*/ 0 h 434"/>
              </a:gdLst>
              <a:ahLst/>
              <a:cxnLst>
                <a:cxn ang="0">
                  <a:pos x="T0" y="T1"/>
                </a:cxn>
                <a:cxn ang="0">
                  <a:pos x="T2" y="T3"/>
                </a:cxn>
                <a:cxn ang="0">
                  <a:pos x="T4" y="T5"/>
                </a:cxn>
                <a:cxn ang="0">
                  <a:pos x="T6" y="T7"/>
                </a:cxn>
                <a:cxn ang="0">
                  <a:pos x="T8" y="T9"/>
                </a:cxn>
                <a:cxn ang="0">
                  <a:pos x="T10" y="T11"/>
                </a:cxn>
              </a:cxnLst>
              <a:rect l="0" t="0" r="r" b="b"/>
              <a:pathLst>
                <a:path w="674" h="434">
                  <a:moveTo>
                    <a:pt x="51" y="0"/>
                  </a:moveTo>
                  <a:cubicBezTo>
                    <a:pt x="227" y="32"/>
                    <a:pt x="498" y="142"/>
                    <a:pt x="674" y="265"/>
                  </a:cubicBezTo>
                  <a:cubicBezTo>
                    <a:pt x="475" y="346"/>
                    <a:pt x="185" y="391"/>
                    <a:pt x="6" y="382"/>
                  </a:cubicBezTo>
                  <a:cubicBezTo>
                    <a:pt x="12" y="434"/>
                    <a:pt x="12" y="434"/>
                    <a:pt x="12" y="434"/>
                  </a:cubicBezTo>
                  <a:cubicBezTo>
                    <a:pt x="1" y="356"/>
                    <a:pt x="0" y="274"/>
                    <a:pt x="10" y="189"/>
                  </a:cubicBezTo>
                  <a:cubicBezTo>
                    <a:pt x="20" y="104"/>
                    <a:pt x="23" y="72"/>
                    <a:pt x="51" y="0"/>
                  </a:cubicBez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4" name="Freeform 26">
              <a:extLst>
                <a:ext uri="{FF2B5EF4-FFF2-40B4-BE49-F238E27FC236}">
                  <a16:creationId xmlns:a16="http://schemas.microsoft.com/office/drawing/2014/main" id="{BDF63CEE-5A3E-4DF6-96AD-ECEFE80258A4}"/>
                </a:ext>
              </a:extLst>
            </p:cNvPr>
            <p:cNvSpPr>
              <a:spLocks/>
            </p:cNvSpPr>
            <p:nvPr userDrawn="1"/>
          </p:nvSpPr>
          <p:spPr bwMode="auto">
            <a:xfrm rot="16521349">
              <a:off x="8667249" y="3228128"/>
              <a:ext cx="165904" cy="113209"/>
            </a:xfrm>
            <a:custGeom>
              <a:avLst/>
              <a:gdLst>
                <a:gd name="T0" fmla="*/ 152 w 183"/>
                <a:gd name="T1" fmla="*/ 34 h 119"/>
                <a:gd name="T2" fmla="*/ 175 w 183"/>
                <a:gd name="T3" fmla="*/ 119 h 119"/>
                <a:gd name="T4" fmla="*/ 150 w 183"/>
                <a:gd name="T5" fmla="*/ 69 h 119"/>
                <a:gd name="T6" fmla="*/ 26 w 183"/>
                <a:gd name="T7" fmla="*/ 70 h 119"/>
                <a:gd name="T8" fmla="*/ 4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6" y="57"/>
                    <a:pt x="183" y="90"/>
                    <a:pt x="175" y="119"/>
                  </a:cubicBezTo>
                  <a:cubicBezTo>
                    <a:pt x="173" y="101"/>
                    <a:pt x="164" y="83"/>
                    <a:pt x="150" y="69"/>
                  </a:cubicBezTo>
                  <a:cubicBezTo>
                    <a:pt x="116" y="35"/>
                    <a:pt x="60" y="35"/>
                    <a:pt x="26" y="70"/>
                  </a:cubicBezTo>
                  <a:cubicBezTo>
                    <a:pt x="15" y="81"/>
                    <a:pt x="8" y="94"/>
                    <a:pt x="4" y="109"/>
                  </a:cubicBezTo>
                  <a:cubicBezTo>
                    <a:pt x="0" y="83"/>
                    <a:pt x="8" y="55"/>
                    <a:pt x="28" y="35"/>
                  </a:cubicBezTo>
                  <a:cubicBezTo>
                    <a:pt x="62" y="0"/>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5" name="Freeform 27">
              <a:extLst>
                <a:ext uri="{FF2B5EF4-FFF2-40B4-BE49-F238E27FC236}">
                  <a16:creationId xmlns:a16="http://schemas.microsoft.com/office/drawing/2014/main" id="{7E9E5F1C-7195-40F7-8403-CBE8E136E657}"/>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6" name="Freeform 28">
              <a:extLst>
                <a:ext uri="{FF2B5EF4-FFF2-40B4-BE49-F238E27FC236}">
                  <a16:creationId xmlns:a16="http://schemas.microsoft.com/office/drawing/2014/main" id="{7070E16E-AB08-4A17-9271-C95B1462E132}"/>
                </a:ext>
              </a:extLst>
            </p:cNvPr>
            <p:cNvSpPr>
              <a:spLocks/>
            </p:cNvSpPr>
            <p:nvPr userDrawn="1"/>
          </p:nvSpPr>
          <p:spPr bwMode="auto">
            <a:xfrm rot="16521349">
              <a:off x="8755287" y="2825762"/>
              <a:ext cx="165904" cy="115345"/>
            </a:xfrm>
            <a:custGeom>
              <a:avLst/>
              <a:gdLst>
                <a:gd name="T0" fmla="*/ 152 w 183"/>
                <a:gd name="T1" fmla="*/ 34 h 120"/>
                <a:gd name="T2" fmla="*/ 175 w 183"/>
                <a:gd name="T3" fmla="*/ 120 h 120"/>
                <a:gd name="T4" fmla="*/ 150 w 183"/>
                <a:gd name="T5" fmla="*/ 69 h 120"/>
                <a:gd name="T6" fmla="*/ 26 w 183"/>
                <a:gd name="T7" fmla="*/ 70 h 120"/>
                <a:gd name="T8" fmla="*/ 4 w 183"/>
                <a:gd name="T9" fmla="*/ 109 h 120"/>
                <a:gd name="T10" fmla="*/ 28 w 183"/>
                <a:gd name="T11" fmla="*/ 35 h 120"/>
                <a:gd name="T12" fmla="*/ 152 w 183"/>
                <a:gd name="T13" fmla="*/ 34 h 120"/>
              </a:gdLst>
              <a:ahLst/>
              <a:cxnLst>
                <a:cxn ang="0">
                  <a:pos x="T0" y="T1"/>
                </a:cxn>
                <a:cxn ang="0">
                  <a:pos x="T2" y="T3"/>
                </a:cxn>
                <a:cxn ang="0">
                  <a:pos x="T4" y="T5"/>
                </a:cxn>
                <a:cxn ang="0">
                  <a:pos x="T6" y="T7"/>
                </a:cxn>
                <a:cxn ang="0">
                  <a:pos x="T8" y="T9"/>
                </a:cxn>
                <a:cxn ang="0">
                  <a:pos x="T10" y="T11"/>
                </a:cxn>
                <a:cxn ang="0">
                  <a:pos x="T12" y="T13"/>
                </a:cxn>
              </a:cxnLst>
              <a:rect l="0" t="0" r="r" b="b"/>
              <a:pathLst>
                <a:path w="183" h="120">
                  <a:moveTo>
                    <a:pt x="152" y="34"/>
                  </a:moveTo>
                  <a:cubicBezTo>
                    <a:pt x="175" y="57"/>
                    <a:pt x="183" y="90"/>
                    <a:pt x="175" y="120"/>
                  </a:cubicBezTo>
                  <a:cubicBezTo>
                    <a:pt x="173" y="101"/>
                    <a:pt x="164" y="83"/>
                    <a:pt x="150" y="69"/>
                  </a:cubicBezTo>
                  <a:cubicBezTo>
                    <a:pt x="116" y="35"/>
                    <a:pt x="60" y="36"/>
                    <a:pt x="26" y="70"/>
                  </a:cubicBezTo>
                  <a:cubicBezTo>
                    <a:pt x="15" y="81"/>
                    <a:pt x="7" y="95"/>
                    <a:pt x="4" y="109"/>
                  </a:cubicBezTo>
                  <a:cubicBezTo>
                    <a:pt x="0" y="83"/>
                    <a:pt x="8" y="55"/>
                    <a:pt x="28" y="35"/>
                  </a:cubicBezTo>
                  <a:cubicBezTo>
                    <a:pt x="62" y="1"/>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7" name="Freeform 29">
              <a:extLst>
                <a:ext uri="{FF2B5EF4-FFF2-40B4-BE49-F238E27FC236}">
                  <a16:creationId xmlns:a16="http://schemas.microsoft.com/office/drawing/2014/main" id="{E1E5FBF5-E840-4174-8B94-CD06AAFFFDBA}"/>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8" name="Freeform 30">
              <a:extLst>
                <a:ext uri="{FF2B5EF4-FFF2-40B4-BE49-F238E27FC236}">
                  <a16:creationId xmlns:a16="http://schemas.microsoft.com/office/drawing/2014/main" id="{EE7A0DD7-E053-49F0-AA87-1A39DA5F1B96}"/>
                </a:ext>
              </a:extLst>
            </p:cNvPr>
            <p:cNvSpPr>
              <a:spLocks/>
            </p:cNvSpPr>
            <p:nvPr userDrawn="1"/>
          </p:nvSpPr>
          <p:spPr bwMode="auto">
            <a:xfrm rot="16521349">
              <a:off x="8845108" y="2427550"/>
              <a:ext cx="163905" cy="115345"/>
            </a:xfrm>
            <a:custGeom>
              <a:avLst/>
              <a:gdLst>
                <a:gd name="T0" fmla="*/ 152 w 183"/>
                <a:gd name="T1" fmla="*/ 34 h 119"/>
                <a:gd name="T2" fmla="*/ 175 w 183"/>
                <a:gd name="T3" fmla="*/ 119 h 119"/>
                <a:gd name="T4" fmla="*/ 150 w 183"/>
                <a:gd name="T5" fmla="*/ 69 h 119"/>
                <a:gd name="T6" fmla="*/ 26 w 183"/>
                <a:gd name="T7" fmla="*/ 70 h 119"/>
                <a:gd name="T8" fmla="*/ 3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5" y="57"/>
                    <a:pt x="183" y="90"/>
                    <a:pt x="175" y="119"/>
                  </a:cubicBezTo>
                  <a:cubicBezTo>
                    <a:pt x="172" y="101"/>
                    <a:pt x="164" y="83"/>
                    <a:pt x="150" y="69"/>
                  </a:cubicBezTo>
                  <a:cubicBezTo>
                    <a:pt x="115" y="35"/>
                    <a:pt x="60" y="35"/>
                    <a:pt x="26" y="70"/>
                  </a:cubicBezTo>
                  <a:cubicBezTo>
                    <a:pt x="14" y="81"/>
                    <a:pt x="7" y="94"/>
                    <a:pt x="3" y="109"/>
                  </a:cubicBezTo>
                  <a:cubicBezTo>
                    <a:pt x="0" y="83"/>
                    <a:pt x="8" y="55"/>
                    <a:pt x="28" y="35"/>
                  </a:cubicBezTo>
                  <a:cubicBezTo>
                    <a:pt x="62" y="0"/>
                    <a:pt x="117"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4230587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750"/>
                                        <p:tgtEl>
                                          <p:spTgt spid="66"/>
                                        </p:tgtEl>
                                      </p:cBhvr>
                                    </p:animEffect>
                                  </p:childTnLst>
                                </p:cTn>
                              </p:par>
                              <p:par>
                                <p:cTn id="16" presetID="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750" fill="hold"/>
                                        <p:tgtEl>
                                          <p:spTgt spid="65"/>
                                        </p:tgtEl>
                                        <p:attrNameLst>
                                          <p:attrName>ppt_x</p:attrName>
                                        </p:attrNameLst>
                                      </p:cBhvr>
                                      <p:tavLst>
                                        <p:tav tm="0">
                                          <p:val>
                                            <p:strVal val="#ppt_x"/>
                                          </p:val>
                                        </p:tav>
                                        <p:tav tm="100000">
                                          <p:val>
                                            <p:strVal val="#ppt_x"/>
                                          </p:val>
                                        </p:tav>
                                      </p:tavLst>
                                    </p:anim>
                                    <p:anim calcmode="lin" valueType="num">
                                      <p:cBhvr additive="base">
                                        <p:cTn id="19" dur="7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8FED09F7-20B1-4F5D-92A1-A42D725C85F2}"/>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1674688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910E8C5-4CE9-4593-B1A6-561FCACD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61" y="3973799"/>
            <a:ext cx="7444944" cy="2698956"/>
          </a:xfrm>
          <a:prstGeom prst="rect">
            <a:avLst/>
          </a:prstGeom>
        </p:spPr>
      </p:pic>
      <p:grpSp>
        <p:nvGrpSpPr>
          <p:cNvPr id="12" name="Group 97">
            <a:extLst>
              <a:ext uri="{FF2B5EF4-FFF2-40B4-BE49-F238E27FC236}">
                <a16:creationId xmlns:a16="http://schemas.microsoft.com/office/drawing/2014/main" id="{912E5D3F-08B7-486C-AF83-4A34D4D23413}"/>
              </a:ext>
            </a:extLst>
          </p:cNvPr>
          <p:cNvGrpSpPr>
            <a:grpSpLocks noChangeAspect="1"/>
          </p:cNvGrpSpPr>
          <p:nvPr userDrawn="1"/>
        </p:nvGrpSpPr>
        <p:grpSpPr bwMode="auto">
          <a:xfrm>
            <a:off x="226521" y="343300"/>
            <a:ext cx="1788490" cy="1784350"/>
            <a:chOff x="100" y="412"/>
            <a:chExt cx="1296" cy="1293"/>
          </a:xfrm>
        </p:grpSpPr>
        <p:sp>
          <p:nvSpPr>
            <p:cNvPr id="13" name="AutoShape 96">
              <a:extLst>
                <a:ext uri="{FF2B5EF4-FFF2-40B4-BE49-F238E27FC236}">
                  <a16:creationId xmlns:a16="http://schemas.microsoft.com/office/drawing/2014/main" id="{5C54BBB4-50FF-4496-8259-4FF827ADD043}"/>
                </a:ext>
              </a:extLst>
            </p:cNvPr>
            <p:cNvSpPr>
              <a:spLocks noChangeAspect="1" noChangeArrowheads="1" noTextEdit="1"/>
            </p:cNvSpPr>
            <p:nvPr userDrawn="1"/>
          </p:nvSpPr>
          <p:spPr bwMode="auto">
            <a:xfrm>
              <a:off x="100" y="412"/>
              <a:ext cx="12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Oval 99">
              <a:extLst>
                <a:ext uri="{FF2B5EF4-FFF2-40B4-BE49-F238E27FC236}">
                  <a16:creationId xmlns:a16="http://schemas.microsoft.com/office/drawing/2014/main" id="{49F3C228-09F7-4C7E-9FC7-B4596252FEEF}"/>
                </a:ext>
              </a:extLst>
            </p:cNvPr>
            <p:cNvSpPr>
              <a:spLocks noChangeArrowheads="1"/>
            </p:cNvSpPr>
            <p:nvPr userDrawn="1"/>
          </p:nvSpPr>
          <p:spPr bwMode="auto">
            <a:xfrm>
              <a:off x="273" y="584"/>
              <a:ext cx="950" cy="949"/>
            </a:xfrm>
            <a:prstGeom prst="ellipse">
              <a:avLst/>
            </a:prstGeom>
            <a:solidFill>
              <a:srgbClr val="FEF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Oval 100">
              <a:extLst>
                <a:ext uri="{FF2B5EF4-FFF2-40B4-BE49-F238E27FC236}">
                  <a16:creationId xmlns:a16="http://schemas.microsoft.com/office/drawing/2014/main" id="{8D29C709-5074-4115-A1A4-C845001FDF8C}"/>
                </a:ext>
              </a:extLst>
            </p:cNvPr>
            <p:cNvSpPr>
              <a:spLocks noChangeArrowheads="1"/>
            </p:cNvSpPr>
            <p:nvPr userDrawn="1"/>
          </p:nvSpPr>
          <p:spPr bwMode="auto">
            <a:xfrm>
              <a:off x="333" y="645"/>
              <a:ext cx="830" cy="827"/>
            </a:xfrm>
            <a:prstGeom prst="ellipse">
              <a:avLst/>
            </a:prstGeom>
            <a:solidFill>
              <a:srgbClr val="F4E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Oval 101">
              <a:extLst>
                <a:ext uri="{FF2B5EF4-FFF2-40B4-BE49-F238E27FC236}">
                  <a16:creationId xmlns:a16="http://schemas.microsoft.com/office/drawing/2014/main" id="{FB71DDEA-45C9-440E-8E57-968242A52D26}"/>
                </a:ext>
              </a:extLst>
            </p:cNvPr>
            <p:cNvSpPr>
              <a:spLocks noChangeArrowheads="1"/>
            </p:cNvSpPr>
            <p:nvPr userDrawn="1"/>
          </p:nvSpPr>
          <p:spPr bwMode="auto">
            <a:xfrm>
              <a:off x="383" y="694"/>
              <a:ext cx="730" cy="729"/>
            </a:xfrm>
            <a:prstGeom prst="ellipse">
              <a:avLst/>
            </a:pr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2">
              <a:extLst>
                <a:ext uri="{FF2B5EF4-FFF2-40B4-BE49-F238E27FC236}">
                  <a16:creationId xmlns:a16="http://schemas.microsoft.com/office/drawing/2014/main" id="{072519D3-BA3F-494B-AE99-97950C8AC545}"/>
                </a:ext>
              </a:extLst>
            </p:cNvPr>
            <p:cNvSpPr>
              <a:spLocks/>
            </p:cNvSpPr>
            <p:nvPr userDrawn="1"/>
          </p:nvSpPr>
          <p:spPr bwMode="auto">
            <a:xfrm>
              <a:off x="602" y="952"/>
              <a:ext cx="451" cy="325"/>
            </a:xfrm>
            <a:custGeom>
              <a:avLst/>
              <a:gdLst>
                <a:gd name="T0" fmla="*/ 504 w 691"/>
                <a:gd name="T1" fmla="*/ 501 h 501"/>
                <a:gd name="T2" fmla="*/ 580 w 691"/>
                <a:gd name="T3" fmla="*/ 0 h 501"/>
                <a:gd name="T4" fmla="*/ 0 w 691"/>
                <a:gd name="T5" fmla="*/ 295 h 501"/>
                <a:gd name="T6" fmla="*/ 159 w 691"/>
                <a:gd name="T7" fmla="*/ 444 h 501"/>
                <a:gd name="T8" fmla="*/ 504 w 691"/>
                <a:gd name="T9" fmla="*/ 501 h 501"/>
              </a:gdLst>
              <a:ahLst/>
              <a:cxnLst>
                <a:cxn ang="0">
                  <a:pos x="T0" y="T1"/>
                </a:cxn>
                <a:cxn ang="0">
                  <a:pos x="T2" y="T3"/>
                </a:cxn>
                <a:cxn ang="0">
                  <a:pos x="T4" y="T5"/>
                </a:cxn>
                <a:cxn ang="0">
                  <a:pos x="T6" y="T7"/>
                </a:cxn>
                <a:cxn ang="0">
                  <a:pos x="T8" y="T9"/>
                </a:cxn>
              </a:cxnLst>
              <a:rect l="0" t="0" r="r" b="b"/>
              <a:pathLst>
                <a:path w="691" h="501">
                  <a:moveTo>
                    <a:pt x="504" y="501"/>
                  </a:moveTo>
                  <a:cubicBezTo>
                    <a:pt x="691" y="358"/>
                    <a:pt x="580" y="0"/>
                    <a:pt x="580" y="0"/>
                  </a:cubicBezTo>
                  <a:cubicBezTo>
                    <a:pt x="458" y="84"/>
                    <a:pt x="0" y="295"/>
                    <a:pt x="0" y="295"/>
                  </a:cubicBezTo>
                  <a:cubicBezTo>
                    <a:pt x="0" y="295"/>
                    <a:pt x="67" y="375"/>
                    <a:pt x="159" y="444"/>
                  </a:cubicBezTo>
                  <a:cubicBezTo>
                    <a:pt x="247" y="412"/>
                    <a:pt x="387" y="390"/>
                    <a:pt x="504" y="501"/>
                  </a:cubicBezTo>
                  <a:close/>
                </a:path>
              </a:pathLst>
            </a:custGeom>
            <a:solidFill>
              <a:srgbClr val="811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03">
              <a:extLst>
                <a:ext uri="{FF2B5EF4-FFF2-40B4-BE49-F238E27FC236}">
                  <a16:creationId xmlns:a16="http://schemas.microsoft.com/office/drawing/2014/main" id="{4CA8BAD6-CA52-41D6-B81D-2EDF548B0EC7}"/>
                </a:ext>
              </a:extLst>
            </p:cNvPr>
            <p:cNvSpPr>
              <a:spLocks/>
            </p:cNvSpPr>
            <p:nvPr userDrawn="1"/>
          </p:nvSpPr>
          <p:spPr bwMode="auto">
            <a:xfrm>
              <a:off x="706" y="1205"/>
              <a:ext cx="225" cy="124"/>
            </a:xfrm>
            <a:custGeom>
              <a:avLst/>
              <a:gdLst>
                <a:gd name="T0" fmla="*/ 334 w 345"/>
                <a:gd name="T1" fmla="*/ 119 h 191"/>
                <a:gd name="T2" fmla="*/ 345 w 345"/>
                <a:gd name="T3" fmla="*/ 111 h 191"/>
                <a:gd name="T4" fmla="*/ 0 w 345"/>
                <a:gd name="T5" fmla="*/ 54 h 191"/>
                <a:gd name="T6" fmla="*/ 334 w 345"/>
                <a:gd name="T7" fmla="*/ 119 h 191"/>
              </a:gdLst>
              <a:ahLst/>
              <a:cxnLst>
                <a:cxn ang="0">
                  <a:pos x="T0" y="T1"/>
                </a:cxn>
                <a:cxn ang="0">
                  <a:pos x="T2" y="T3"/>
                </a:cxn>
                <a:cxn ang="0">
                  <a:pos x="T4" y="T5"/>
                </a:cxn>
                <a:cxn ang="0">
                  <a:pos x="T6" y="T7"/>
                </a:cxn>
              </a:cxnLst>
              <a:rect l="0" t="0" r="r" b="b"/>
              <a:pathLst>
                <a:path w="345" h="191">
                  <a:moveTo>
                    <a:pt x="334" y="119"/>
                  </a:moveTo>
                  <a:cubicBezTo>
                    <a:pt x="338" y="117"/>
                    <a:pt x="342" y="114"/>
                    <a:pt x="345" y="111"/>
                  </a:cubicBezTo>
                  <a:cubicBezTo>
                    <a:pt x="228" y="0"/>
                    <a:pt x="88" y="22"/>
                    <a:pt x="0" y="54"/>
                  </a:cubicBezTo>
                  <a:cubicBezTo>
                    <a:pt x="99" y="130"/>
                    <a:pt x="229" y="191"/>
                    <a:pt x="334" y="119"/>
                  </a:cubicBezTo>
                  <a:close/>
                </a:path>
              </a:pathLst>
            </a:custGeom>
            <a:solidFill>
              <a:srgbClr val="EC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04">
              <a:extLst>
                <a:ext uri="{FF2B5EF4-FFF2-40B4-BE49-F238E27FC236}">
                  <a16:creationId xmlns:a16="http://schemas.microsoft.com/office/drawing/2014/main" id="{D30E8271-C75C-492D-AC9C-A481AE85458D}"/>
                </a:ext>
              </a:extLst>
            </p:cNvPr>
            <p:cNvSpPr>
              <a:spLocks/>
            </p:cNvSpPr>
            <p:nvPr userDrawn="1"/>
          </p:nvSpPr>
          <p:spPr bwMode="auto">
            <a:xfrm>
              <a:off x="634" y="942"/>
              <a:ext cx="64" cy="101"/>
            </a:xfrm>
            <a:custGeom>
              <a:avLst/>
              <a:gdLst>
                <a:gd name="T0" fmla="*/ 83 w 98"/>
                <a:gd name="T1" fmla="*/ 65 h 155"/>
                <a:gd name="T2" fmla="*/ 76 w 98"/>
                <a:gd name="T3" fmla="*/ 148 h 155"/>
                <a:gd name="T4" fmla="*/ 14 w 98"/>
                <a:gd name="T5" fmla="*/ 91 h 155"/>
                <a:gd name="T6" fmla="*/ 22 w 98"/>
                <a:gd name="T7" fmla="*/ 7 h 155"/>
                <a:gd name="T8" fmla="*/ 83 w 98"/>
                <a:gd name="T9" fmla="*/ 65 h 155"/>
              </a:gdLst>
              <a:ahLst/>
              <a:cxnLst>
                <a:cxn ang="0">
                  <a:pos x="T0" y="T1"/>
                </a:cxn>
                <a:cxn ang="0">
                  <a:pos x="T2" y="T3"/>
                </a:cxn>
                <a:cxn ang="0">
                  <a:pos x="T4" y="T5"/>
                </a:cxn>
                <a:cxn ang="0">
                  <a:pos x="T6" y="T7"/>
                </a:cxn>
                <a:cxn ang="0">
                  <a:pos x="T8" y="T9"/>
                </a:cxn>
              </a:cxnLst>
              <a:rect l="0" t="0" r="r" b="b"/>
              <a:pathLst>
                <a:path w="98" h="155">
                  <a:moveTo>
                    <a:pt x="83" y="65"/>
                  </a:moveTo>
                  <a:cubicBezTo>
                    <a:pt x="98" y="103"/>
                    <a:pt x="95" y="141"/>
                    <a:pt x="76" y="148"/>
                  </a:cubicBezTo>
                  <a:cubicBezTo>
                    <a:pt x="57" y="155"/>
                    <a:pt x="29" y="130"/>
                    <a:pt x="14" y="91"/>
                  </a:cubicBezTo>
                  <a:cubicBezTo>
                    <a:pt x="0" y="52"/>
                    <a:pt x="3" y="15"/>
                    <a:pt x="22" y="7"/>
                  </a:cubicBezTo>
                  <a:cubicBezTo>
                    <a:pt x="41" y="0"/>
                    <a:pt x="68" y="26"/>
                    <a:pt x="83"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05">
              <a:extLst>
                <a:ext uri="{FF2B5EF4-FFF2-40B4-BE49-F238E27FC236}">
                  <a16:creationId xmlns:a16="http://schemas.microsoft.com/office/drawing/2014/main" id="{13AB6510-1B1D-4B21-893C-06F2A2C11425}"/>
                </a:ext>
              </a:extLst>
            </p:cNvPr>
            <p:cNvSpPr>
              <a:spLocks/>
            </p:cNvSpPr>
            <p:nvPr userDrawn="1"/>
          </p:nvSpPr>
          <p:spPr bwMode="auto">
            <a:xfrm>
              <a:off x="825" y="855"/>
              <a:ext cx="63" cy="101"/>
            </a:xfrm>
            <a:custGeom>
              <a:avLst/>
              <a:gdLst>
                <a:gd name="T0" fmla="*/ 84 w 98"/>
                <a:gd name="T1" fmla="*/ 65 h 155"/>
                <a:gd name="T2" fmla="*/ 76 w 98"/>
                <a:gd name="T3" fmla="*/ 148 h 155"/>
                <a:gd name="T4" fmla="*/ 15 w 98"/>
                <a:gd name="T5" fmla="*/ 91 h 155"/>
                <a:gd name="T6" fmla="*/ 22 w 98"/>
                <a:gd name="T7" fmla="*/ 7 h 155"/>
                <a:gd name="T8" fmla="*/ 84 w 98"/>
                <a:gd name="T9" fmla="*/ 65 h 155"/>
              </a:gdLst>
              <a:ahLst/>
              <a:cxnLst>
                <a:cxn ang="0">
                  <a:pos x="T0" y="T1"/>
                </a:cxn>
                <a:cxn ang="0">
                  <a:pos x="T2" y="T3"/>
                </a:cxn>
                <a:cxn ang="0">
                  <a:pos x="T4" y="T5"/>
                </a:cxn>
                <a:cxn ang="0">
                  <a:pos x="T6" y="T7"/>
                </a:cxn>
                <a:cxn ang="0">
                  <a:pos x="T8" y="T9"/>
                </a:cxn>
              </a:cxnLst>
              <a:rect l="0" t="0" r="r" b="b"/>
              <a:pathLst>
                <a:path w="98" h="155">
                  <a:moveTo>
                    <a:pt x="84" y="65"/>
                  </a:moveTo>
                  <a:cubicBezTo>
                    <a:pt x="98" y="103"/>
                    <a:pt x="95" y="141"/>
                    <a:pt x="76" y="148"/>
                  </a:cubicBezTo>
                  <a:cubicBezTo>
                    <a:pt x="57" y="155"/>
                    <a:pt x="30" y="130"/>
                    <a:pt x="15" y="91"/>
                  </a:cubicBezTo>
                  <a:cubicBezTo>
                    <a:pt x="0" y="52"/>
                    <a:pt x="3" y="15"/>
                    <a:pt x="22" y="7"/>
                  </a:cubicBezTo>
                  <a:cubicBezTo>
                    <a:pt x="41" y="0"/>
                    <a:pt x="69" y="26"/>
                    <a:pt x="84"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06">
              <a:extLst>
                <a:ext uri="{FF2B5EF4-FFF2-40B4-BE49-F238E27FC236}">
                  <a16:creationId xmlns:a16="http://schemas.microsoft.com/office/drawing/2014/main" id="{A6C542C5-81AC-4F82-BCFB-3BA8C60DE3DF}"/>
                </a:ext>
              </a:extLst>
            </p:cNvPr>
            <p:cNvSpPr>
              <a:spLocks/>
            </p:cNvSpPr>
            <p:nvPr userDrawn="1"/>
          </p:nvSpPr>
          <p:spPr bwMode="auto">
            <a:xfrm>
              <a:off x="706" y="424"/>
              <a:ext cx="96" cy="178"/>
            </a:xfrm>
            <a:custGeom>
              <a:avLst/>
              <a:gdLst>
                <a:gd name="T0" fmla="*/ 0 w 96"/>
                <a:gd name="T1" fmla="*/ 178 h 178"/>
                <a:gd name="T2" fmla="*/ 42 w 96"/>
                <a:gd name="T3" fmla="*/ 0 h 178"/>
                <a:gd name="T4" fmla="*/ 96 w 96"/>
                <a:gd name="T5" fmla="*/ 178 h 178"/>
                <a:gd name="T6" fmla="*/ 0 w 96"/>
                <a:gd name="T7" fmla="*/ 178 h 178"/>
              </a:gdLst>
              <a:ahLst/>
              <a:cxnLst>
                <a:cxn ang="0">
                  <a:pos x="T0" y="T1"/>
                </a:cxn>
                <a:cxn ang="0">
                  <a:pos x="T2" y="T3"/>
                </a:cxn>
                <a:cxn ang="0">
                  <a:pos x="T4" y="T5"/>
                </a:cxn>
                <a:cxn ang="0">
                  <a:pos x="T6" y="T7"/>
                </a:cxn>
              </a:cxnLst>
              <a:rect l="0" t="0" r="r" b="b"/>
              <a:pathLst>
                <a:path w="96" h="178">
                  <a:moveTo>
                    <a:pt x="0" y="178"/>
                  </a:moveTo>
                  <a:lnTo>
                    <a:pt x="42" y="0"/>
                  </a:lnTo>
                  <a:lnTo>
                    <a:pt x="96" y="178"/>
                  </a:lnTo>
                  <a:lnTo>
                    <a:pt x="0" y="178"/>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07">
              <a:extLst>
                <a:ext uri="{FF2B5EF4-FFF2-40B4-BE49-F238E27FC236}">
                  <a16:creationId xmlns:a16="http://schemas.microsoft.com/office/drawing/2014/main" id="{4EAD3CEE-1D89-45A4-BDD4-23AE6C6B0E6C}"/>
                </a:ext>
              </a:extLst>
            </p:cNvPr>
            <p:cNvSpPr>
              <a:spLocks/>
            </p:cNvSpPr>
            <p:nvPr userDrawn="1"/>
          </p:nvSpPr>
          <p:spPr bwMode="auto">
            <a:xfrm>
              <a:off x="299" y="610"/>
              <a:ext cx="164" cy="156"/>
            </a:xfrm>
            <a:custGeom>
              <a:avLst/>
              <a:gdLst>
                <a:gd name="T0" fmla="*/ 95 w 164"/>
                <a:gd name="T1" fmla="*/ 156 h 156"/>
                <a:gd name="T2" fmla="*/ 0 w 164"/>
                <a:gd name="T3" fmla="*/ 0 h 156"/>
                <a:gd name="T4" fmla="*/ 164 w 164"/>
                <a:gd name="T5" fmla="*/ 87 h 156"/>
                <a:gd name="T6" fmla="*/ 95 w 164"/>
                <a:gd name="T7" fmla="*/ 156 h 156"/>
              </a:gdLst>
              <a:ahLst/>
              <a:cxnLst>
                <a:cxn ang="0">
                  <a:pos x="T0" y="T1"/>
                </a:cxn>
                <a:cxn ang="0">
                  <a:pos x="T2" y="T3"/>
                </a:cxn>
                <a:cxn ang="0">
                  <a:pos x="T4" y="T5"/>
                </a:cxn>
                <a:cxn ang="0">
                  <a:pos x="T6" y="T7"/>
                </a:cxn>
              </a:cxnLst>
              <a:rect l="0" t="0" r="r" b="b"/>
              <a:pathLst>
                <a:path w="164" h="156">
                  <a:moveTo>
                    <a:pt x="95" y="156"/>
                  </a:moveTo>
                  <a:lnTo>
                    <a:pt x="0" y="0"/>
                  </a:lnTo>
                  <a:lnTo>
                    <a:pt x="164" y="87"/>
                  </a:lnTo>
                  <a:lnTo>
                    <a:pt x="95" y="15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08">
              <a:extLst>
                <a:ext uri="{FF2B5EF4-FFF2-40B4-BE49-F238E27FC236}">
                  <a16:creationId xmlns:a16="http://schemas.microsoft.com/office/drawing/2014/main" id="{023CBB10-EA37-4B2D-A438-8D5DAECF9952}"/>
                </a:ext>
              </a:extLst>
            </p:cNvPr>
            <p:cNvSpPr>
              <a:spLocks/>
            </p:cNvSpPr>
            <p:nvPr userDrawn="1"/>
          </p:nvSpPr>
          <p:spPr bwMode="auto">
            <a:xfrm>
              <a:off x="112" y="1004"/>
              <a:ext cx="179" cy="96"/>
            </a:xfrm>
            <a:custGeom>
              <a:avLst/>
              <a:gdLst>
                <a:gd name="T0" fmla="*/ 179 w 179"/>
                <a:gd name="T1" fmla="*/ 96 h 96"/>
                <a:gd name="T2" fmla="*/ 0 w 179"/>
                <a:gd name="T3" fmla="*/ 54 h 96"/>
                <a:gd name="T4" fmla="*/ 179 w 179"/>
                <a:gd name="T5" fmla="*/ 0 h 96"/>
                <a:gd name="T6" fmla="*/ 179 w 179"/>
                <a:gd name="T7" fmla="*/ 96 h 96"/>
              </a:gdLst>
              <a:ahLst/>
              <a:cxnLst>
                <a:cxn ang="0">
                  <a:pos x="T0" y="T1"/>
                </a:cxn>
                <a:cxn ang="0">
                  <a:pos x="T2" y="T3"/>
                </a:cxn>
                <a:cxn ang="0">
                  <a:pos x="T4" y="T5"/>
                </a:cxn>
                <a:cxn ang="0">
                  <a:pos x="T6" y="T7"/>
                </a:cxn>
              </a:cxnLst>
              <a:rect l="0" t="0" r="r" b="b"/>
              <a:pathLst>
                <a:path w="179" h="96">
                  <a:moveTo>
                    <a:pt x="179" y="96"/>
                  </a:moveTo>
                  <a:lnTo>
                    <a:pt x="0" y="54"/>
                  </a:lnTo>
                  <a:lnTo>
                    <a:pt x="179" y="0"/>
                  </a:lnTo>
                  <a:lnTo>
                    <a:pt x="179"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09">
              <a:extLst>
                <a:ext uri="{FF2B5EF4-FFF2-40B4-BE49-F238E27FC236}">
                  <a16:creationId xmlns:a16="http://schemas.microsoft.com/office/drawing/2014/main" id="{AA177446-D6EE-4093-9B61-9F6E442AFD0F}"/>
                </a:ext>
              </a:extLst>
            </p:cNvPr>
            <p:cNvSpPr>
              <a:spLocks/>
            </p:cNvSpPr>
            <p:nvPr userDrawn="1"/>
          </p:nvSpPr>
          <p:spPr bwMode="auto">
            <a:xfrm>
              <a:off x="299" y="1343"/>
              <a:ext cx="155" cy="164"/>
            </a:xfrm>
            <a:custGeom>
              <a:avLst/>
              <a:gdLst>
                <a:gd name="T0" fmla="*/ 155 w 155"/>
                <a:gd name="T1" fmla="*/ 67 h 164"/>
                <a:gd name="T2" fmla="*/ 0 w 155"/>
                <a:gd name="T3" fmla="*/ 164 h 164"/>
                <a:gd name="T4" fmla="*/ 88 w 155"/>
                <a:gd name="T5" fmla="*/ 0 h 164"/>
                <a:gd name="T6" fmla="*/ 155 w 155"/>
                <a:gd name="T7" fmla="*/ 67 h 164"/>
              </a:gdLst>
              <a:ahLst/>
              <a:cxnLst>
                <a:cxn ang="0">
                  <a:pos x="T0" y="T1"/>
                </a:cxn>
                <a:cxn ang="0">
                  <a:pos x="T2" y="T3"/>
                </a:cxn>
                <a:cxn ang="0">
                  <a:pos x="T4" y="T5"/>
                </a:cxn>
                <a:cxn ang="0">
                  <a:pos x="T6" y="T7"/>
                </a:cxn>
              </a:cxnLst>
              <a:rect l="0" t="0" r="r" b="b"/>
              <a:pathLst>
                <a:path w="155" h="164">
                  <a:moveTo>
                    <a:pt x="155" y="67"/>
                  </a:moveTo>
                  <a:lnTo>
                    <a:pt x="0" y="164"/>
                  </a:lnTo>
                  <a:lnTo>
                    <a:pt x="88" y="0"/>
                  </a:lnTo>
                  <a:lnTo>
                    <a:pt x="155" y="67"/>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10">
              <a:extLst>
                <a:ext uri="{FF2B5EF4-FFF2-40B4-BE49-F238E27FC236}">
                  <a16:creationId xmlns:a16="http://schemas.microsoft.com/office/drawing/2014/main" id="{872BCEB4-14C5-4C75-8EE8-B7FA6A5A3E63}"/>
                </a:ext>
              </a:extLst>
            </p:cNvPr>
            <p:cNvSpPr>
              <a:spLocks/>
            </p:cNvSpPr>
            <p:nvPr userDrawn="1"/>
          </p:nvSpPr>
          <p:spPr bwMode="auto">
            <a:xfrm>
              <a:off x="694" y="1514"/>
              <a:ext cx="96" cy="178"/>
            </a:xfrm>
            <a:custGeom>
              <a:avLst/>
              <a:gdLst>
                <a:gd name="T0" fmla="*/ 96 w 96"/>
                <a:gd name="T1" fmla="*/ 0 h 178"/>
                <a:gd name="T2" fmla="*/ 54 w 96"/>
                <a:gd name="T3" fmla="*/ 178 h 178"/>
                <a:gd name="T4" fmla="*/ 0 w 96"/>
                <a:gd name="T5" fmla="*/ 0 h 178"/>
                <a:gd name="T6" fmla="*/ 96 w 96"/>
                <a:gd name="T7" fmla="*/ 0 h 178"/>
              </a:gdLst>
              <a:ahLst/>
              <a:cxnLst>
                <a:cxn ang="0">
                  <a:pos x="T0" y="T1"/>
                </a:cxn>
                <a:cxn ang="0">
                  <a:pos x="T2" y="T3"/>
                </a:cxn>
                <a:cxn ang="0">
                  <a:pos x="T4" y="T5"/>
                </a:cxn>
                <a:cxn ang="0">
                  <a:pos x="T6" y="T7"/>
                </a:cxn>
              </a:cxnLst>
              <a:rect l="0" t="0" r="r" b="b"/>
              <a:pathLst>
                <a:path w="96" h="178">
                  <a:moveTo>
                    <a:pt x="96" y="0"/>
                  </a:moveTo>
                  <a:lnTo>
                    <a:pt x="54" y="178"/>
                  </a:lnTo>
                  <a:lnTo>
                    <a:pt x="0" y="0"/>
                  </a:lnTo>
                  <a:lnTo>
                    <a:pt x="96"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11">
              <a:extLst>
                <a:ext uri="{FF2B5EF4-FFF2-40B4-BE49-F238E27FC236}">
                  <a16:creationId xmlns:a16="http://schemas.microsoft.com/office/drawing/2014/main" id="{7A8CC3FA-4BB4-4D64-915F-B9F36F35842E}"/>
                </a:ext>
              </a:extLst>
            </p:cNvPr>
            <p:cNvSpPr>
              <a:spLocks/>
            </p:cNvSpPr>
            <p:nvPr userDrawn="1"/>
          </p:nvSpPr>
          <p:spPr bwMode="auto">
            <a:xfrm>
              <a:off x="1033" y="1351"/>
              <a:ext cx="164" cy="156"/>
            </a:xfrm>
            <a:custGeom>
              <a:avLst/>
              <a:gdLst>
                <a:gd name="T0" fmla="*/ 68 w 164"/>
                <a:gd name="T1" fmla="*/ 0 h 156"/>
                <a:gd name="T2" fmla="*/ 164 w 164"/>
                <a:gd name="T3" fmla="*/ 156 h 156"/>
                <a:gd name="T4" fmla="*/ 0 w 164"/>
                <a:gd name="T5" fmla="*/ 68 h 156"/>
                <a:gd name="T6" fmla="*/ 68 w 164"/>
                <a:gd name="T7" fmla="*/ 0 h 156"/>
              </a:gdLst>
              <a:ahLst/>
              <a:cxnLst>
                <a:cxn ang="0">
                  <a:pos x="T0" y="T1"/>
                </a:cxn>
                <a:cxn ang="0">
                  <a:pos x="T2" y="T3"/>
                </a:cxn>
                <a:cxn ang="0">
                  <a:pos x="T4" y="T5"/>
                </a:cxn>
                <a:cxn ang="0">
                  <a:pos x="T6" y="T7"/>
                </a:cxn>
              </a:cxnLst>
              <a:rect l="0" t="0" r="r" b="b"/>
              <a:pathLst>
                <a:path w="164" h="156">
                  <a:moveTo>
                    <a:pt x="68" y="0"/>
                  </a:moveTo>
                  <a:lnTo>
                    <a:pt x="164" y="156"/>
                  </a:lnTo>
                  <a:lnTo>
                    <a:pt x="0" y="68"/>
                  </a:lnTo>
                  <a:lnTo>
                    <a:pt x="68"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112">
              <a:extLst>
                <a:ext uri="{FF2B5EF4-FFF2-40B4-BE49-F238E27FC236}">
                  <a16:creationId xmlns:a16="http://schemas.microsoft.com/office/drawing/2014/main" id="{9282A059-D7A6-4B24-BFFC-2B4CB72AAFAC}"/>
                </a:ext>
              </a:extLst>
            </p:cNvPr>
            <p:cNvSpPr>
              <a:spLocks/>
            </p:cNvSpPr>
            <p:nvPr userDrawn="1"/>
          </p:nvSpPr>
          <p:spPr bwMode="auto">
            <a:xfrm>
              <a:off x="1205" y="1016"/>
              <a:ext cx="179" cy="96"/>
            </a:xfrm>
            <a:custGeom>
              <a:avLst/>
              <a:gdLst>
                <a:gd name="T0" fmla="*/ 0 w 179"/>
                <a:gd name="T1" fmla="*/ 0 h 96"/>
                <a:gd name="T2" fmla="*/ 179 w 179"/>
                <a:gd name="T3" fmla="*/ 42 h 96"/>
                <a:gd name="T4" fmla="*/ 0 w 179"/>
                <a:gd name="T5" fmla="*/ 96 h 96"/>
                <a:gd name="T6" fmla="*/ 0 w 179"/>
                <a:gd name="T7" fmla="*/ 0 h 96"/>
              </a:gdLst>
              <a:ahLst/>
              <a:cxnLst>
                <a:cxn ang="0">
                  <a:pos x="T0" y="T1"/>
                </a:cxn>
                <a:cxn ang="0">
                  <a:pos x="T2" y="T3"/>
                </a:cxn>
                <a:cxn ang="0">
                  <a:pos x="T4" y="T5"/>
                </a:cxn>
                <a:cxn ang="0">
                  <a:pos x="T6" y="T7"/>
                </a:cxn>
              </a:cxnLst>
              <a:rect l="0" t="0" r="r" b="b"/>
              <a:pathLst>
                <a:path w="179" h="96">
                  <a:moveTo>
                    <a:pt x="0" y="0"/>
                  </a:moveTo>
                  <a:lnTo>
                    <a:pt x="179" y="42"/>
                  </a:lnTo>
                  <a:lnTo>
                    <a:pt x="0" y="96"/>
                  </a:lnTo>
                  <a:lnTo>
                    <a:pt x="0"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113">
              <a:extLst>
                <a:ext uri="{FF2B5EF4-FFF2-40B4-BE49-F238E27FC236}">
                  <a16:creationId xmlns:a16="http://schemas.microsoft.com/office/drawing/2014/main" id="{CE829155-E985-442E-9536-1D5774EE08DD}"/>
                </a:ext>
              </a:extLst>
            </p:cNvPr>
            <p:cNvSpPr>
              <a:spLocks/>
            </p:cNvSpPr>
            <p:nvPr userDrawn="1"/>
          </p:nvSpPr>
          <p:spPr bwMode="auto">
            <a:xfrm>
              <a:off x="1041" y="610"/>
              <a:ext cx="156" cy="163"/>
            </a:xfrm>
            <a:custGeom>
              <a:avLst/>
              <a:gdLst>
                <a:gd name="T0" fmla="*/ 0 w 156"/>
                <a:gd name="T1" fmla="*/ 96 h 163"/>
                <a:gd name="T2" fmla="*/ 156 w 156"/>
                <a:gd name="T3" fmla="*/ 0 h 163"/>
                <a:gd name="T4" fmla="*/ 68 w 156"/>
                <a:gd name="T5" fmla="*/ 163 h 163"/>
                <a:gd name="T6" fmla="*/ 0 w 156"/>
                <a:gd name="T7" fmla="*/ 96 h 163"/>
              </a:gdLst>
              <a:ahLst/>
              <a:cxnLst>
                <a:cxn ang="0">
                  <a:pos x="T0" y="T1"/>
                </a:cxn>
                <a:cxn ang="0">
                  <a:pos x="T2" y="T3"/>
                </a:cxn>
                <a:cxn ang="0">
                  <a:pos x="T4" y="T5"/>
                </a:cxn>
                <a:cxn ang="0">
                  <a:pos x="T6" y="T7"/>
                </a:cxn>
              </a:cxnLst>
              <a:rect l="0" t="0" r="r" b="b"/>
              <a:pathLst>
                <a:path w="156" h="163">
                  <a:moveTo>
                    <a:pt x="0" y="96"/>
                  </a:moveTo>
                  <a:lnTo>
                    <a:pt x="156" y="0"/>
                  </a:lnTo>
                  <a:lnTo>
                    <a:pt x="68" y="163"/>
                  </a:lnTo>
                  <a:lnTo>
                    <a:pt x="0"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pic>
        <p:nvPicPr>
          <p:cNvPr id="30" name="图片 29">
            <a:extLst>
              <a:ext uri="{FF2B5EF4-FFF2-40B4-BE49-F238E27FC236}">
                <a16:creationId xmlns:a16="http://schemas.microsoft.com/office/drawing/2014/main" id="{FEBA0529-8DF2-44E5-BB86-93045B0206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723" y="3625877"/>
            <a:ext cx="1690540" cy="1544881"/>
          </a:xfrm>
          <a:prstGeom prst="rect">
            <a:avLst/>
          </a:prstGeom>
        </p:spPr>
      </p:pic>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4"/>
          <a:stretch>
            <a:fillRect/>
          </a:stretch>
        </p:blipFill>
        <p:spPr>
          <a:xfrm>
            <a:off x="283082" y="5925750"/>
            <a:ext cx="622913" cy="621500"/>
          </a:xfrm>
          <a:prstGeom prst="rect">
            <a:avLst/>
          </a:prstGeom>
        </p:spPr>
      </p:pic>
      <p:pic>
        <p:nvPicPr>
          <p:cNvPr id="33" name="图片 32">
            <a:extLst>
              <a:ext uri="{FF2B5EF4-FFF2-40B4-BE49-F238E27FC236}">
                <a16:creationId xmlns:a16="http://schemas.microsoft.com/office/drawing/2014/main" id="{033F1254-F7CD-49F5-BA17-9F295E4D09A4}"/>
              </a:ext>
            </a:extLst>
          </p:cNvPr>
          <p:cNvPicPr>
            <a:picLocks noChangeAspect="1"/>
          </p:cNvPicPr>
          <p:nvPr userDrawn="1"/>
        </p:nvPicPr>
        <p:blipFill>
          <a:blip r:embed="rId5"/>
          <a:stretch>
            <a:fillRect/>
          </a:stretch>
        </p:blipFill>
        <p:spPr>
          <a:xfrm>
            <a:off x="9558925" y="712569"/>
            <a:ext cx="1653750" cy="1215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6"/>
          <a:stretch>
            <a:fillRect/>
          </a:stretch>
        </p:blipFill>
        <p:spPr>
          <a:xfrm>
            <a:off x="11251695" y="2451403"/>
            <a:ext cx="490613" cy="489500"/>
          </a:xfrm>
          <a:prstGeom prst="rect">
            <a:avLst/>
          </a:prstGeom>
        </p:spPr>
      </p:pic>
      <p:pic>
        <p:nvPicPr>
          <p:cNvPr id="37" name="图片 36">
            <a:extLst>
              <a:ext uri="{FF2B5EF4-FFF2-40B4-BE49-F238E27FC236}">
                <a16:creationId xmlns:a16="http://schemas.microsoft.com/office/drawing/2014/main" id="{1D2A4C04-13CE-40FB-BF6D-68AA7DE5837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12860" y="355827"/>
            <a:ext cx="793193" cy="791395"/>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8"/>
          <a:stretch>
            <a:fillRect/>
          </a:stretch>
        </p:blipFill>
        <p:spPr>
          <a:xfrm>
            <a:off x="10157091"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8743827" y="4062100"/>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027843" y="139683"/>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998288">
            <a:off x="5525882" y="577874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8985052" y="-181327"/>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665805" y="3207330"/>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11255434" y="5486108"/>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9247341" y="5737120"/>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333621" y="2198862"/>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flipV="1">
            <a:off x="51834" y="-4508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1642958" y="523848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10124391" y="-456111"/>
            <a:ext cx="3734962" cy="1077850"/>
          </a:xfrm>
          <a:prstGeom prst="rect">
            <a:avLst/>
          </a:prstGeom>
        </p:spPr>
      </p:pic>
      <p:sp>
        <p:nvSpPr>
          <p:cNvPr id="50" name="矩形 49">
            <a:extLst>
              <a:ext uri="{FF2B5EF4-FFF2-40B4-BE49-F238E27FC236}">
                <a16:creationId xmlns:a16="http://schemas.microsoft.com/office/drawing/2014/main" id="{E241FDD6-8185-45BD-BE60-5CF6C11E6F81}"/>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1671797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fltVal val="0"/>
                                          </p:val>
                                        </p:tav>
                                        <p:tav tm="100000">
                                          <p:val>
                                            <p:strVal val="#ppt_w"/>
                                          </p:val>
                                        </p:tav>
                                      </p:tavLst>
                                    </p:anim>
                                    <p:anim calcmode="lin" valueType="num">
                                      <p:cBhvr>
                                        <p:cTn id="32" dur="1000" fill="hold"/>
                                        <p:tgtEl>
                                          <p:spTgt spid="34"/>
                                        </p:tgtEl>
                                        <p:attrNameLst>
                                          <p:attrName>ppt_h</p:attrName>
                                        </p:attrNameLst>
                                      </p:cBhvr>
                                      <p:tavLst>
                                        <p:tav tm="0">
                                          <p:val>
                                            <p:fltVal val="0"/>
                                          </p:val>
                                        </p:tav>
                                        <p:tav tm="100000">
                                          <p:val>
                                            <p:strVal val="#ppt_h"/>
                                          </p:val>
                                        </p:tav>
                                      </p:tavLst>
                                    </p:anim>
                                    <p:anim calcmode="lin" valueType="num">
                                      <p:cBhvr>
                                        <p:cTn id="33" dur="1000" fill="hold"/>
                                        <p:tgtEl>
                                          <p:spTgt spid="34"/>
                                        </p:tgtEl>
                                        <p:attrNameLst>
                                          <p:attrName>style.rotation</p:attrName>
                                        </p:attrNameLst>
                                      </p:cBhvr>
                                      <p:tavLst>
                                        <p:tav tm="0">
                                          <p:val>
                                            <p:fltVal val="90"/>
                                          </p:val>
                                        </p:tav>
                                        <p:tav tm="100000">
                                          <p:val>
                                            <p:fltVal val="0"/>
                                          </p:val>
                                        </p:tav>
                                      </p:tavLst>
                                    </p:anim>
                                    <p:animEffect transition="in" filter="fade">
                                      <p:cBhvr>
                                        <p:cTn id="34" dur="1000"/>
                                        <p:tgtEl>
                                          <p:spTgt spid="34"/>
                                        </p:tgtEl>
                                      </p:cBhvr>
                                    </p:animEffect>
                                  </p:childTnLst>
                                </p:cTn>
                              </p:par>
                              <p:par>
                                <p:cTn id="35" presetID="3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90"/>
                                          </p:val>
                                        </p:tav>
                                        <p:tav tm="100000">
                                          <p:val>
                                            <p:fltVal val="0"/>
                                          </p:val>
                                        </p:tav>
                                      </p:tavLst>
                                    </p:anim>
                                    <p:animEffect transition="in" filter="fade">
                                      <p:cBhvr>
                                        <p:cTn id="40" dur="1000"/>
                                        <p:tgtEl>
                                          <p:spTgt spid="33"/>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750" fill="hold"/>
                                        <p:tgtEl>
                                          <p:spTgt spid="11"/>
                                        </p:tgtEl>
                                        <p:attrNameLst>
                                          <p:attrName>ppt_x</p:attrName>
                                        </p:attrNameLst>
                                      </p:cBhvr>
                                      <p:tavLst>
                                        <p:tav tm="0">
                                          <p:val>
                                            <p:strVal val="#ppt_x"/>
                                          </p:val>
                                        </p:tav>
                                        <p:tav tm="100000">
                                          <p:val>
                                            <p:strVal val="#ppt_x"/>
                                          </p:val>
                                        </p:tav>
                                      </p:tavLst>
                                    </p:anim>
                                    <p:anim calcmode="lin" valueType="num">
                                      <p:cBhvr additive="base">
                                        <p:cTn id="5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outVertical)">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2"/>
          <a:stretch>
            <a:fillRect/>
          </a:stretch>
        </p:blipFill>
        <p:spPr>
          <a:xfrm>
            <a:off x="10444041" y="6048241"/>
            <a:ext cx="622913" cy="621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3"/>
          <a:stretch>
            <a:fillRect/>
          </a:stretch>
        </p:blipFill>
        <p:spPr>
          <a:xfrm>
            <a:off x="7056798" y="6368500"/>
            <a:ext cx="490613" cy="489500"/>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4"/>
          <a:stretch>
            <a:fillRect/>
          </a:stretch>
        </p:blipFill>
        <p:spPr>
          <a:xfrm>
            <a:off x="138497"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8532623" y="4121838"/>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97954" y="441469"/>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3998288">
            <a:off x="5458111" y="608949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8917281" y="129423"/>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478465">
            <a:off x="146272" y="3060882"/>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11680721" y="2327517"/>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8760471" y="6181219"/>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618276" y="2004787"/>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flipV="1">
            <a:off x="-15937" y="26567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1575187" y="554923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0056620" y="-145361"/>
            <a:ext cx="3734962" cy="1077850"/>
          </a:xfrm>
          <a:prstGeom prst="rect">
            <a:avLst/>
          </a:prstGeom>
        </p:spPr>
      </p:pic>
      <p:pic>
        <p:nvPicPr>
          <p:cNvPr id="2" name="图片 1">
            <a:extLst>
              <a:ext uri="{FF2B5EF4-FFF2-40B4-BE49-F238E27FC236}">
                <a16:creationId xmlns:a16="http://schemas.microsoft.com/office/drawing/2014/main" id="{5ECF45F9-EE21-4577-9567-587E685234D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598829">
            <a:off x="3037395" y="5813875"/>
            <a:ext cx="1866300" cy="1492359"/>
          </a:xfrm>
          <a:prstGeom prst="rect">
            <a:avLst/>
          </a:prstGeom>
        </p:spPr>
      </p:pic>
      <p:pic>
        <p:nvPicPr>
          <p:cNvPr id="3" name="图片 2">
            <a:extLst>
              <a:ext uri="{FF2B5EF4-FFF2-40B4-BE49-F238E27FC236}">
                <a16:creationId xmlns:a16="http://schemas.microsoft.com/office/drawing/2014/main" id="{37F81CC4-918D-4EF0-BBFD-38382722D98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4755776"/>
            <a:ext cx="1531686" cy="1008164"/>
          </a:xfrm>
          <a:prstGeom prst="rect">
            <a:avLst/>
          </a:prstGeom>
        </p:spPr>
      </p:pic>
      <p:pic>
        <p:nvPicPr>
          <p:cNvPr id="4" name="图片 3">
            <a:extLst>
              <a:ext uri="{FF2B5EF4-FFF2-40B4-BE49-F238E27FC236}">
                <a16:creationId xmlns:a16="http://schemas.microsoft.com/office/drawing/2014/main" id="{BF81C2A7-BAD4-4376-95C9-E47052AD98C8}"/>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115209" y="605922"/>
            <a:ext cx="1769706" cy="1156203"/>
          </a:xfrm>
          <a:prstGeom prst="rect">
            <a:avLst/>
          </a:prstGeom>
        </p:spPr>
      </p:pic>
      <p:pic>
        <p:nvPicPr>
          <p:cNvPr id="5" name="图片 4">
            <a:extLst>
              <a:ext uri="{FF2B5EF4-FFF2-40B4-BE49-F238E27FC236}">
                <a16:creationId xmlns:a16="http://schemas.microsoft.com/office/drawing/2014/main" id="{D734C552-FEF8-4FAB-8032-669B4AE87E8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20763630">
            <a:off x="9690847" y="3955409"/>
            <a:ext cx="1853147" cy="1858779"/>
          </a:xfrm>
          <a:prstGeom prst="rect">
            <a:avLst/>
          </a:prstGeom>
        </p:spPr>
      </p:pic>
      <p:pic>
        <p:nvPicPr>
          <p:cNvPr id="6" name="图片 5">
            <a:extLst>
              <a:ext uri="{FF2B5EF4-FFF2-40B4-BE49-F238E27FC236}">
                <a16:creationId xmlns:a16="http://schemas.microsoft.com/office/drawing/2014/main" id="{C729EC85-0A27-45B6-8C19-F511DDF60B2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9106" y="180588"/>
            <a:ext cx="1244835" cy="1238637"/>
          </a:xfrm>
          <a:prstGeom prst="rect">
            <a:avLst/>
          </a:prstGeom>
        </p:spPr>
      </p:pic>
      <p:pic>
        <p:nvPicPr>
          <p:cNvPr id="50" name="图片 49">
            <a:extLst>
              <a:ext uri="{FF2B5EF4-FFF2-40B4-BE49-F238E27FC236}">
                <a16:creationId xmlns:a16="http://schemas.microsoft.com/office/drawing/2014/main" id="{0FAC6946-0B96-4FCC-9B96-02795EDD74C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1634015">
            <a:off x="10973360" y="6319591"/>
            <a:ext cx="866944" cy="923241"/>
          </a:xfrm>
          <a:prstGeom prst="rect">
            <a:avLst/>
          </a:prstGeom>
        </p:spPr>
      </p:pic>
    </p:spTree>
    <p:extLst>
      <p:ext uri="{BB962C8B-B14F-4D97-AF65-F5344CB8AC3E}">
        <p14:creationId xmlns:p14="http://schemas.microsoft.com/office/powerpoint/2010/main" val="3760970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328556" y="3153649"/>
            <a:ext cx="3734962" cy="1077850"/>
          </a:xfrm>
          <a:prstGeom prst="rect">
            <a:avLst/>
          </a:prstGeom>
        </p:spPr>
      </p:pic>
      <p:pic>
        <p:nvPicPr>
          <p:cNvPr id="164" name="图片 163">
            <a:extLst>
              <a:ext uri="{FF2B5EF4-FFF2-40B4-BE49-F238E27FC236}">
                <a16:creationId xmlns:a16="http://schemas.microsoft.com/office/drawing/2014/main" id="{49CDE945-6BF2-481D-8F30-67121F62FF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555" y="6032124"/>
            <a:ext cx="1304819" cy="676105"/>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55804" y="5731600"/>
            <a:ext cx="2196463" cy="953939"/>
          </a:xfrm>
          <a:prstGeom prst="rect">
            <a:avLst/>
          </a:prstGeom>
        </p:spPr>
      </p:pic>
      <p:pic>
        <p:nvPicPr>
          <p:cNvPr id="169" name="图片 168">
            <a:extLst>
              <a:ext uri="{FF2B5EF4-FFF2-40B4-BE49-F238E27FC236}">
                <a16:creationId xmlns:a16="http://schemas.microsoft.com/office/drawing/2014/main" id="{34BC306E-DCCF-4BC0-841F-16A009681C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573738">
            <a:off x="9481536" y="331823"/>
            <a:ext cx="2072496" cy="1758364"/>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8687064">
            <a:off x="59466" y="378377"/>
            <a:ext cx="2164257" cy="1134717"/>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4783687">
            <a:off x="8461008" y="5940294"/>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10889516" y="1734105"/>
            <a:ext cx="623848" cy="1492939"/>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69206" y="5952225"/>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782262" y="627565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213732" y="5557544"/>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631922" y="413971"/>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747819" y="276045"/>
            <a:ext cx="1005532" cy="797344"/>
          </a:xfrm>
          <a:prstGeom prst="rect">
            <a:avLst/>
          </a:prstGeom>
        </p:spPr>
      </p:pic>
      <p:pic>
        <p:nvPicPr>
          <p:cNvPr id="19" name="图片 18">
            <a:extLst>
              <a:ext uri="{FF2B5EF4-FFF2-40B4-BE49-F238E27FC236}">
                <a16:creationId xmlns:a16="http://schemas.microsoft.com/office/drawing/2014/main" id="{BE4CDBE4-C622-4AA1-B9C7-EBCE767D3B9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963836" y="5537492"/>
            <a:ext cx="1481900" cy="1474522"/>
          </a:xfrm>
          <a:prstGeom prst="rect">
            <a:avLst/>
          </a:prstGeom>
        </p:spPr>
      </p:pic>
      <p:pic>
        <p:nvPicPr>
          <p:cNvPr id="21" name="图片 20">
            <a:extLst>
              <a:ext uri="{FF2B5EF4-FFF2-40B4-BE49-F238E27FC236}">
                <a16:creationId xmlns:a16="http://schemas.microsoft.com/office/drawing/2014/main" id="{8807B3B9-A830-40F3-8115-59CC6FB0D1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20949541">
            <a:off x="263373" y="4956866"/>
            <a:ext cx="1866300" cy="1492359"/>
          </a:xfrm>
          <a:prstGeom prst="rect">
            <a:avLst/>
          </a:prstGeom>
        </p:spPr>
      </p:pic>
      <p:pic>
        <p:nvPicPr>
          <p:cNvPr id="22" name="图片 21">
            <a:extLst>
              <a:ext uri="{FF2B5EF4-FFF2-40B4-BE49-F238E27FC236}">
                <a16:creationId xmlns:a16="http://schemas.microsoft.com/office/drawing/2014/main" id="{6603A7C9-F30C-427A-A666-CE627B909BF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403933" y="5744439"/>
            <a:ext cx="623848" cy="1492939"/>
          </a:xfrm>
          <a:prstGeom prst="rect">
            <a:avLst/>
          </a:prstGeom>
        </p:spPr>
      </p:pic>
      <p:pic>
        <p:nvPicPr>
          <p:cNvPr id="23" name="图片 22">
            <a:extLst>
              <a:ext uri="{FF2B5EF4-FFF2-40B4-BE49-F238E27FC236}">
                <a16:creationId xmlns:a16="http://schemas.microsoft.com/office/drawing/2014/main" id="{2CBA37ED-7516-423D-989F-F0A478A7F4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0906102" flipV="1">
            <a:off x="5677087" y="6260142"/>
            <a:ext cx="623848" cy="1351314"/>
          </a:xfrm>
          <a:prstGeom prst="rect">
            <a:avLst/>
          </a:prstGeom>
        </p:spPr>
      </p:pic>
      <p:sp>
        <p:nvSpPr>
          <p:cNvPr id="18" name="矩形 17">
            <a:extLst>
              <a:ext uri="{FF2B5EF4-FFF2-40B4-BE49-F238E27FC236}">
                <a16:creationId xmlns:a16="http://schemas.microsoft.com/office/drawing/2014/main" id="{C0081F9A-7780-4289-AE96-7407AC6BEB19}"/>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4273418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1000" fill="hold"/>
                                        <p:tgtEl>
                                          <p:spTgt spid="165"/>
                                        </p:tgtEl>
                                        <p:attrNameLst>
                                          <p:attrName>ppt_w</p:attrName>
                                        </p:attrNameLst>
                                      </p:cBhvr>
                                      <p:tavLst>
                                        <p:tav tm="0">
                                          <p:val>
                                            <p:fltVal val="0"/>
                                          </p:val>
                                        </p:tav>
                                        <p:tav tm="100000">
                                          <p:val>
                                            <p:strVal val="#ppt_w"/>
                                          </p:val>
                                        </p:tav>
                                      </p:tavLst>
                                    </p:anim>
                                    <p:anim calcmode="lin" valueType="num">
                                      <p:cBhvr>
                                        <p:cTn id="8" dur="1000" fill="hold"/>
                                        <p:tgtEl>
                                          <p:spTgt spid="165"/>
                                        </p:tgtEl>
                                        <p:attrNameLst>
                                          <p:attrName>ppt_h</p:attrName>
                                        </p:attrNameLst>
                                      </p:cBhvr>
                                      <p:tavLst>
                                        <p:tav tm="0">
                                          <p:val>
                                            <p:fltVal val="0"/>
                                          </p:val>
                                        </p:tav>
                                        <p:tav tm="100000">
                                          <p:val>
                                            <p:strVal val="#ppt_h"/>
                                          </p:val>
                                        </p:tav>
                                      </p:tavLst>
                                    </p:anim>
                                    <p:anim calcmode="lin" valueType="num">
                                      <p:cBhvr>
                                        <p:cTn id="9" dur="1000" fill="hold"/>
                                        <p:tgtEl>
                                          <p:spTgt spid="165"/>
                                        </p:tgtEl>
                                        <p:attrNameLst>
                                          <p:attrName>style.rotation</p:attrName>
                                        </p:attrNameLst>
                                      </p:cBhvr>
                                      <p:tavLst>
                                        <p:tav tm="0">
                                          <p:val>
                                            <p:fltVal val="90"/>
                                          </p:val>
                                        </p:tav>
                                        <p:tav tm="100000">
                                          <p:val>
                                            <p:fltVal val="0"/>
                                          </p:val>
                                        </p:tav>
                                      </p:tavLst>
                                    </p:anim>
                                    <p:animEffect transition="in" filter="fade">
                                      <p:cBhvr>
                                        <p:cTn id="10" dur="1000"/>
                                        <p:tgtEl>
                                          <p:spTgt spid="165"/>
                                        </p:tgtEl>
                                      </p:cBhvr>
                                    </p:animEffect>
                                  </p:childTnLst>
                                </p:cTn>
                              </p:par>
                              <p:par>
                                <p:cTn id="11" presetID="3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p:cTn id="13" dur="1000" fill="hold"/>
                                        <p:tgtEl>
                                          <p:spTgt spid="169"/>
                                        </p:tgtEl>
                                        <p:attrNameLst>
                                          <p:attrName>ppt_w</p:attrName>
                                        </p:attrNameLst>
                                      </p:cBhvr>
                                      <p:tavLst>
                                        <p:tav tm="0">
                                          <p:val>
                                            <p:fltVal val="0"/>
                                          </p:val>
                                        </p:tav>
                                        <p:tav tm="100000">
                                          <p:val>
                                            <p:strVal val="#ppt_w"/>
                                          </p:val>
                                        </p:tav>
                                      </p:tavLst>
                                    </p:anim>
                                    <p:anim calcmode="lin" valueType="num">
                                      <p:cBhvr>
                                        <p:cTn id="14" dur="1000" fill="hold"/>
                                        <p:tgtEl>
                                          <p:spTgt spid="169"/>
                                        </p:tgtEl>
                                        <p:attrNameLst>
                                          <p:attrName>ppt_h</p:attrName>
                                        </p:attrNameLst>
                                      </p:cBhvr>
                                      <p:tavLst>
                                        <p:tav tm="0">
                                          <p:val>
                                            <p:fltVal val="0"/>
                                          </p:val>
                                        </p:tav>
                                        <p:tav tm="100000">
                                          <p:val>
                                            <p:strVal val="#ppt_h"/>
                                          </p:val>
                                        </p:tav>
                                      </p:tavLst>
                                    </p:anim>
                                    <p:anim calcmode="lin" valueType="num">
                                      <p:cBhvr>
                                        <p:cTn id="15" dur="1000" fill="hold"/>
                                        <p:tgtEl>
                                          <p:spTgt spid="169"/>
                                        </p:tgtEl>
                                        <p:attrNameLst>
                                          <p:attrName>style.rotation</p:attrName>
                                        </p:attrNameLst>
                                      </p:cBhvr>
                                      <p:tavLst>
                                        <p:tav tm="0">
                                          <p:val>
                                            <p:fltVal val="90"/>
                                          </p:val>
                                        </p:tav>
                                        <p:tav tm="100000">
                                          <p:val>
                                            <p:fltVal val="0"/>
                                          </p:val>
                                        </p:tav>
                                      </p:tavLst>
                                    </p:anim>
                                    <p:animEffect transition="in" filter="fade">
                                      <p:cBhvr>
                                        <p:cTn id="16" dur="1000"/>
                                        <p:tgtEl>
                                          <p:spTgt spid="169"/>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p:cTn id="31" dur="1000" fill="hold"/>
                                        <p:tgtEl>
                                          <p:spTgt spid="171"/>
                                        </p:tgtEl>
                                        <p:attrNameLst>
                                          <p:attrName>ppt_w</p:attrName>
                                        </p:attrNameLst>
                                      </p:cBhvr>
                                      <p:tavLst>
                                        <p:tav tm="0">
                                          <p:val>
                                            <p:fltVal val="0"/>
                                          </p:val>
                                        </p:tav>
                                        <p:tav tm="100000">
                                          <p:val>
                                            <p:strVal val="#ppt_w"/>
                                          </p:val>
                                        </p:tav>
                                      </p:tavLst>
                                    </p:anim>
                                    <p:anim calcmode="lin" valueType="num">
                                      <p:cBhvr>
                                        <p:cTn id="32" dur="1000" fill="hold"/>
                                        <p:tgtEl>
                                          <p:spTgt spid="171"/>
                                        </p:tgtEl>
                                        <p:attrNameLst>
                                          <p:attrName>ppt_h</p:attrName>
                                        </p:attrNameLst>
                                      </p:cBhvr>
                                      <p:tavLst>
                                        <p:tav tm="0">
                                          <p:val>
                                            <p:fltVal val="0"/>
                                          </p:val>
                                        </p:tav>
                                        <p:tav tm="100000">
                                          <p:val>
                                            <p:strVal val="#ppt_h"/>
                                          </p:val>
                                        </p:tav>
                                      </p:tavLst>
                                    </p:anim>
                                    <p:anim calcmode="lin" valueType="num">
                                      <p:cBhvr>
                                        <p:cTn id="33" dur="1000" fill="hold"/>
                                        <p:tgtEl>
                                          <p:spTgt spid="171"/>
                                        </p:tgtEl>
                                        <p:attrNameLst>
                                          <p:attrName>style.rotation</p:attrName>
                                        </p:attrNameLst>
                                      </p:cBhvr>
                                      <p:tavLst>
                                        <p:tav tm="0">
                                          <p:val>
                                            <p:fltVal val="90"/>
                                          </p:val>
                                        </p:tav>
                                        <p:tav tm="100000">
                                          <p:val>
                                            <p:fltVal val="0"/>
                                          </p:val>
                                        </p:tav>
                                      </p:tavLst>
                                    </p:anim>
                                    <p:animEffect transition="in" filter="fade">
                                      <p:cBhvr>
                                        <p:cTn id="34" dur="1000"/>
                                        <p:tgtEl>
                                          <p:spTgt spid="171"/>
                                        </p:tgtEl>
                                      </p:cBhvr>
                                    </p:animEffect>
                                  </p:childTnLst>
                                </p:cTn>
                              </p:par>
                              <p:par>
                                <p:cTn id="35" presetID="3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1000" fill="hold"/>
                                        <p:tgtEl>
                                          <p:spTgt spid="164"/>
                                        </p:tgtEl>
                                        <p:attrNameLst>
                                          <p:attrName>ppt_w</p:attrName>
                                        </p:attrNameLst>
                                      </p:cBhvr>
                                      <p:tavLst>
                                        <p:tav tm="0">
                                          <p:val>
                                            <p:fltVal val="0"/>
                                          </p:val>
                                        </p:tav>
                                        <p:tav tm="100000">
                                          <p:val>
                                            <p:strVal val="#ppt_w"/>
                                          </p:val>
                                        </p:tav>
                                      </p:tavLst>
                                    </p:anim>
                                    <p:anim calcmode="lin" valueType="num">
                                      <p:cBhvr>
                                        <p:cTn id="38" dur="1000" fill="hold"/>
                                        <p:tgtEl>
                                          <p:spTgt spid="164"/>
                                        </p:tgtEl>
                                        <p:attrNameLst>
                                          <p:attrName>ppt_h</p:attrName>
                                        </p:attrNameLst>
                                      </p:cBhvr>
                                      <p:tavLst>
                                        <p:tav tm="0">
                                          <p:val>
                                            <p:fltVal val="0"/>
                                          </p:val>
                                        </p:tav>
                                        <p:tav tm="100000">
                                          <p:val>
                                            <p:strVal val="#ppt_h"/>
                                          </p:val>
                                        </p:tav>
                                      </p:tavLst>
                                    </p:anim>
                                    <p:anim calcmode="lin" valueType="num">
                                      <p:cBhvr>
                                        <p:cTn id="39" dur="1000" fill="hold"/>
                                        <p:tgtEl>
                                          <p:spTgt spid="164"/>
                                        </p:tgtEl>
                                        <p:attrNameLst>
                                          <p:attrName>style.rotation</p:attrName>
                                        </p:attrNameLst>
                                      </p:cBhvr>
                                      <p:tavLst>
                                        <p:tav tm="0">
                                          <p:val>
                                            <p:fltVal val="90"/>
                                          </p:val>
                                        </p:tav>
                                        <p:tav tm="100000">
                                          <p:val>
                                            <p:fltVal val="0"/>
                                          </p:val>
                                        </p:tav>
                                      </p:tavLst>
                                    </p:anim>
                                    <p:animEffect transition="in" filter="fade">
                                      <p:cBhvr>
                                        <p:cTn id="40" dur="10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out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124BA373-5EC5-494E-BDBB-C54D3C8312E2}"/>
              </a:ext>
            </a:extLst>
          </p:cNvPr>
          <p:cNvSpPr/>
          <p:nvPr userDrawn="1"/>
        </p:nvSpPr>
        <p:spPr>
          <a:xfrm>
            <a:off x="2537853" y="647700"/>
            <a:ext cx="6815697" cy="4982390"/>
          </a:xfrm>
          <a:prstGeom prst="rect">
            <a:avLst/>
          </a:prstGeom>
        </p:spPr>
        <p:txBody>
          <a:bodyPr wrap="square">
            <a:spAutoFit/>
          </a:bodyPr>
          <a:lstStyle/>
          <a:p>
            <a:pPr algn="ctr">
              <a:lnSpc>
                <a:spcPct val="240000"/>
              </a:lnSpc>
              <a:spcBef>
                <a:spcPts val="1700"/>
              </a:spcBef>
              <a:spcAft>
                <a:spcPts val="1650"/>
              </a:spcAft>
            </a:pPr>
            <a:r>
              <a:rPr lang="zh-CN" altLang="zh-CN" sz="4400" b="0" i="0" kern="2200" dirty="0">
                <a:solidFill>
                  <a:schemeClr val="bg1"/>
                </a:solidFill>
                <a:latin typeface="inpin heiti" charset="-122"/>
                <a:ea typeface="inpin heiti" charset="-122"/>
                <a:cs typeface="inpin heiti" charset="-122"/>
              </a:rPr>
              <a:t>版权说明</a:t>
            </a:r>
          </a:p>
          <a:p>
            <a:pPr algn="just">
              <a:spcAft>
                <a:spcPts val="0"/>
              </a:spcAft>
            </a:pPr>
            <a:r>
              <a:rPr lang="zh-CN" altLang="zh-CN" b="0" i="0" kern="100" dirty="0">
                <a:solidFill>
                  <a:schemeClr val="bg1"/>
                </a:solidFill>
                <a:latin typeface="inpin heiti" charset="-122"/>
                <a:ea typeface="inpin heiti" charset="-122"/>
                <a:cs typeface="inpin heiti" charset="-122"/>
              </a:rPr>
              <a:t>感谢您下载包图网平台上提供的</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模板！包图网是正版商业图库，所有原创作品（含预览图）均受著作权法保护。</a:t>
            </a:r>
          </a:p>
          <a:p>
            <a:pPr algn="just">
              <a:spcAft>
                <a:spcPts val="0"/>
              </a:spcAft>
            </a:pPr>
            <a:r>
              <a:rPr lang="zh-CN" altLang="zh-CN" b="0" i="0" kern="100" dirty="0">
                <a:solidFill>
                  <a:schemeClr val="bg1"/>
                </a:solidFill>
                <a:latin typeface="inpin heiti" charset="-122"/>
                <a:ea typeface="inpin heiti" charset="-122"/>
                <a:cs typeface="inpin heiti" charset="-122"/>
              </a:rPr>
              <a:t>著作权及相关权利归包图网所有，未经许可任何人不得擅自使用，否则将依法要求承担高达人民币</a:t>
            </a:r>
            <a:r>
              <a:rPr lang="en-US" altLang="zh-CN" b="0" i="0" kern="100" dirty="0">
                <a:solidFill>
                  <a:schemeClr val="bg1"/>
                </a:solidFill>
                <a:latin typeface="inpin heiti" charset="-122"/>
                <a:ea typeface="inpin heiti" charset="-122"/>
                <a:cs typeface="inpin heiti" charset="-122"/>
              </a:rPr>
              <a:t>50</a:t>
            </a:r>
            <a:r>
              <a:rPr lang="zh-CN" altLang="zh-CN" b="0" i="0" kern="100" dirty="0">
                <a:solidFill>
                  <a:schemeClr val="bg1"/>
                </a:solidFill>
                <a:latin typeface="inpin heiti" charset="-122"/>
                <a:ea typeface="inpin heiti" charset="-122"/>
                <a:cs typeface="inpin heiti" charset="-122"/>
              </a:rPr>
              <a:t>万元的赔偿责任。</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该模板内容仅供参考，您可以结合自身需求，在修改更新模板内容后投入使用。</a:t>
            </a:r>
          </a:p>
          <a:p>
            <a:pPr algn="just">
              <a:spcAft>
                <a:spcPts val="0"/>
              </a:spcAft>
            </a:pPr>
            <a:r>
              <a:rPr lang="zh-CN" altLang="zh-CN" b="0" i="0" kern="100" dirty="0">
                <a:solidFill>
                  <a:schemeClr val="bg1"/>
                </a:solidFill>
                <a:latin typeface="inpin heiti" charset="-122"/>
                <a:ea typeface="inpin heiti" charset="-122"/>
                <a:cs typeface="inpin heiti" charset="-122"/>
              </a:rPr>
              <a:t>有任何问题请随时联系网站客服沟通处理。</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更多精品</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a:t>
            </a:r>
            <a:r>
              <a:rPr lang="en-US" altLang="zh-CN" b="0" i="0" u="sng" kern="100" dirty="0">
                <a:solidFill>
                  <a:schemeClr val="bg1"/>
                </a:solidFill>
                <a:latin typeface="inpin heiti" charset="-122"/>
                <a:ea typeface="inpin heiti" charset="-122"/>
                <a:cs typeface="inpin heiti" charset="-122"/>
                <a:hlinkClick r:id="rId15">
                  <a:extLst>
                    <a:ext uri="{A12FA001-AC4F-418D-AE19-62706E023703}">
                      <ahyp:hlinkClr xmlns:ahyp="http://schemas.microsoft.com/office/drawing/2018/hyperlinkcolor" val="tx"/>
                    </a:ext>
                  </a:extLst>
                </a:hlinkClick>
              </a:rPr>
              <a:t>http://ibaotu.com/ppt/</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p:txBody>
      </p:sp>
    </p:spTree>
    <p:extLst>
      <p:ext uri="{BB962C8B-B14F-4D97-AF65-F5344CB8AC3E}">
        <p14:creationId xmlns:p14="http://schemas.microsoft.com/office/powerpoint/2010/main" val="1999347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81F27"/>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96AB88DC-1557-4AA5-95E8-C33E1B9B2926}"/>
              </a:ext>
            </a:extLst>
          </p:cNvPr>
          <p:cNvSpPr txBox="1"/>
          <p:nvPr userDrawn="1"/>
        </p:nvSpPr>
        <p:spPr>
          <a:xfrm>
            <a:off x="1889185" y="1526875"/>
            <a:ext cx="7970807" cy="1569660"/>
          </a:xfrm>
          <a:prstGeom prst="rect">
            <a:avLst/>
          </a:prstGeom>
          <a:noFill/>
        </p:spPr>
        <p:txBody>
          <a:bodyPr wrap="square" rtlCol="0">
            <a:spAutoFit/>
          </a:bodyPr>
          <a:lstStyle/>
          <a:p>
            <a:r>
              <a:rPr lang="zh-CN" altLang="en-US" sz="9600" b="0" i="0" dirty="0">
                <a:solidFill>
                  <a:schemeClr val="tx1">
                    <a:alpha val="0"/>
                  </a:schemeClr>
                </a:solidFill>
                <a:latin typeface="inpin heiti" charset="-122"/>
                <a:ea typeface="inpin heiti" charset="-122"/>
              </a:rPr>
              <a:t>包图网</a:t>
            </a:r>
          </a:p>
        </p:txBody>
      </p:sp>
    </p:spTree>
    <p:extLst>
      <p:ext uri="{BB962C8B-B14F-4D97-AF65-F5344CB8AC3E}">
        <p14:creationId xmlns:p14="http://schemas.microsoft.com/office/powerpoint/2010/main" val="29056014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81F27"/>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96AB88DC-1557-4AA5-95E8-C33E1B9B2926}"/>
              </a:ext>
            </a:extLst>
          </p:cNvPr>
          <p:cNvSpPr txBox="1"/>
          <p:nvPr userDrawn="1"/>
        </p:nvSpPr>
        <p:spPr>
          <a:xfrm>
            <a:off x="1889185" y="1526875"/>
            <a:ext cx="7970807" cy="1569660"/>
          </a:xfrm>
          <a:prstGeom prst="rect">
            <a:avLst/>
          </a:prstGeom>
          <a:noFill/>
        </p:spPr>
        <p:txBody>
          <a:bodyPr wrap="square" rtlCol="0">
            <a:spAutoFit/>
          </a:bodyPr>
          <a:lstStyle/>
          <a:p>
            <a:r>
              <a:rPr lang="zh-CN" altLang="en-US" sz="9600" b="0" i="0" dirty="0">
                <a:solidFill>
                  <a:schemeClr val="tx1">
                    <a:alpha val="0"/>
                  </a:schemeClr>
                </a:solidFill>
                <a:latin typeface="inpin heiti" charset="-122"/>
                <a:ea typeface="inpin heiti" charset="-122"/>
              </a:rPr>
              <a:t>包图网</a:t>
            </a:r>
          </a:p>
        </p:txBody>
      </p:sp>
    </p:spTree>
    <p:extLst>
      <p:ext uri="{BB962C8B-B14F-4D97-AF65-F5344CB8AC3E}">
        <p14:creationId xmlns:p14="http://schemas.microsoft.com/office/powerpoint/2010/main" val="337477865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910783950"/>
      </p:ext>
    </p:extLst>
  </p:cSld>
  <p:clrMap bg1="lt1" tx1="dk1" bg2="lt2" tx2="dk2" accent1="accent1" accent2="accent2" accent3="accent3" accent4="accent4" accent5="accent5" accent6="accent6" hlink="hlink" folHlink="folHlink"/>
  <p:sldLayoutIdLst>
    <p:sldLayoutId id="2147483699"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926903"/>
      </p:ext>
    </p:extLst>
  </p:cSld>
  <p:clrMap bg1="lt1" tx1="dk1" bg2="lt2" tx2="dk2" accent1="accent1" accent2="accent2" accent3="accent3" accent4="accent4" accent5="accent5" accent6="accent6" hlink="hlink" folHlink="folHlink"/>
  <p:sldLayoutIdLst>
    <p:sldLayoutId id="2147483734" r:id="rId1"/>
    <p:sldLayoutId id="2147483735" r:id="rId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4.xml"/><Relationship Id="rId1" Type="http://schemas.openxmlformats.org/officeDocument/2006/relationships/tags" Target="../tags/tag2.xml"/><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ags" Target="../tags/tag7.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5.xml"/><Relationship Id="rId1" Type="http://schemas.openxmlformats.org/officeDocument/2006/relationships/tags" Target="../tags/tag8.xml"/></Relationships>
</file>

<file path=ppt/slides/_rels/slide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xml"/><Relationship Id="rId7" Type="http://schemas.openxmlformats.org/officeDocument/2006/relationships/image" Target="../media/image4.emf"/><Relationship Id="rId2" Type="http://schemas.openxmlformats.org/officeDocument/2006/relationships/slideLayout" Target="../slideLayouts/slideLayout10.xml"/><Relationship Id="rId1" Type="http://schemas.openxmlformats.org/officeDocument/2006/relationships/tags" Target="../tags/tag3.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emf"/><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4.xml"/><Relationship Id="rId5" Type="http://schemas.openxmlformats.org/officeDocument/2006/relationships/image" Target="../media/image43.pn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7.xml"/><Relationship Id="rId1" Type="http://schemas.openxmlformats.org/officeDocument/2006/relationships/tags" Target="../tags/tag5.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7.xml"/><Relationship Id="rId1" Type="http://schemas.openxmlformats.org/officeDocument/2006/relationships/tags" Target="../tags/tag6.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223066" y="4900336"/>
            <a:ext cx="5575097" cy="1105137"/>
          </a:xfrm>
          <a:prstGeom prst="rect">
            <a:avLst/>
          </a:prstGeom>
          <a:noFill/>
        </p:spPr>
        <p:txBody>
          <a:bodyPr wrap="none" lIns="91208" tIns="45606" rIns="91208" bIns="45606">
            <a:spAutoFit/>
          </a:bodyPr>
          <a:lstStyle/>
          <a:p>
            <a:pPr algn="ctr">
              <a:defRPr/>
            </a:pPr>
            <a:r>
              <a:rPr lang="en-US"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TN&amp;XH</a:t>
            </a:r>
            <a:endParaRPr lang="vi-VN"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657225" y="210709"/>
            <a:ext cx="10963275" cy="683371"/>
          </a:xfrm>
          <a:custGeom>
            <a:avLst/>
            <a:gdLst>
              <a:gd name="connsiteX0" fmla="*/ 0 w 10963275"/>
              <a:gd name="connsiteY0" fmla="*/ 113897 h 683371"/>
              <a:gd name="connsiteX1" fmla="*/ 113897 w 10963275"/>
              <a:gd name="connsiteY1" fmla="*/ 0 h 683371"/>
              <a:gd name="connsiteX2" fmla="*/ 10849378 w 10963275"/>
              <a:gd name="connsiteY2" fmla="*/ 0 h 683371"/>
              <a:gd name="connsiteX3" fmla="*/ 10963275 w 10963275"/>
              <a:gd name="connsiteY3" fmla="*/ 113897 h 683371"/>
              <a:gd name="connsiteX4" fmla="*/ 10963275 w 10963275"/>
              <a:gd name="connsiteY4" fmla="*/ 569474 h 683371"/>
              <a:gd name="connsiteX5" fmla="*/ 10849378 w 10963275"/>
              <a:gd name="connsiteY5" fmla="*/ 683371 h 683371"/>
              <a:gd name="connsiteX6" fmla="*/ 113897 w 10963275"/>
              <a:gd name="connsiteY6" fmla="*/ 683371 h 683371"/>
              <a:gd name="connsiteX7" fmla="*/ 0 w 10963275"/>
              <a:gd name="connsiteY7" fmla="*/ 569474 h 683371"/>
              <a:gd name="connsiteX8" fmla="*/ 0 w 10963275"/>
              <a:gd name="connsiteY8" fmla="*/ 113897 h 68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3275" h="683371" fill="none" extrusionOk="0">
                <a:moveTo>
                  <a:pt x="0" y="113897"/>
                </a:moveTo>
                <a:cubicBezTo>
                  <a:pt x="-337" y="56991"/>
                  <a:pt x="51175" y="3272"/>
                  <a:pt x="113897" y="0"/>
                </a:cubicBezTo>
                <a:cubicBezTo>
                  <a:pt x="4680818" y="-123866"/>
                  <a:pt x="6306585" y="81108"/>
                  <a:pt x="10849378" y="0"/>
                </a:cubicBezTo>
                <a:cubicBezTo>
                  <a:pt x="10918521" y="-9587"/>
                  <a:pt x="10958382" y="51397"/>
                  <a:pt x="10963275" y="113897"/>
                </a:cubicBezTo>
                <a:cubicBezTo>
                  <a:pt x="10942358" y="204429"/>
                  <a:pt x="10930862" y="484737"/>
                  <a:pt x="10963275" y="569474"/>
                </a:cubicBezTo>
                <a:cubicBezTo>
                  <a:pt x="10967150" y="622088"/>
                  <a:pt x="10914441" y="687288"/>
                  <a:pt x="10849378" y="683371"/>
                </a:cubicBezTo>
                <a:cubicBezTo>
                  <a:pt x="6366748" y="665516"/>
                  <a:pt x="1631865" y="574027"/>
                  <a:pt x="113897" y="683371"/>
                </a:cubicBezTo>
                <a:cubicBezTo>
                  <a:pt x="52042" y="680757"/>
                  <a:pt x="5894" y="643383"/>
                  <a:pt x="0" y="569474"/>
                </a:cubicBezTo>
                <a:cubicBezTo>
                  <a:pt x="28771" y="439486"/>
                  <a:pt x="9100" y="304558"/>
                  <a:pt x="0" y="113897"/>
                </a:cubicBezTo>
                <a:close/>
              </a:path>
              <a:path w="10963275" h="683371" stroke="0" extrusionOk="0">
                <a:moveTo>
                  <a:pt x="0" y="113897"/>
                </a:moveTo>
                <a:cubicBezTo>
                  <a:pt x="10584" y="51617"/>
                  <a:pt x="50339" y="1300"/>
                  <a:pt x="113897" y="0"/>
                </a:cubicBezTo>
                <a:cubicBezTo>
                  <a:pt x="4851040" y="96512"/>
                  <a:pt x="9196745" y="-165548"/>
                  <a:pt x="10849378" y="0"/>
                </a:cubicBezTo>
                <a:cubicBezTo>
                  <a:pt x="10923828" y="290"/>
                  <a:pt x="10970537" y="52179"/>
                  <a:pt x="10963275" y="113897"/>
                </a:cubicBezTo>
                <a:cubicBezTo>
                  <a:pt x="10985108" y="236894"/>
                  <a:pt x="10935738" y="399597"/>
                  <a:pt x="10963275" y="569474"/>
                </a:cubicBezTo>
                <a:cubicBezTo>
                  <a:pt x="10965540" y="620203"/>
                  <a:pt x="10918264" y="680662"/>
                  <a:pt x="10849378" y="683371"/>
                </a:cubicBezTo>
                <a:cubicBezTo>
                  <a:pt x="8509867" y="845083"/>
                  <a:pt x="2326310" y="826993"/>
                  <a:pt x="113897" y="683371"/>
                </a:cubicBezTo>
                <a:cubicBezTo>
                  <a:pt x="53217" y="682197"/>
                  <a:pt x="7758" y="629044"/>
                  <a:pt x="0" y="569474"/>
                </a:cubicBezTo>
                <a:cubicBezTo>
                  <a:pt x="29599" y="489756"/>
                  <a:pt x="18009" y="205415"/>
                  <a:pt x="0" y="11389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3600" b="1" dirty="0">
                <a:solidFill>
                  <a:prstClr val="black"/>
                </a:solidFill>
                <a:latin typeface="Calibri" panose="020F0502020204030204" pitchFamily="34" charset="0"/>
                <a:cs typeface="Calibri" panose="020F0502020204030204" pitchFamily="34" charset="0"/>
              </a:rPr>
              <a:t>Chỉ chiều chuyển động của Mặt Trăng quanh Trái Đất.</a:t>
            </a:r>
          </a:p>
        </p:txBody>
      </p:sp>
      <p:pic>
        <p:nvPicPr>
          <p:cNvPr id="4" name="Picture 3">
            <a:extLst>
              <a:ext uri="{FF2B5EF4-FFF2-40B4-BE49-F238E27FC236}">
                <a16:creationId xmlns:a16="http://schemas.microsoft.com/office/drawing/2014/main" id="{39346251-0BF8-5EB6-9BB5-B02CBD5ED902}"/>
              </a:ext>
            </a:extLst>
          </p:cNvPr>
          <p:cNvPicPr>
            <a:picLocks noChangeAspect="1"/>
          </p:cNvPicPr>
          <p:nvPr/>
        </p:nvPicPr>
        <p:blipFill>
          <a:blip r:embed="rId4"/>
          <a:stretch>
            <a:fillRect/>
          </a:stretch>
        </p:blipFill>
        <p:spPr>
          <a:xfrm>
            <a:off x="2652712" y="1128712"/>
            <a:ext cx="7167563" cy="4276445"/>
          </a:xfrm>
          <a:prstGeom prst="rect">
            <a:avLst/>
          </a:prstGeom>
        </p:spPr>
      </p:pic>
      <p:sp>
        <p:nvSpPr>
          <p:cNvPr id="5" name="矩形: 圆角 6">
            <a:extLst>
              <a:ext uri="{FF2B5EF4-FFF2-40B4-BE49-F238E27FC236}">
                <a16:creationId xmlns:a16="http://schemas.microsoft.com/office/drawing/2014/main" id="{E8A073DC-6555-212C-C992-3CD8195BA8A9}"/>
              </a:ext>
            </a:extLst>
          </p:cNvPr>
          <p:cNvSpPr/>
          <p:nvPr/>
        </p:nvSpPr>
        <p:spPr>
          <a:xfrm>
            <a:off x="1485900" y="5591475"/>
            <a:ext cx="9679940" cy="1056975"/>
          </a:xfrm>
          <a:prstGeom prst="roundRect">
            <a:avLst>
              <a:gd name="adj" fmla="val 3459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3200" b="1" dirty="0">
                <a:solidFill>
                  <a:srgbClr val="FF0000"/>
                </a:solidFill>
                <a:latin typeface="Cambria" panose="02040503050406030204" pitchFamily="18" charset="0"/>
                <a:ea typeface="Cambria" panose="02040503050406030204" pitchFamily="18" charset="0"/>
              </a:rPr>
              <a:t>Mặt trăng chuyển động xung quanh Trái Đất ngược chiều kim đồng hồ.</a:t>
            </a:r>
          </a:p>
        </p:txBody>
      </p:sp>
    </p:spTree>
    <p:custDataLst>
      <p:tags r:id="rId1"/>
    </p:custDataLst>
    <p:extLst>
      <p:ext uri="{BB962C8B-B14F-4D97-AF65-F5344CB8AC3E}">
        <p14:creationId xmlns:p14="http://schemas.microsoft.com/office/powerpoint/2010/main" val="2879162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F51B22-B802-9A77-3176-3F8815F26175}"/>
              </a:ext>
            </a:extLst>
          </p:cNvPr>
          <p:cNvSpPr/>
          <p:nvPr/>
        </p:nvSpPr>
        <p:spPr>
          <a:xfrm>
            <a:off x="657225" y="210710"/>
            <a:ext cx="10963275" cy="1875266"/>
          </a:xfrm>
          <a:custGeom>
            <a:avLst/>
            <a:gdLst>
              <a:gd name="connsiteX0" fmla="*/ 0 w 10963275"/>
              <a:gd name="connsiteY0" fmla="*/ 312551 h 1875266"/>
              <a:gd name="connsiteX1" fmla="*/ 312551 w 10963275"/>
              <a:gd name="connsiteY1" fmla="*/ 0 h 1875266"/>
              <a:gd name="connsiteX2" fmla="*/ 10650724 w 10963275"/>
              <a:gd name="connsiteY2" fmla="*/ 0 h 1875266"/>
              <a:gd name="connsiteX3" fmla="*/ 10963275 w 10963275"/>
              <a:gd name="connsiteY3" fmla="*/ 312551 h 1875266"/>
              <a:gd name="connsiteX4" fmla="*/ 10963275 w 10963275"/>
              <a:gd name="connsiteY4" fmla="*/ 1562715 h 1875266"/>
              <a:gd name="connsiteX5" fmla="*/ 10650724 w 10963275"/>
              <a:gd name="connsiteY5" fmla="*/ 1875266 h 1875266"/>
              <a:gd name="connsiteX6" fmla="*/ 312551 w 10963275"/>
              <a:gd name="connsiteY6" fmla="*/ 1875266 h 1875266"/>
              <a:gd name="connsiteX7" fmla="*/ 0 w 10963275"/>
              <a:gd name="connsiteY7" fmla="*/ 1562715 h 1875266"/>
              <a:gd name="connsiteX8" fmla="*/ 0 w 10963275"/>
              <a:gd name="connsiteY8" fmla="*/ 312551 h 187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3275" h="1875266" fill="none" extrusionOk="0">
                <a:moveTo>
                  <a:pt x="0" y="312551"/>
                </a:moveTo>
                <a:cubicBezTo>
                  <a:pt x="-238" y="144176"/>
                  <a:pt x="141667" y="31200"/>
                  <a:pt x="312551" y="0"/>
                </a:cubicBezTo>
                <a:cubicBezTo>
                  <a:pt x="4278029" y="-123866"/>
                  <a:pt x="6757219" y="81108"/>
                  <a:pt x="10650724" y="0"/>
                </a:cubicBezTo>
                <a:cubicBezTo>
                  <a:pt x="10838503" y="-23298"/>
                  <a:pt x="10958699" y="140311"/>
                  <a:pt x="10963275" y="312551"/>
                </a:cubicBezTo>
                <a:cubicBezTo>
                  <a:pt x="10975583" y="733959"/>
                  <a:pt x="10855338" y="1183796"/>
                  <a:pt x="10963275" y="1562715"/>
                </a:cubicBezTo>
                <a:cubicBezTo>
                  <a:pt x="10975243" y="1703553"/>
                  <a:pt x="10839097" y="1903849"/>
                  <a:pt x="10650724" y="1875266"/>
                </a:cubicBezTo>
                <a:cubicBezTo>
                  <a:pt x="6921926" y="1857411"/>
                  <a:pt x="5329569" y="1765922"/>
                  <a:pt x="312551" y="1875266"/>
                </a:cubicBezTo>
                <a:cubicBezTo>
                  <a:pt x="141559" y="1871216"/>
                  <a:pt x="1837" y="1738762"/>
                  <a:pt x="0" y="1562715"/>
                </a:cubicBezTo>
                <a:cubicBezTo>
                  <a:pt x="-65532" y="1109767"/>
                  <a:pt x="75578" y="547866"/>
                  <a:pt x="0" y="312551"/>
                </a:cubicBezTo>
                <a:close/>
              </a:path>
              <a:path w="10963275" h="1875266" stroke="0" extrusionOk="0">
                <a:moveTo>
                  <a:pt x="0" y="312551"/>
                </a:moveTo>
                <a:cubicBezTo>
                  <a:pt x="28932" y="141639"/>
                  <a:pt x="136032" y="7751"/>
                  <a:pt x="312551" y="0"/>
                </a:cubicBezTo>
                <a:cubicBezTo>
                  <a:pt x="1584367" y="96512"/>
                  <a:pt x="6935883" y="-165548"/>
                  <a:pt x="10650724" y="0"/>
                </a:cubicBezTo>
                <a:cubicBezTo>
                  <a:pt x="10857324" y="852"/>
                  <a:pt x="10970278" y="141078"/>
                  <a:pt x="10963275" y="312551"/>
                </a:cubicBezTo>
                <a:cubicBezTo>
                  <a:pt x="10985362" y="691180"/>
                  <a:pt x="10902441" y="1373216"/>
                  <a:pt x="10963275" y="1562715"/>
                </a:cubicBezTo>
                <a:cubicBezTo>
                  <a:pt x="10967259" y="1713914"/>
                  <a:pt x="10826073" y="1874029"/>
                  <a:pt x="10650724" y="1875266"/>
                </a:cubicBezTo>
                <a:cubicBezTo>
                  <a:pt x="8753732" y="2036978"/>
                  <a:pt x="2742166" y="2018888"/>
                  <a:pt x="312551" y="1875266"/>
                </a:cubicBezTo>
                <a:cubicBezTo>
                  <a:pt x="151510" y="1869154"/>
                  <a:pt x="11466" y="1730405"/>
                  <a:pt x="0" y="1562715"/>
                </a:cubicBezTo>
                <a:cubicBezTo>
                  <a:pt x="21451" y="1036778"/>
                  <a:pt x="-94614" y="835891"/>
                  <a:pt x="0" y="312551"/>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pt-BR" sz="3200" b="1" dirty="0">
                <a:solidFill>
                  <a:prstClr val="black"/>
                </a:solidFill>
                <a:latin typeface="Calibri" panose="020F0502020204030204" pitchFamily="34" charset="0"/>
                <a:cs typeface="Calibri" panose="020F0502020204030204" pitchFamily="34" charset="0"/>
              </a:rPr>
              <a:t>Mặt Trăng không tự phát sáng. Mặt Trăng sáng do Mặt Trăng phản chiếu ánh sáng của Mặt Trời.</a:t>
            </a:r>
          </a:p>
          <a:p>
            <a:pPr marL="457200" lvl="0" indent="-457200" algn="just">
              <a:buFont typeface="Arial" panose="020B0604020202020204" pitchFamily="34" charset="0"/>
              <a:buChar char="•"/>
            </a:pPr>
            <a:r>
              <a:rPr lang="pt-BR" sz="3200" b="1" dirty="0">
                <a:solidFill>
                  <a:prstClr val="black"/>
                </a:solidFill>
                <a:latin typeface="Calibri" panose="020F0502020204030204" pitchFamily="34" charset="0"/>
                <a:cs typeface="Calibri" panose="020F0502020204030204" pitchFamily="34" charset="0"/>
              </a:rPr>
              <a:t>Chỉ có thể nhìn thấy một mặt của Mặt Trăng từ Trái Đất.</a:t>
            </a:r>
          </a:p>
        </p:txBody>
      </p:sp>
      <p:pic>
        <p:nvPicPr>
          <p:cNvPr id="2050" name="Picture 2" descr="BÀI 44: Chuyển động nhìn thấy của Mặt Trăng - Hoc24">
            <a:extLst>
              <a:ext uri="{FF2B5EF4-FFF2-40B4-BE49-F238E27FC236}">
                <a16:creationId xmlns:a16="http://schemas.microsoft.com/office/drawing/2014/main" id="{F6FA9584-4748-5B05-3AB6-A9B59B95EE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849" y="2529787"/>
            <a:ext cx="6238875" cy="41329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63191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wipe(down)">
                                      <p:cBhvr>
                                        <p:cTn id="23" dur="580">
                                          <p:stCondLst>
                                            <p:cond delay="0"/>
                                          </p:stCondLst>
                                        </p:cTn>
                                        <p:tgtEl>
                                          <p:spTgt spid="2050"/>
                                        </p:tgtEl>
                                      </p:cBhvr>
                                    </p:animEffect>
                                    <p:anim calcmode="lin" valueType="num">
                                      <p:cBhvr>
                                        <p:cTn id="24"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50"/>
                                        </p:tgtEl>
                                      </p:cBhvr>
                                      <p:to x="100000" y="60000"/>
                                    </p:animScale>
                                    <p:animScale>
                                      <p:cBhvr>
                                        <p:cTn id="30" dur="166" decel="50000">
                                          <p:stCondLst>
                                            <p:cond delay="676"/>
                                          </p:stCondLst>
                                        </p:cTn>
                                        <p:tgtEl>
                                          <p:spTgt spid="2050"/>
                                        </p:tgtEl>
                                      </p:cBhvr>
                                      <p:to x="100000" y="100000"/>
                                    </p:animScale>
                                    <p:animScale>
                                      <p:cBhvr>
                                        <p:cTn id="31" dur="26">
                                          <p:stCondLst>
                                            <p:cond delay="1312"/>
                                          </p:stCondLst>
                                        </p:cTn>
                                        <p:tgtEl>
                                          <p:spTgt spid="2050"/>
                                        </p:tgtEl>
                                      </p:cBhvr>
                                      <p:to x="100000" y="80000"/>
                                    </p:animScale>
                                    <p:animScale>
                                      <p:cBhvr>
                                        <p:cTn id="32" dur="166" decel="50000">
                                          <p:stCondLst>
                                            <p:cond delay="1338"/>
                                          </p:stCondLst>
                                        </p:cTn>
                                        <p:tgtEl>
                                          <p:spTgt spid="2050"/>
                                        </p:tgtEl>
                                      </p:cBhvr>
                                      <p:to x="100000" y="100000"/>
                                    </p:animScale>
                                    <p:animScale>
                                      <p:cBhvr>
                                        <p:cTn id="33" dur="26">
                                          <p:stCondLst>
                                            <p:cond delay="1642"/>
                                          </p:stCondLst>
                                        </p:cTn>
                                        <p:tgtEl>
                                          <p:spTgt spid="2050"/>
                                        </p:tgtEl>
                                      </p:cBhvr>
                                      <p:to x="100000" y="90000"/>
                                    </p:animScale>
                                    <p:animScale>
                                      <p:cBhvr>
                                        <p:cTn id="34" dur="166" decel="50000">
                                          <p:stCondLst>
                                            <p:cond delay="1668"/>
                                          </p:stCondLst>
                                        </p:cTn>
                                        <p:tgtEl>
                                          <p:spTgt spid="2050"/>
                                        </p:tgtEl>
                                      </p:cBhvr>
                                      <p:to x="100000" y="100000"/>
                                    </p:animScale>
                                    <p:animScale>
                                      <p:cBhvr>
                                        <p:cTn id="35" dur="26">
                                          <p:stCondLst>
                                            <p:cond delay="1808"/>
                                          </p:stCondLst>
                                        </p:cTn>
                                        <p:tgtEl>
                                          <p:spTgt spid="2050"/>
                                        </p:tgtEl>
                                      </p:cBhvr>
                                      <p:to x="100000" y="95000"/>
                                    </p:animScale>
                                    <p:animScale>
                                      <p:cBhvr>
                                        <p:cTn id="36" dur="166" decel="50000">
                                          <p:stCondLst>
                                            <p:cond delay="1834"/>
                                          </p:stCondLst>
                                        </p:cTn>
                                        <p:tgtEl>
                                          <p:spTgt spid="20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4310D0F-93EE-42D8-B814-BB0F64DC0C20}"/>
              </a:ext>
            </a:extLst>
          </p:cNvPr>
          <p:cNvSpPr txBox="1">
            <a:spLocks/>
          </p:cNvSpPr>
          <p:nvPr/>
        </p:nvSpPr>
        <p:spPr>
          <a:xfrm>
            <a:off x="838200" y="6356350"/>
            <a:ext cx="27432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93A201E-61EC-4BD2-857C-623FEFF99B6C}" type="datetimeFigureOut">
              <a:rPr kumimoji="0" lang="zh-CN" altLang="en-US" sz="1800" b="0" i="0" u="none" strike="noStrike" kern="1200" cap="none" spc="0" normalizeH="0" baseline="0" noProof="0" smtClean="0">
                <a:ln>
                  <a:noFill/>
                </a:ln>
                <a:solidFill>
                  <a:prstClr val="black"/>
                </a:solidFill>
                <a:effectLst/>
                <a:uLnTx/>
                <a:uFillTx/>
                <a:latin typeface="inpin heiti" charset="-122"/>
                <a:ea typeface="inpin heiti"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2024/5/12</a:t>
            </a:fld>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pic>
        <p:nvPicPr>
          <p:cNvPr id="3" name="图片 2">
            <a:extLst>
              <a:ext uri="{FF2B5EF4-FFF2-40B4-BE49-F238E27FC236}">
                <a16:creationId xmlns:a16="http://schemas.microsoft.com/office/drawing/2014/main" id="{FD566C10-ACEC-4EDA-AB73-86160773F1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4" name="图片 3">
            <a:extLst>
              <a:ext uri="{FF2B5EF4-FFF2-40B4-BE49-F238E27FC236}">
                <a16:creationId xmlns:a16="http://schemas.microsoft.com/office/drawing/2014/main" id="{2759F0E1-BA86-4F15-92FD-969CAB47BB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5" name="图片 4">
            <a:extLst>
              <a:ext uri="{FF2B5EF4-FFF2-40B4-BE49-F238E27FC236}">
                <a16:creationId xmlns:a16="http://schemas.microsoft.com/office/drawing/2014/main" id="{05FC7622-BDA6-4294-A30A-8054CD03DC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6" name="Freeform 6">
            <a:extLst>
              <a:ext uri="{FF2B5EF4-FFF2-40B4-BE49-F238E27FC236}">
                <a16:creationId xmlns:a16="http://schemas.microsoft.com/office/drawing/2014/main" id="{E8DE2921-0A8A-4B35-94C6-1D12F5DA5039}"/>
              </a:ext>
            </a:extLst>
          </p:cNvPr>
          <p:cNvSpPr>
            <a:spLocks/>
          </p:cNvSpPr>
          <p:nvPr/>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pic>
        <p:nvPicPr>
          <p:cNvPr id="7" name="图片 6">
            <a:extLst>
              <a:ext uri="{FF2B5EF4-FFF2-40B4-BE49-F238E27FC236}">
                <a16:creationId xmlns:a16="http://schemas.microsoft.com/office/drawing/2014/main" id="{DCFB1602-A79D-465C-92F7-EA1C745785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4055273" y="-854872"/>
            <a:ext cx="6499980" cy="8527776"/>
          </a:xfrm>
          <a:prstGeom prst="rect">
            <a:avLst/>
          </a:prstGeom>
        </p:spPr>
      </p:pic>
      <p:pic>
        <p:nvPicPr>
          <p:cNvPr id="8" name="图片 7">
            <a:extLst>
              <a:ext uri="{FF2B5EF4-FFF2-40B4-BE49-F238E27FC236}">
                <a16:creationId xmlns:a16="http://schemas.microsoft.com/office/drawing/2014/main" id="{5157D29F-7562-4D9D-BC55-890BA5DF2A1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9" name="Group 4">
            <a:extLst>
              <a:ext uri="{FF2B5EF4-FFF2-40B4-BE49-F238E27FC236}">
                <a16:creationId xmlns:a16="http://schemas.microsoft.com/office/drawing/2014/main" id="{324A970F-2FCD-4432-9127-7CEADF961560}"/>
              </a:ext>
            </a:extLst>
          </p:cNvPr>
          <p:cNvGrpSpPr>
            <a:grpSpLocks noChangeAspect="1"/>
          </p:cNvGrpSpPr>
          <p:nvPr/>
        </p:nvGrpSpPr>
        <p:grpSpPr bwMode="auto">
          <a:xfrm>
            <a:off x="1617664" y="607274"/>
            <a:ext cx="3268101" cy="1660796"/>
            <a:chOff x="1523" y="-452"/>
            <a:chExt cx="3727" cy="1894"/>
          </a:xfrm>
        </p:grpSpPr>
        <p:sp>
          <p:nvSpPr>
            <p:cNvPr id="10" name="AutoShape 3">
              <a:extLst>
                <a:ext uri="{FF2B5EF4-FFF2-40B4-BE49-F238E27FC236}">
                  <a16:creationId xmlns:a16="http://schemas.microsoft.com/office/drawing/2014/main" id="{7FE64D4D-BF8D-49E4-8CDB-C3B7DB3C1581}"/>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1" name="Freeform 6">
              <a:extLst>
                <a:ext uri="{FF2B5EF4-FFF2-40B4-BE49-F238E27FC236}">
                  <a16:creationId xmlns:a16="http://schemas.microsoft.com/office/drawing/2014/main" id="{E2873AB9-D190-4241-B496-FB481142F9F8}"/>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grpSp>
      <p:grpSp>
        <p:nvGrpSpPr>
          <p:cNvPr id="12" name="Group 9">
            <a:extLst>
              <a:ext uri="{FF2B5EF4-FFF2-40B4-BE49-F238E27FC236}">
                <a16:creationId xmlns:a16="http://schemas.microsoft.com/office/drawing/2014/main" id="{54B09151-6D1D-4D35-A306-6EC1DA86A28C}"/>
              </a:ext>
            </a:extLst>
          </p:cNvPr>
          <p:cNvGrpSpPr>
            <a:grpSpLocks noChangeAspect="1"/>
          </p:cNvGrpSpPr>
          <p:nvPr/>
        </p:nvGrpSpPr>
        <p:grpSpPr bwMode="auto">
          <a:xfrm>
            <a:off x="9487584" y="208352"/>
            <a:ext cx="2805954" cy="1997890"/>
            <a:chOff x="899" y="525"/>
            <a:chExt cx="2205" cy="1570"/>
          </a:xfrm>
        </p:grpSpPr>
        <p:sp>
          <p:nvSpPr>
            <p:cNvPr id="13" name="AutoShape 8">
              <a:extLst>
                <a:ext uri="{FF2B5EF4-FFF2-40B4-BE49-F238E27FC236}">
                  <a16:creationId xmlns:a16="http://schemas.microsoft.com/office/drawing/2014/main" id="{A953B46F-6412-499B-B2C5-BDD2C70C4552}"/>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4" name="Freeform 11">
              <a:extLst>
                <a:ext uri="{FF2B5EF4-FFF2-40B4-BE49-F238E27FC236}">
                  <a16:creationId xmlns:a16="http://schemas.microsoft.com/office/drawing/2014/main" id="{BBAC8DCE-BE73-452B-BB95-3FF782AD35D8}"/>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5" name="Freeform 15">
              <a:extLst>
                <a:ext uri="{FF2B5EF4-FFF2-40B4-BE49-F238E27FC236}">
                  <a16:creationId xmlns:a16="http://schemas.microsoft.com/office/drawing/2014/main" id="{BBF6BDE4-A28C-4FFD-BCDE-455153EA1FF5}"/>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grpSp>
      <p:pic>
        <p:nvPicPr>
          <p:cNvPr id="26" name="Picture 25">
            <a:extLst>
              <a:ext uri="{FF2B5EF4-FFF2-40B4-BE49-F238E27FC236}">
                <a16:creationId xmlns:a16="http://schemas.microsoft.com/office/drawing/2014/main" id="{99430903-ACE5-AEA3-03C3-6426A315AF7E}"/>
              </a:ext>
            </a:extLst>
          </p:cNvPr>
          <p:cNvPicPr>
            <a:picLocks noChangeAspect="1"/>
          </p:cNvPicPr>
          <p:nvPr/>
        </p:nvPicPr>
        <p:blipFill>
          <a:blip r:embed="rId8"/>
          <a:stretch>
            <a:fillRect/>
          </a:stretch>
        </p:blipFill>
        <p:spPr>
          <a:xfrm>
            <a:off x="5023706" y="1127997"/>
            <a:ext cx="4450466" cy="646232"/>
          </a:xfrm>
          <a:prstGeom prst="rect">
            <a:avLst/>
          </a:prstGeom>
        </p:spPr>
      </p:pic>
      <p:pic>
        <p:nvPicPr>
          <p:cNvPr id="17" name="Picture 16">
            <a:extLst>
              <a:ext uri="{FF2B5EF4-FFF2-40B4-BE49-F238E27FC236}">
                <a16:creationId xmlns:a16="http://schemas.microsoft.com/office/drawing/2014/main" id="{059DFBFE-5589-0A88-ED62-F1E43B738D5B}"/>
              </a:ext>
            </a:extLst>
          </p:cNvPr>
          <p:cNvPicPr>
            <a:picLocks noChangeAspect="1"/>
          </p:cNvPicPr>
          <p:nvPr/>
        </p:nvPicPr>
        <p:blipFill>
          <a:blip r:embed="rId9"/>
          <a:stretch>
            <a:fillRect/>
          </a:stretch>
        </p:blipFill>
        <p:spPr>
          <a:xfrm>
            <a:off x="4232468" y="2496638"/>
            <a:ext cx="6370872" cy="1646063"/>
          </a:xfrm>
          <a:prstGeom prst="rect">
            <a:avLst/>
          </a:prstGeom>
        </p:spPr>
      </p:pic>
      <p:sp>
        <p:nvSpPr>
          <p:cNvPr id="16" name="TextBox 15">
            <a:extLst>
              <a:ext uri="{FF2B5EF4-FFF2-40B4-BE49-F238E27FC236}">
                <a16:creationId xmlns:a16="http://schemas.microsoft.com/office/drawing/2014/main" id="{7EE0B9CC-5CFB-B874-E80C-55D320308526}"/>
              </a:ext>
            </a:extLst>
          </p:cNvPr>
          <p:cNvSpPr txBox="1"/>
          <p:nvPr/>
        </p:nvSpPr>
        <p:spPr>
          <a:xfrm>
            <a:off x="6559826" y="4333461"/>
            <a:ext cx="2077278"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a:t>
            </a:r>
            <a:r>
              <a:rPr lang="en-US" sz="3600" b="1" dirty="0" err="1">
                <a:solidFill>
                  <a:srgbClr val="FF0000"/>
                </a:solidFill>
                <a:latin typeface="Cambria" panose="02040503050406030204" pitchFamily="18" charset="0"/>
                <a:ea typeface="Cambria" panose="02040503050406030204" pitchFamily="18" charset="0"/>
              </a:rPr>
              <a:t>Tiết</a:t>
            </a:r>
            <a:r>
              <a:rPr lang="en-US" sz="3600" b="1" dirty="0">
                <a:solidFill>
                  <a:srgbClr val="FF0000"/>
                </a:solidFill>
                <a:latin typeface="Cambria" panose="02040503050406030204" pitchFamily="18" charset="0"/>
                <a:ea typeface="Cambria" panose="02040503050406030204" pitchFamily="18" charset="0"/>
              </a:rPr>
              <a:t> 3)</a:t>
            </a:r>
          </a:p>
        </p:txBody>
      </p:sp>
    </p:spTree>
    <p:custDataLst>
      <p:tags r:id="rId1"/>
    </p:custDataLst>
    <p:extLst>
      <p:ext uri="{BB962C8B-B14F-4D97-AF65-F5344CB8AC3E}">
        <p14:creationId xmlns:p14="http://schemas.microsoft.com/office/powerpoint/2010/main" val="2549593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1152525" y="322469"/>
            <a:ext cx="10487025" cy="1715881"/>
          </a:xfrm>
          <a:custGeom>
            <a:avLst/>
            <a:gdLst>
              <a:gd name="connsiteX0" fmla="*/ 0 w 10487025"/>
              <a:gd name="connsiteY0" fmla="*/ 285986 h 1715881"/>
              <a:gd name="connsiteX1" fmla="*/ 285986 w 10487025"/>
              <a:gd name="connsiteY1" fmla="*/ 0 h 1715881"/>
              <a:gd name="connsiteX2" fmla="*/ 10201039 w 10487025"/>
              <a:gd name="connsiteY2" fmla="*/ 0 h 1715881"/>
              <a:gd name="connsiteX3" fmla="*/ 10487025 w 10487025"/>
              <a:gd name="connsiteY3" fmla="*/ 285986 h 1715881"/>
              <a:gd name="connsiteX4" fmla="*/ 10487025 w 10487025"/>
              <a:gd name="connsiteY4" fmla="*/ 1429895 h 1715881"/>
              <a:gd name="connsiteX5" fmla="*/ 10201039 w 10487025"/>
              <a:gd name="connsiteY5" fmla="*/ 1715881 h 1715881"/>
              <a:gd name="connsiteX6" fmla="*/ 285986 w 10487025"/>
              <a:gd name="connsiteY6" fmla="*/ 1715881 h 1715881"/>
              <a:gd name="connsiteX7" fmla="*/ 0 w 10487025"/>
              <a:gd name="connsiteY7" fmla="*/ 1429895 h 1715881"/>
              <a:gd name="connsiteX8" fmla="*/ 0 w 10487025"/>
              <a:gd name="connsiteY8" fmla="*/ 285986 h 171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7025" h="1715881" fill="none" extrusionOk="0">
                <a:moveTo>
                  <a:pt x="0" y="285986"/>
                </a:moveTo>
                <a:cubicBezTo>
                  <a:pt x="-642" y="139490"/>
                  <a:pt x="128936" y="16135"/>
                  <a:pt x="285986" y="0"/>
                </a:cubicBezTo>
                <a:cubicBezTo>
                  <a:pt x="3532838" y="-123866"/>
                  <a:pt x="7890206" y="81108"/>
                  <a:pt x="10201039" y="0"/>
                </a:cubicBezTo>
                <a:cubicBezTo>
                  <a:pt x="10370250" y="-17309"/>
                  <a:pt x="10460534" y="130225"/>
                  <a:pt x="10487025" y="285986"/>
                </a:cubicBezTo>
                <a:cubicBezTo>
                  <a:pt x="10437244" y="563844"/>
                  <a:pt x="10456761" y="1083163"/>
                  <a:pt x="10487025" y="1429895"/>
                </a:cubicBezTo>
                <a:cubicBezTo>
                  <a:pt x="10493886" y="1569622"/>
                  <a:pt x="10360858" y="1719278"/>
                  <a:pt x="10201039" y="1715881"/>
                </a:cubicBezTo>
                <a:cubicBezTo>
                  <a:pt x="8567462" y="1698026"/>
                  <a:pt x="5102411" y="1606537"/>
                  <a:pt x="285986" y="1715881"/>
                </a:cubicBezTo>
                <a:cubicBezTo>
                  <a:pt x="132050" y="1705885"/>
                  <a:pt x="10303" y="1607080"/>
                  <a:pt x="0" y="1429895"/>
                </a:cubicBezTo>
                <a:cubicBezTo>
                  <a:pt x="48834" y="1110613"/>
                  <a:pt x="-84058" y="436911"/>
                  <a:pt x="0" y="285986"/>
                </a:cubicBezTo>
                <a:close/>
              </a:path>
              <a:path w="10487025" h="1715881" stroke="0" extrusionOk="0">
                <a:moveTo>
                  <a:pt x="0" y="285986"/>
                </a:moveTo>
                <a:cubicBezTo>
                  <a:pt x="19409" y="129184"/>
                  <a:pt x="120562" y="14853"/>
                  <a:pt x="285986" y="0"/>
                </a:cubicBezTo>
                <a:cubicBezTo>
                  <a:pt x="2362408" y="96512"/>
                  <a:pt x="7002675" y="-165548"/>
                  <a:pt x="10201039" y="0"/>
                </a:cubicBezTo>
                <a:cubicBezTo>
                  <a:pt x="10363780" y="120"/>
                  <a:pt x="10512308" y="132169"/>
                  <a:pt x="10487025" y="285986"/>
                </a:cubicBezTo>
                <a:cubicBezTo>
                  <a:pt x="10584718" y="620308"/>
                  <a:pt x="10460944" y="994435"/>
                  <a:pt x="10487025" y="1429895"/>
                </a:cubicBezTo>
                <a:cubicBezTo>
                  <a:pt x="10490064" y="1571503"/>
                  <a:pt x="10364819" y="1713240"/>
                  <a:pt x="10201039" y="1715881"/>
                </a:cubicBezTo>
                <a:cubicBezTo>
                  <a:pt x="8853425" y="1877593"/>
                  <a:pt x="4562434" y="1859503"/>
                  <a:pt x="285986" y="1715881"/>
                </a:cubicBezTo>
                <a:cubicBezTo>
                  <a:pt x="148921" y="1704857"/>
                  <a:pt x="20806" y="1578900"/>
                  <a:pt x="0" y="1429895"/>
                </a:cubicBezTo>
                <a:cubicBezTo>
                  <a:pt x="76248" y="1049887"/>
                  <a:pt x="-49336" y="671450"/>
                  <a:pt x="0" y="285986"/>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600" b="1" dirty="0">
                <a:solidFill>
                  <a:prstClr val="black"/>
                </a:solidFill>
                <a:latin typeface="Calibri" panose="020F0502020204030204" pitchFamily="34" charset="0"/>
                <a:cs typeface="Calibri" panose="020F0502020204030204" pitchFamily="34" charset="0"/>
              </a:rPr>
              <a:t>Chuẩn bị:</a:t>
            </a:r>
          </a:p>
          <a:p>
            <a:pPr marL="571500" lvl="0" indent="-571500" algn="just">
              <a:buFont typeface="Arial" panose="020B0604020202020204" pitchFamily="34" charset="0"/>
              <a:buChar char="•"/>
            </a:pPr>
            <a:r>
              <a:rPr lang="vi-VN" sz="3600" b="1" dirty="0">
                <a:solidFill>
                  <a:prstClr val="black"/>
                </a:solidFill>
                <a:latin typeface="Calibri" panose="020F0502020204030204" pitchFamily="34" charset="0"/>
                <a:cs typeface="Calibri" panose="020F0502020204030204" pitchFamily="34" charset="0"/>
              </a:rPr>
              <a:t>Đèn pin và quả địa cầu. Đèn pin tượng trưng cho Mặt Trời, quả địa cầu tượng trưng cho Trái Đất.</a:t>
            </a:r>
          </a:p>
        </p:txBody>
      </p:sp>
      <p:pic>
        <p:nvPicPr>
          <p:cNvPr id="1026" name="Picture 2" descr="Đèn pin cầm tay led SUNHOUSE SHE-4351 cỡ lớn">
            <a:extLst>
              <a:ext uri="{FF2B5EF4-FFF2-40B4-BE49-F238E27FC236}">
                <a16:creationId xmlns:a16="http://schemas.microsoft.com/office/drawing/2014/main" id="{0B6C20D9-7079-69B0-E539-019F26B71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4099" y="2636520"/>
            <a:ext cx="2962275" cy="35547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Philippines phát hiện nhiều quả địa cầu in &quot;đường lưỡi bò&quot; của Trung Quốc |  Báo Dân trí">
            <a:extLst>
              <a:ext uri="{FF2B5EF4-FFF2-40B4-BE49-F238E27FC236}">
                <a16:creationId xmlns:a16="http://schemas.microsoft.com/office/drawing/2014/main" id="{573FFC67-5730-43F5-6B50-6C5CD21CF0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8925" y="2724150"/>
            <a:ext cx="3238500" cy="3238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7179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1152525" y="322470"/>
            <a:ext cx="10487025" cy="3087480"/>
          </a:xfrm>
          <a:custGeom>
            <a:avLst/>
            <a:gdLst>
              <a:gd name="connsiteX0" fmla="*/ 0 w 10487025"/>
              <a:gd name="connsiteY0" fmla="*/ 514590 h 3087480"/>
              <a:gd name="connsiteX1" fmla="*/ 514590 w 10487025"/>
              <a:gd name="connsiteY1" fmla="*/ 0 h 3087480"/>
              <a:gd name="connsiteX2" fmla="*/ 9972435 w 10487025"/>
              <a:gd name="connsiteY2" fmla="*/ 0 h 3087480"/>
              <a:gd name="connsiteX3" fmla="*/ 10487025 w 10487025"/>
              <a:gd name="connsiteY3" fmla="*/ 514590 h 3087480"/>
              <a:gd name="connsiteX4" fmla="*/ 10487025 w 10487025"/>
              <a:gd name="connsiteY4" fmla="*/ 2572890 h 3087480"/>
              <a:gd name="connsiteX5" fmla="*/ 9972435 w 10487025"/>
              <a:gd name="connsiteY5" fmla="*/ 3087480 h 3087480"/>
              <a:gd name="connsiteX6" fmla="*/ 514590 w 10487025"/>
              <a:gd name="connsiteY6" fmla="*/ 3087480 h 3087480"/>
              <a:gd name="connsiteX7" fmla="*/ 0 w 10487025"/>
              <a:gd name="connsiteY7" fmla="*/ 2572890 h 3087480"/>
              <a:gd name="connsiteX8" fmla="*/ 0 w 10487025"/>
              <a:gd name="connsiteY8" fmla="*/ 514590 h 308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7025" h="3087480" fill="none" extrusionOk="0">
                <a:moveTo>
                  <a:pt x="0" y="514590"/>
                </a:moveTo>
                <a:cubicBezTo>
                  <a:pt x="-803" y="244709"/>
                  <a:pt x="233238" y="51270"/>
                  <a:pt x="514590" y="0"/>
                </a:cubicBezTo>
                <a:cubicBezTo>
                  <a:pt x="4627710" y="-123866"/>
                  <a:pt x="7973047" y="81108"/>
                  <a:pt x="9972435" y="0"/>
                </a:cubicBezTo>
                <a:cubicBezTo>
                  <a:pt x="10259378" y="-4215"/>
                  <a:pt x="10477609" y="231167"/>
                  <a:pt x="10487025" y="514590"/>
                </a:cubicBezTo>
                <a:cubicBezTo>
                  <a:pt x="10654742" y="1025469"/>
                  <a:pt x="10357126" y="2259127"/>
                  <a:pt x="10487025" y="2572890"/>
                </a:cubicBezTo>
                <a:cubicBezTo>
                  <a:pt x="10504630" y="2810342"/>
                  <a:pt x="10283183" y="3135643"/>
                  <a:pt x="9972435" y="3087480"/>
                </a:cubicBezTo>
                <a:cubicBezTo>
                  <a:pt x="6547517" y="3069625"/>
                  <a:pt x="3086581" y="2978136"/>
                  <a:pt x="514590" y="3087480"/>
                </a:cubicBezTo>
                <a:cubicBezTo>
                  <a:pt x="234596" y="3076994"/>
                  <a:pt x="6271" y="2868800"/>
                  <a:pt x="0" y="2572890"/>
                </a:cubicBezTo>
                <a:cubicBezTo>
                  <a:pt x="118672" y="1800484"/>
                  <a:pt x="-34222" y="872808"/>
                  <a:pt x="0" y="514590"/>
                </a:cubicBezTo>
                <a:close/>
              </a:path>
              <a:path w="10487025" h="3087480" stroke="0" extrusionOk="0">
                <a:moveTo>
                  <a:pt x="0" y="514590"/>
                </a:moveTo>
                <a:cubicBezTo>
                  <a:pt x="36181" y="232522"/>
                  <a:pt x="226478" y="7770"/>
                  <a:pt x="514590" y="0"/>
                </a:cubicBezTo>
                <a:cubicBezTo>
                  <a:pt x="5103228" y="96512"/>
                  <a:pt x="7989274" y="-165548"/>
                  <a:pt x="9972435" y="0"/>
                </a:cubicBezTo>
                <a:cubicBezTo>
                  <a:pt x="10286769" y="756"/>
                  <a:pt x="10519149" y="235636"/>
                  <a:pt x="10487025" y="514590"/>
                </a:cubicBezTo>
                <a:cubicBezTo>
                  <a:pt x="10356812" y="894398"/>
                  <a:pt x="10611998" y="1934685"/>
                  <a:pt x="10487025" y="2572890"/>
                </a:cubicBezTo>
                <a:cubicBezTo>
                  <a:pt x="10489215" y="2845318"/>
                  <a:pt x="10305191" y="3065497"/>
                  <a:pt x="9972435" y="3087480"/>
                </a:cubicBezTo>
                <a:cubicBezTo>
                  <a:pt x="7575671" y="3249192"/>
                  <a:pt x="1717457" y="3231102"/>
                  <a:pt x="514590" y="3087480"/>
                </a:cubicBezTo>
                <a:cubicBezTo>
                  <a:pt x="260337" y="3071669"/>
                  <a:pt x="30510" y="2843979"/>
                  <a:pt x="0" y="2572890"/>
                </a:cubicBezTo>
                <a:cubicBezTo>
                  <a:pt x="128997" y="1681603"/>
                  <a:pt x="-102252" y="867476"/>
                  <a:pt x="0" y="514590"/>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200" b="1" dirty="0">
                <a:solidFill>
                  <a:prstClr val="black"/>
                </a:solidFill>
                <a:latin typeface="Calibri" panose="020F0502020204030204" pitchFamily="34" charset="0"/>
                <a:cs typeface="Calibri" panose="020F0502020204030204" pitchFamily="34" charset="0"/>
              </a:rPr>
              <a:t>Thực hiện:</a:t>
            </a:r>
          </a:p>
          <a:p>
            <a:pPr lvl="0"/>
            <a:r>
              <a:rPr lang="vi-VN" sz="3200" b="1" dirty="0">
                <a:solidFill>
                  <a:prstClr val="black"/>
                </a:solidFill>
                <a:latin typeface="Calibri" panose="020F0502020204030204" pitchFamily="34" charset="0"/>
                <a:cs typeface="Calibri" panose="020F0502020204030204" pitchFamily="34" charset="0"/>
              </a:rPr>
              <a:t>1. Đánh dấu một vị trí trên quả địa cầu.</a:t>
            </a:r>
          </a:p>
          <a:p>
            <a:pPr lvl="0" algn="just"/>
            <a:r>
              <a:rPr lang="vi-VN" sz="3200" b="1" dirty="0">
                <a:solidFill>
                  <a:prstClr val="black"/>
                </a:solidFill>
                <a:latin typeface="Calibri" panose="020F0502020204030204" pitchFamily="34" charset="0"/>
                <a:cs typeface="Calibri" panose="020F0502020204030204" pitchFamily="34" charset="0"/>
              </a:rPr>
              <a:t>2. Chiếu đèn pin vào quả địa cầu trong phòng tối như hình dưới đây.</a:t>
            </a:r>
            <a:endParaRPr lang="en-US" sz="3200" b="1" dirty="0">
              <a:solidFill>
                <a:prstClr val="black"/>
              </a:solidFill>
              <a:latin typeface="Calibri" panose="020F0502020204030204" pitchFamily="34" charset="0"/>
              <a:cs typeface="Calibri" panose="020F0502020204030204" pitchFamily="34" charset="0"/>
            </a:endParaRPr>
          </a:p>
          <a:p>
            <a:pPr lvl="0"/>
            <a:r>
              <a:rPr lang="vi-VN" sz="3200" b="1" dirty="0">
                <a:solidFill>
                  <a:prstClr val="black"/>
                </a:solidFill>
                <a:latin typeface="Calibri" panose="020F0502020204030204" pitchFamily="34" charset="0"/>
                <a:cs typeface="Calibri" panose="020F0502020204030204" pitchFamily="34" charset="0"/>
              </a:rPr>
              <a:t>3. Xoay quả địa cầu theo chiều quay của Trái Đất quanh mình nó. </a:t>
            </a:r>
          </a:p>
        </p:txBody>
      </p:sp>
      <p:pic>
        <p:nvPicPr>
          <p:cNvPr id="4" name="Picture 3">
            <a:extLst>
              <a:ext uri="{FF2B5EF4-FFF2-40B4-BE49-F238E27FC236}">
                <a16:creationId xmlns:a16="http://schemas.microsoft.com/office/drawing/2014/main" id="{3413A39D-24C1-70A9-47C7-869F25D83AF4}"/>
              </a:ext>
            </a:extLst>
          </p:cNvPr>
          <p:cNvPicPr>
            <a:picLocks noChangeAspect="1"/>
          </p:cNvPicPr>
          <p:nvPr/>
        </p:nvPicPr>
        <p:blipFill>
          <a:blip r:embed="rId3"/>
          <a:stretch>
            <a:fillRect/>
          </a:stretch>
        </p:blipFill>
        <p:spPr>
          <a:xfrm>
            <a:off x="3662362" y="3733799"/>
            <a:ext cx="5900738" cy="28906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30263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1152525" y="322470"/>
            <a:ext cx="10487025" cy="1725405"/>
          </a:xfrm>
          <a:custGeom>
            <a:avLst/>
            <a:gdLst>
              <a:gd name="connsiteX0" fmla="*/ 0 w 10487025"/>
              <a:gd name="connsiteY0" fmla="*/ 287573 h 1725405"/>
              <a:gd name="connsiteX1" fmla="*/ 287573 w 10487025"/>
              <a:gd name="connsiteY1" fmla="*/ 0 h 1725405"/>
              <a:gd name="connsiteX2" fmla="*/ 10199452 w 10487025"/>
              <a:gd name="connsiteY2" fmla="*/ 0 h 1725405"/>
              <a:gd name="connsiteX3" fmla="*/ 10487025 w 10487025"/>
              <a:gd name="connsiteY3" fmla="*/ 287573 h 1725405"/>
              <a:gd name="connsiteX4" fmla="*/ 10487025 w 10487025"/>
              <a:gd name="connsiteY4" fmla="*/ 1437832 h 1725405"/>
              <a:gd name="connsiteX5" fmla="*/ 10199452 w 10487025"/>
              <a:gd name="connsiteY5" fmla="*/ 1725405 h 1725405"/>
              <a:gd name="connsiteX6" fmla="*/ 287573 w 10487025"/>
              <a:gd name="connsiteY6" fmla="*/ 1725405 h 1725405"/>
              <a:gd name="connsiteX7" fmla="*/ 0 w 10487025"/>
              <a:gd name="connsiteY7" fmla="*/ 1437832 h 1725405"/>
              <a:gd name="connsiteX8" fmla="*/ 0 w 10487025"/>
              <a:gd name="connsiteY8" fmla="*/ 287573 h 172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7025" h="1725405" fill="none" extrusionOk="0">
                <a:moveTo>
                  <a:pt x="0" y="287573"/>
                </a:moveTo>
                <a:cubicBezTo>
                  <a:pt x="-727" y="141711"/>
                  <a:pt x="129547" y="14322"/>
                  <a:pt x="287573" y="0"/>
                </a:cubicBezTo>
                <a:cubicBezTo>
                  <a:pt x="4459646" y="-123866"/>
                  <a:pt x="8179675" y="81108"/>
                  <a:pt x="10199452" y="0"/>
                </a:cubicBezTo>
                <a:cubicBezTo>
                  <a:pt x="10360601" y="-3575"/>
                  <a:pt x="10464382" y="130619"/>
                  <a:pt x="10487025" y="287573"/>
                </a:cubicBezTo>
                <a:cubicBezTo>
                  <a:pt x="10458869" y="457611"/>
                  <a:pt x="10476744" y="1320183"/>
                  <a:pt x="10487025" y="1437832"/>
                </a:cubicBezTo>
                <a:cubicBezTo>
                  <a:pt x="10491592" y="1584527"/>
                  <a:pt x="10362005" y="1732174"/>
                  <a:pt x="10199452" y="1725405"/>
                </a:cubicBezTo>
                <a:cubicBezTo>
                  <a:pt x="7713021" y="1707550"/>
                  <a:pt x="4668208" y="1616061"/>
                  <a:pt x="287573" y="1725405"/>
                </a:cubicBezTo>
                <a:cubicBezTo>
                  <a:pt x="135386" y="1708866"/>
                  <a:pt x="11325" y="1617800"/>
                  <a:pt x="0" y="1437832"/>
                </a:cubicBezTo>
                <a:cubicBezTo>
                  <a:pt x="102806" y="1134164"/>
                  <a:pt x="-64703" y="774741"/>
                  <a:pt x="0" y="287573"/>
                </a:cubicBezTo>
                <a:close/>
              </a:path>
              <a:path w="10487025" h="1725405" stroke="0" extrusionOk="0">
                <a:moveTo>
                  <a:pt x="0" y="287573"/>
                </a:moveTo>
                <a:cubicBezTo>
                  <a:pt x="27867" y="130393"/>
                  <a:pt x="125667" y="6126"/>
                  <a:pt x="287573" y="0"/>
                </a:cubicBezTo>
                <a:cubicBezTo>
                  <a:pt x="3300642" y="96512"/>
                  <a:pt x="7377207" y="-165548"/>
                  <a:pt x="10199452" y="0"/>
                </a:cubicBezTo>
                <a:cubicBezTo>
                  <a:pt x="10369957" y="293"/>
                  <a:pt x="10507661" y="132121"/>
                  <a:pt x="10487025" y="287573"/>
                </a:cubicBezTo>
                <a:cubicBezTo>
                  <a:pt x="10433102" y="719865"/>
                  <a:pt x="10517656" y="875162"/>
                  <a:pt x="10487025" y="1437832"/>
                </a:cubicBezTo>
                <a:cubicBezTo>
                  <a:pt x="10489525" y="1583213"/>
                  <a:pt x="10363677" y="1722959"/>
                  <a:pt x="10199452" y="1725405"/>
                </a:cubicBezTo>
                <a:cubicBezTo>
                  <a:pt x="7925347" y="1887117"/>
                  <a:pt x="3492161" y="1869027"/>
                  <a:pt x="287573" y="1725405"/>
                </a:cubicBezTo>
                <a:cubicBezTo>
                  <a:pt x="143267" y="1717741"/>
                  <a:pt x="16734" y="1589463"/>
                  <a:pt x="0" y="1437832"/>
                </a:cubicBezTo>
                <a:cubicBezTo>
                  <a:pt x="-93148" y="1044113"/>
                  <a:pt x="5132" y="753494"/>
                  <a:pt x="0" y="287573"/>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200" b="1" dirty="0">
                <a:solidFill>
                  <a:prstClr val="black"/>
                </a:solidFill>
                <a:latin typeface="Calibri" panose="020F0502020204030204" pitchFamily="34" charset="0"/>
                <a:cs typeface="Calibri" panose="020F0502020204030204" pitchFamily="34" charset="0"/>
              </a:rPr>
              <a:t>4. Từ kết quả quan sát, hãy cho biết:</a:t>
            </a:r>
          </a:p>
          <a:p>
            <a:pPr marL="457200" lvl="0" indent="-457200" algn="just">
              <a:buFont typeface="Arial" panose="020B0604020202020204" pitchFamily="34" charset="0"/>
              <a:buChar char="•"/>
            </a:pPr>
            <a:r>
              <a:rPr lang="vi-VN" sz="3200" b="1" dirty="0">
                <a:solidFill>
                  <a:prstClr val="black"/>
                </a:solidFill>
                <a:latin typeface="Calibri" panose="020F0502020204030204" pitchFamily="34" charset="0"/>
                <a:cs typeface="Calibri" panose="020F0502020204030204" pitchFamily="34" charset="0"/>
              </a:rPr>
              <a:t>Mặt Trời có chiếu sáng toàn bộ bề mặt Trái Đất cùng một thời điểm không? Vì sao?</a:t>
            </a:r>
          </a:p>
        </p:txBody>
      </p:sp>
      <p:pic>
        <p:nvPicPr>
          <p:cNvPr id="4" name="Picture 3">
            <a:extLst>
              <a:ext uri="{FF2B5EF4-FFF2-40B4-BE49-F238E27FC236}">
                <a16:creationId xmlns:a16="http://schemas.microsoft.com/office/drawing/2014/main" id="{3413A39D-24C1-70A9-47C7-869F25D83AF4}"/>
              </a:ext>
            </a:extLst>
          </p:cNvPr>
          <p:cNvPicPr>
            <a:picLocks noChangeAspect="1"/>
          </p:cNvPicPr>
          <p:nvPr/>
        </p:nvPicPr>
        <p:blipFill>
          <a:blip r:embed="rId3"/>
          <a:stretch>
            <a:fillRect/>
          </a:stretch>
        </p:blipFill>
        <p:spPr>
          <a:xfrm>
            <a:off x="328612" y="2390774"/>
            <a:ext cx="5900738" cy="28906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id="{2834EC77-09F8-8581-8759-A91CFE02C261}"/>
              </a:ext>
            </a:extLst>
          </p:cNvPr>
          <p:cNvSpPr/>
          <p:nvPr/>
        </p:nvSpPr>
        <p:spPr>
          <a:xfrm>
            <a:off x="6565900" y="2724449"/>
            <a:ext cx="5323840" cy="3028651"/>
          </a:xfrm>
          <a:prstGeom prst="roundRect">
            <a:avLst>
              <a:gd name="adj" fmla="val 3459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không</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chiếu</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sáng</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toàn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bộ</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bề</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mặt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Trái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Đất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cùng</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một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thời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điểm</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Vì</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Trái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Đất</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có</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dạng</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hình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cầu</a:t>
            </a:r>
            <a:r>
              <a:rPr lang="en-US" altLang="zh-CN" sz="32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27146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1152525" y="322470"/>
            <a:ext cx="10487025" cy="1725405"/>
          </a:xfrm>
          <a:custGeom>
            <a:avLst/>
            <a:gdLst>
              <a:gd name="connsiteX0" fmla="*/ 0 w 10487025"/>
              <a:gd name="connsiteY0" fmla="*/ 287573 h 1725405"/>
              <a:gd name="connsiteX1" fmla="*/ 287573 w 10487025"/>
              <a:gd name="connsiteY1" fmla="*/ 0 h 1725405"/>
              <a:gd name="connsiteX2" fmla="*/ 10199452 w 10487025"/>
              <a:gd name="connsiteY2" fmla="*/ 0 h 1725405"/>
              <a:gd name="connsiteX3" fmla="*/ 10487025 w 10487025"/>
              <a:gd name="connsiteY3" fmla="*/ 287573 h 1725405"/>
              <a:gd name="connsiteX4" fmla="*/ 10487025 w 10487025"/>
              <a:gd name="connsiteY4" fmla="*/ 1437832 h 1725405"/>
              <a:gd name="connsiteX5" fmla="*/ 10199452 w 10487025"/>
              <a:gd name="connsiteY5" fmla="*/ 1725405 h 1725405"/>
              <a:gd name="connsiteX6" fmla="*/ 287573 w 10487025"/>
              <a:gd name="connsiteY6" fmla="*/ 1725405 h 1725405"/>
              <a:gd name="connsiteX7" fmla="*/ 0 w 10487025"/>
              <a:gd name="connsiteY7" fmla="*/ 1437832 h 1725405"/>
              <a:gd name="connsiteX8" fmla="*/ 0 w 10487025"/>
              <a:gd name="connsiteY8" fmla="*/ 287573 h 1725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7025" h="1725405" fill="none" extrusionOk="0">
                <a:moveTo>
                  <a:pt x="0" y="287573"/>
                </a:moveTo>
                <a:cubicBezTo>
                  <a:pt x="-727" y="141711"/>
                  <a:pt x="129547" y="14322"/>
                  <a:pt x="287573" y="0"/>
                </a:cubicBezTo>
                <a:cubicBezTo>
                  <a:pt x="4459646" y="-123866"/>
                  <a:pt x="8179675" y="81108"/>
                  <a:pt x="10199452" y="0"/>
                </a:cubicBezTo>
                <a:cubicBezTo>
                  <a:pt x="10360601" y="-3575"/>
                  <a:pt x="10464382" y="130619"/>
                  <a:pt x="10487025" y="287573"/>
                </a:cubicBezTo>
                <a:cubicBezTo>
                  <a:pt x="10458869" y="457611"/>
                  <a:pt x="10476744" y="1320183"/>
                  <a:pt x="10487025" y="1437832"/>
                </a:cubicBezTo>
                <a:cubicBezTo>
                  <a:pt x="10491592" y="1584527"/>
                  <a:pt x="10362005" y="1732174"/>
                  <a:pt x="10199452" y="1725405"/>
                </a:cubicBezTo>
                <a:cubicBezTo>
                  <a:pt x="7713021" y="1707550"/>
                  <a:pt x="4668208" y="1616061"/>
                  <a:pt x="287573" y="1725405"/>
                </a:cubicBezTo>
                <a:cubicBezTo>
                  <a:pt x="135386" y="1708866"/>
                  <a:pt x="11325" y="1617800"/>
                  <a:pt x="0" y="1437832"/>
                </a:cubicBezTo>
                <a:cubicBezTo>
                  <a:pt x="102806" y="1134164"/>
                  <a:pt x="-64703" y="774741"/>
                  <a:pt x="0" y="287573"/>
                </a:cubicBezTo>
                <a:close/>
              </a:path>
              <a:path w="10487025" h="1725405" stroke="0" extrusionOk="0">
                <a:moveTo>
                  <a:pt x="0" y="287573"/>
                </a:moveTo>
                <a:cubicBezTo>
                  <a:pt x="27867" y="130393"/>
                  <a:pt x="125667" y="6126"/>
                  <a:pt x="287573" y="0"/>
                </a:cubicBezTo>
                <a:cubicBezTo>
                  <a:pt x="3300642" y="96512"/>
                  <a:pt x="7377207" y="-165548"/>
                  <a:pt x="10199452" y="0"/>
                </a:cubicBezTo>
                <a:cubicBezTo>
                  <a:pt x="10369957" y="293"/>
                  <a:pt x="10507661" y="132121"/>
                  <a:pt x="10487025" y="287573"/>
                </a:cubicBezTo>
                <a:cubicBezTo>
                  <a:pt x="10433102" y="719865"/>
                  <a:pt x="10517656" y="875162"/>
                  <a:pt x="10487025" y="1437832"/>
                </a:cubicBezTo>
                <a:cubicBezTo>
                  <a:pt x="10489525" y="1583213"/>
                  <a:pt x="10363677" y="1722959"/>
                  <a:pt x="10199452" y="1725405"/>
                </a:cubicBezTo>
                <a:cubicBezTo>
                  <a:pt x="7925347" y="1887117"/>
                  <a:pt x="3492161" y="1869027"/>
                  <a:pt x="287573" y="1725405"/>
                </a:cubicBezTo>
                <a:cubicBezTo>
                  <a:pt x="143267" y="1717741"/>
                  <a:pt x="16734" y="1589463"/>
                  <a:pt x="0" y="1437832"/>
                </a:cubicBezTo>
                <a:cubicBezTo>
                  <a:pt x="-93148" y="1044113"/>
                  <a:pt x="5132" y="753494"/>
                  <a:pt x="0" y="287573"/>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Từ kết quả quan sát, hãy cho biết:</a:t>
            </a:r>
          </a:p>
          <a:p>
            <a:pPr marL="457200" lvl="0" indent="-457200" algn="just">
              <a:buFont typeface="Arial" panose="020B0604020202020204" pitchFamily="34" charset="0"/>
              <a:buChar char="•"/>
            </a:pPr>
            <a:r>
              <a:rPr lang="vi-VN" sz="3200" b="1" dirty="0">
                <a:solidFill>
                  <a:prstClr val="black"/>
                </a:solidFill>
                <a:latin typeface="Calibri" panose="020F0502020204030204" pitchFamily="34" charset="0"/>
                <a:cs typeface="Calibri" panose="020F0502020204030204" pitchFamily="34" charset="0"/>
              </a:rPr>
              <a:t>Phần nào của Trái Đất là ban ngày, phần nào của Trái Đất</a:t>
            </a:r>
            <a:r>
              <a:rPr lang="en-US" sz="3200" b="1" dirty="0">
                <a:solidFill>
                  <a:prstClr val="black"/>
                </a:solidFill>
                <a:latin typeface="Calibri" panose="020F0502020204030204" pitchFamily="34" charset="0"/>
                <a:cs typeface="Calibri" panose="020F0502020204030204" pitchFamily="34" charset="0"/>
              </a:rPr>
              <a:t> </a:t>
            </a:r>
            <a:r>
              <a:rPr lang="vi-VN" sz="3200" b="1" dirty="0">
                <a:solidFill>
                  <a:prstClr val="black"/>
                </a:solidFill>
                <a:latin typeface="Calibri" panose="020F0502020204030204" pitchFamily="34" charset="0"/>
                <a:cs typeface="Calibri" panose="020F0502020204030204" pitchFamily="34" charset="0"/>
              </a:rPr>
              <a:t>là ban đêm?</a:t>
            </a:r>
          </a:p>
        </p:txBody>
      </p:sp>
      <p:pic>
        <p:nvPicPr>
          <p:cNvPr id="4" name="Picture 3">
            <a:extLst>
              <a:ext uri="{FF2B5EF4-FFF2-40B4-BE49-F238E27FC236}">
                <a16:creationId xmlns:a16="http://schemas.microsoft.com/office/drawing/2014/main" id="{3413A39D-24C1-70A9-47C7-869F25D83AF4}"/>
              </a:ext>
            </a:extLst>
          </p:cNvPr>
          <p:cNvPicPr>
            <a:picLocks noChangeAspect="1"/>
          </p:cNvPicPr>
          <p:nvPr/>
        </p:nvPicPr>
        <p:blipFill>
          <a:blip r:embed="rId3"/>
          <a:stretch>
            <a:fillRect/>
          </a:stretch>
        </p:blipFill>
        <p:spPr>
          <a:xfrm>
            <a:off x="328612" y="2390774"/>
            <a:ext cx="5900738" cy="28906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id="{2834EC77-09F8-8581-8759-A91CFE02C261}"/>
              </a:ext>
            </a:extLst>
          </p:cNvPr>
          <p:cNvSpPr/>
          <p:nvPr/>
        </p:nvSpPr>
        <p:spPr>
          <a:xfrm>
            <a:off x="6565900" y="2724449"/>
            <a:ext cx="5323840" cy="3028651"/>
          </a:xfrm>
          <a:prstGeom prst="roundRect">
            <a:avLst>
              <a:gd name="adj" fmla="val 3459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3200" b="1" dirty="0">
                <a:solidFill>
                  <a:srgbClr val="FF0000"/>
                </a:solidFill>
                <a:latin typeface="Cambria" panose="02040503050406030204" pitchFamily="18" charset="0"/>
                <a:ea typeface="Cambria" panose="02040503050406030204" pitchFamily="18" charset="0"/>
              </a:rPr>
              <a:t>Phần được mặt trời chiều sáng là ban ngày, phần không được chiếu sáng là ban đêm.</a:t>
            </a:r>
          </a:p>
        </p:txBody>
      </p:sp>
    </p:spTree>
    <p:extLst>
      <p:ext uri="{BB962C8B-B14F-4D97-AF65-F5344CB8AC3E}">
        <p14:creationId xmlns:p14="http://schemas.microsoft.com/office/powerpoint/2010/main" val="2714297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1152525" y="322470"/>
            <a:ext cx="10487025" cy="1401555"/>
          </a:xfrm>
          <a:custGeom>
            <a:avLst/>
            <a:gdLst>
              <a:gd name="connsiteX0" fmla="*/ 0 w 10487025"/>
              <a:gd name="connsiteY0" fmla="*/ 233597 h 1401555"/>
              <a:gd name="connsiteX1" fmla="*/ 233597 w 10487025"/>
              <a:gd name="connsiteY1" fmla="*/ 0 h 1401555"/>
              <a:gd name="connsiteX2" fmla="*/ 10253428 w 10487025"/>
              <a:gd name="connsiteY2" fmla="*/ 0 h 1401555"/>
              <a:gd name="connsiteX3" fmla="*/ 10487025 w 10487025"/>
              <a:gd name="connsiteY3" fmla="*/ 233597 h 1401555"/>
              <a:gd name="connsiteX4" fmla="*/ 10487025 w 10487025"/>
              <a:gd name="connsiteY4" fmla="*/ 1167958 h 1401555"/>
              <a:gd name="connsiteX5" fmla="*/ 10253428 w 10487025"/>
              <a:gd name="connsiteY5" fmla="*/ 1401555 h 1401555"/>
              <a:gd name="connsiteX6" fmla="*/ 233597 w 10487025"/>
              <a:gd name="connsiteY6" fmla="*/ 1401555 h 1401555"/>
              <a:gd name="connsiteX7" fmla="*/ 0 w 10487025"/>
              <a:gd name="connsiteY7" fmla="*/ 1167958 h 1401555"/>
              <a:gd name="connsiteX8" fmla="*/ 0 w 10487025"/>
              <a:gd name="connsiteY8" fmla="*/ 233597 h 140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87025" h="1401555" fill="none" extrusionOk="0">
                <a:moveTo>
                  <a:pt x="0" y="233597"/>
                </a:moveTo>
                <a:cubicBezTo>
                  <a:pt x="-453" y="112657"/>
                  <a:pt x="104999" y="7445"/>
                  <a:pt x="233597" y="0"/>
                </a:cubicBezTo>
                <a:cubicBezTo>
                  <a:pt x="5001130" y="-123866"/>
                  <a:pt x="6350319" y="81108"/>
                  <a:pt x="10253428" y="0"/>
                </a:cubicBezTo>
                <a:cubicBezTo>
                  <a:pt x="10396248" y="-21217"/>
                  <a:pt x="10464157" y="106471"/>
                  <a:pt x="10487025" y="233597"/>
                </a:cubicBezTo>
                <a:cubicBezTo>
                  <a:pt x="10565892" y="469855"/>
                  <a:pt x="10472370" y="968351"/>
                  <a:pt x="10487025" y="1167958"/>
                </a:cubicBezTo>
                <a:cubicBezTo>
                  <a:pt x="10493218" y="1280526"/>
                  <a:pt x="10386662" y="1409214"/>
                  <a:pt x="10253428" y="1401555"/>
                </a:cubicBezTo>
                <a:cubicBezTo>
                  <a:pt x="8718166" y="1383700"/>
                  <a:pt x="3404308" y="1292211"/>
                  <a:pt x="233597" y="1401555"/>
                </a:cubicBezTo>
                <a:cubicBezTo>
                  <a:pt x="108699" y="1391299"/>
                  <a:pt x="10270" y="1316147"/>
                  <a:pt x="0" y="1167958"/>
                </a:cubicBezTo>
                <a:cubicBezTo>
                  <a:pt x="-72197" y="805221"/>
                  <a:pt x="54380" y="689843"/>
                  <a:pt x="0" y="233597"/>
                </a:cubicBezTo>
                <a:close/>
              </a:path>
              <a:path w="10487025" h="1401555" stroke="0" extrusionOk="0">
                <a:moveTo>
                  <a:pt x="0" y="233597"/>
                </a:moveTo>
                <a:cubicBezTo>
                  <a:pt x="21031" y="105824"/>
                  <a:pt x="95124" y="18791"/>
                  <a:pt x="233597" y="0"/>
                </a:cubicBezTo>
                <a:cubicBezTo>
                  <a:pt x="3453498" y="96512"/>
                  <a:pt x="6662672" y="-165548"/>
                  <a:pt x="10253428" y="0"/>
                </a:cubicBezTo>
                <a:cubicBezTo>
                  <a:pt x="10407394" y="626"/>
                  <a:pt x="10511632" y="108604"/>
                  <a:pt x="10487025" y="233597"/>
                </a:cubicBezTo>
                <a:cubicBezTo>
                  <a:pt x="10479996" y="646844"/>
                  <a:pt x="10569390" y="1002441"/>
                  <a:pt x="10487025" y="1167958"/>
                </a:cubicBezTo>
                <a:cubicBezTo>
                  <a:pt x="10488383" y="1289671"/>
                  <a:pt x="10396305" y="1395278"/>
                  <a:pt x="10253428" y="1401555"/>
                </a:cubicBezTo>
                <a:cubicBezTo>
                  <a:pt x="7427045" y="1563267"/>
                  <a:pt x="3822175" y="1545177"/>
                  <a:pt x="233597" y="1401555"/>
                </a:cubicBezTo>
                <a:cubicBezTo>
                  <a:pt x="119241" y="1393817"/>
                  <a:pt x="15956" y="1290113"/>
                  <a:pt x="0" y="1167958"/>
                </a:cubicBezTo>
                <a:cubicBezTo>
                  <a:pt x="-32523" y="867490"/>
                  <a:pt x="-82311" y="393764"/>
                  <a:pt x="0" y="233597"/>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Từ kết quả quan sát, hãy cho biết:</a:t>
            </a:r>
          </a:p>
          <a:p>
            <a:pPr marL="457200" lvl="0" indent="-457200" algn="just">
              <a:buFont typeface="Arial" panose="020B0604020202020204" pitchFamily="34" charset="0"/>
              <a:buChar char="•"/>
            </a:pPr>
            <a:r>
              <a:rPr lang="vi-VN" sz="3200" b="1" dirty="0">
                <a:solidFill>
                  <a:prstClr val="black"/>
                </a:solidFill>
                <a:latin typeface="Calibri" panose="020F0502020204030204" pitchFamily="34" charset="0"/>
                <a:cs typeface="Calibri" panose="020F0502020204030204" pitchFamily="34" charset="0"/>
              </a:rPr>
              <a:t>Sự thay đổi ngày và đêm của vị trí được đánh dấu.</a:t>
            </a:r>
          </a:p>
        </p:txBody>
      </p:sp>
      <p:pic>
        <p:nvPicPr>
          <p:cNvPr id="4" name="Picture 3">
            <a:extLst>
              <a:ext uri="{FF2B5EF4-FFF2-40B4-BE49-F238E27FC236}">
                <a16:creationId xmlns:a16="http://schemas.microsoft.com/office/drawing/2014/main" id="{3413A39D-24C1-70A9-47C7-869F25D83AF4}"/>
              </a:ext>
            </a:extLst>
          </p:cNvPr>
          <p:cNvPicPr>
            <a:picLocks noChangeAspect="1"/>
          </p:cNvPicPr>
          <p:nvPr/>
        </p:nvPicPr>
        <p:blipFill>
          <a:blip r:embed="rId3"/>
          <a:stretch>
            <a:fillRect/>
          </a:stretch>
        </p:blipFill>
        <p:spPr>
          <a:xfrm>
            <a:off x="328612" y="2390774"/>
            <a:ext cx="5900738" cy="28906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矩形: 圆角 6">
            <a:extLst>
              <a:ext uri="{FF2B5EF4-FFF2-40B4-BE49-F238E27FC236}">
                <a16:creationId xmlns:a16="http://schemas.microsoft.com/office/drawing/2014/main" id="{2834EC77-09F8-8581-8759-A91CFE02C261}"/>
              </a:ext>
            </a:extLst>
          </p:cNvPr>
          <p:cNvSpPr/>
          <p:nvPr/>
        </p:nvSpPr>
        <p:spPr>
          <a:xfrm>
            <a:off x="6565900" y="2724450"/>
            <a:ext cx="5323840" cy="2104726"/>
          </a:xfrm>
          <a:prstGeom prst="roundRect">
            <a:avLst>
              <a:gd name="adj" fmla="val 34590"/>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sz="3200" b="1" dirty="0">
                <a:solidFill>
                  <a:srgbClr val="FF0000"/>
                </a:solidFill>
                <a:latin typeface="Cambria" panose="02040503050406030204" pitchFamily="18" charset="0"/>
                <a:ea typeface="Cambria" panose="02040503050406030204" pitchFamily="18" charset="0"/>
              </a:rPr>
              <a:t>Sự thay đổi ngày và đêm kế tiếp nhau liên tục.</a:t>
            </a:r>
          </a:p>
        </p:txBody>
      </p:sp>
    </p:spTree>
    <p:extLst>
      <p:ext uri="{BB962C8B-B14F-4D97-AF65-F5344CB8AC3E}">
        <p14:creationId xmlns:p14="http://schemas.microsoft.com/office/powerpoint/2010/main" val="1282948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F77F305-41D6-4811-B0A7-87B496F513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9D76B61D-6F1A-4785-9743-76A0BE7D49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796382" y="2126512"/>
            <a:ext cx="1859475" cy="3785190"/>
          </a:xfrm>
          <a:prstGeom prst="rect">
            <a:avLst/>
          </a:prstGeom>
        </p:spPr>
      </p:pic>
      <p:sp>
        <p:nvSpPr>
          <p:cNvPr id="9" name="TextBox 8">
            <a:extLst>
              <a:ext uri="{FF2B5EF4-FFF2-40B4-BE49-F238E27FC236}">
                <a16:creationId xmlns:a16="http://schemas.microsoft.com/office/drawing/2014/main" id="{6237E0BE-A74A-4438-8475-455CE5C589BE}"/>
              </a:ext>
            </a:extLst>
          </p:cNvPr>
          <p:cNvSpPr txBox="1"/>
          <p:nvPr/>
        </p:nvSpPr>
        <p:spPr>
          <a:xfrm>
            <a:off x="2933700" y="932756"/>
            <a:ext cx="5953125" cy="2554545"/>
          </a:xfrm>
          <a:prstGeom prst="rect">
            <a:avLst/>
          </a:prstGeom>
          <a:noFill/>
        </p:spPr>
        <p:txBody>
          <a:bodyPr wrap="square" rtlCol="0">
            <a:spAutoFit/>
          </a:bodyPr>
          <a:lstStyle/>
          <a:p>
            <a:pPr lvl="0" algn="just" defTabSz="457200">
              <a:defRPr/>
            </a:pPr>
            <a:r>
              <a:rPr lang="en-US" sz="4000" b="1">
                <a:ln>
                  <a:solidFill>
                    <a:srgbClr val="336600"/>
                  </a:solidFill>
                </a:ln>
                <a:solidFill>
                  <a:srgbClr val="FF0000"/>
                </a:solidFill>
                <a:latin typeface="Cambria" panose="02040503050406030204" pitchFamily="18" charset="0"/>
                <a:ea typeface="Cambria" panose="02040503050406030204" pitchFamily="18" charset="0"/>
              </a:rPr>
              <a:t>Trái Đất vừa chuyển động quanh Mặt Trời, vừa chuyển động quanh mình nó. </a:t>
            </a:r>
            <a:endPar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2876832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F77F305-41D6-4811-B0A7-87B496F513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9D76B61D-6F1A-4785-9743-76A0BE7D49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796382" y="2126512"/>
            <a:ext cx="1859475" cy="3785190"/>
          </a:xfrm>
          <a:prstGeom prst="rect">
            <a:avLst/>
          </a:prstGeom>
        </p:spPr>
      </p:pic>
      <p:sp>
        <p:nvSpPr>
          <p:cNvPr id="9" name="TextBox 8">
            <a:extLst>
              <a:ext uri="{FF2B5EF4-FFF2-40B4-BE49-F238E27FC236}">
                <a16:creationId xmlns:a16="http://schemas.microsoft.com/office/drawing/2014/main" id="{6237E0BE-A74A-4438-8475-455CE5C589BE}"/>
              </a:ext>
            </a:extLst>
          </p:cNvPr>
          <p:cNvSpPr txBox="1"/>
          <p:nvPr/>
        </p:nvSpPr>
        <p:spPr>
          <a:xfrm>
            <a:off x="2933700" y="932756"/>
            <a:ext cx="6629400" cy="2554545"/>
          </a:xfrm>
          <a:prstGeom prst="rect">
            <a:avLst/>
          </a:prstGeom>
          <a:noFill/>
        </p:spPr>
        <p:txBody>
          <a:bodyPr wrap="square" rtlCol="0">
            <a:spAutoFit/>
          </a:bodyPr>
          <a:lstStyle/>
          <a:p>
            <a:pPr lvl="0" algn="just" defTabSz="457200">
              <a:defRPr/>
            </a:pPr>
            <a:r>
              <a:rPr lang="vi-VN" sz="3200" b="1" dirty="0">
                <a:ln>
                  <a:solidFill>
                    <a:srgbClr val="336600"/>
                  </a:solidFill>
                </a:ln>
                <a:solidFill>
                  <a:srgbClr val="FF0000"/>
                </a:solidFill>
                <a:latin typeface="Cambria" panose="02040503050406030204" pitchFamily="18" charset="0"/>
                <a:ea typeface="Cambria" panose="02040503050406030204" pitchFamily="18" charset="0"/>
              </a:rPr>
              <a:t>Tại nơi trên Trái Đất, khoảng thời gian được Mặt Trời chiếu sáng là ngày, khoảng thời gian không được chiếu sáng là đêm. Ngày và đêm kế tiếp nhau liên tục.</a:t>
            </a:r>
            <a:endParaRPr kumimoji="0" lang="en-US" sz="32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331143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Tuần 34-TNXH-Trái Đất trong hệ Mặt Trời (Tiết 3)[20240512223814614].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368</Words>
  <Application>Microsoft Office PowerPoint</Application>
  <PresentationFormat>Widescreen</PresentationFormat>
  <Paragraphs>37</Paragraphs>
  <Slides>11</Slides>
  <Notes>9</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11</vt:i4>
      </vt:variant>
    </vt:vector>
  </HeadingPairs>
  <TitlesOfParts>
    <vt:vector size="22" baseType="lpstr">
      <vt:lpstr>等线</vt:lpstr>
      <vt:lpstr>微软雅黑</vt:lpstr>
      <vt:lpstr>Arial</vt:lpstr>
      <vt:lpstr>Calibri</vt:lpstr>
      <vt:lpstr>Cambria</vt:lpstr>
      <vt:lpstr>inpin heiti</vt:lpstr>
      <vt:lpstr>Times New Roman</vt:lpstr>
      <vt:lpstr>Office 主题​​</vt:lpstr>
      <vt:lpstr>1_Office 主题​​</vt:lpstr>
      <vt:lpstr>1_Office Theme</vt:lpstr>
      <vt:lpstr>1_www.33ppt.com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Trang Chử</cp:lastModifiedBy>
  <cp:revision>24</cp:revision>
  <dcterms:created xsi:type="dcterms:W3CDTF">2023-04-03T10:52:27Z</dcterms:created>
  <dcterms:modified xsi:type="dcterms:W3CDTF">2024-05-12T15:39:07Z</dcterms:modified>
</cp:coreProperties>
</file>