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2" r:id="rId2"/>
    <p:sldId id="262" r:id="rId3"/>
    <p:sldId id="329" r:id="rId4"/>
    <p:sldId id="282" r:id="rId5"/>
    <p:sldId id="287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21" r:id="rId22"/>
    <p:sldId id="323" r:id="rId23"/>
    <p:sldId id="324" r:id="rId24"/>
    <p:sldId id="325" r:id="rId25"/>
    <p:sldId id="326" r:id="rId26"/>
    <p:sldId id="327" r:id="rId27"/>
    <p:sldId id="328" r:id="rId28"/>
    <p:sldId id="26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  <a:srgbClr val="FFFFCC"/>
    <a:srgbClr val="F8F8F8"/>
    <a:srgbClr val="7DABEA"/>
    <a:srgbClr val="A1C3F7"/>
    <a:srgbClr val="FBE5D6"/>
    <a:srgbClr val="FFCCFF"/>
    <a:srgbClr val="41719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50" d="100"/>
          <a:sy n="50" d="100"/>
        </p:scale>
        <p:origin x="15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E2E59-1352-4F46-8DA2-FEE878BBA3F0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12</a:t>
            </a:fld>
            <a:endParaRPr lang="zh-CN" altLang="en-US" dirty="0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20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12187238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8" y="83127"/>
            <a:ext cx="587932" cy="7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" y="-19050"/>
            <a:ext cx="12225867" cy="6877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84" y="1186495"/>
            <a:ext cx="8171444" cy="45790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179339" y="4023691"/>
            <a:ext cx="7430933" cy="283430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7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6" y="137578"/>
            <a:ext cx="1312238" cy="13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283070" y="4871535"/>
            <a:ext cx="8489580" cy="1138620"/>
          </a:xfrm>
          <a:prstGeom prst="rect">
            <a:avLst/>
          </a:prstGeom>
          <a:noFill/>
        </p:spPr>
        <p:txBody>
          <a:bodyPr wrap="squar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2913027" y="4422920"/>
            <a:ext cx="5301575" cy="1014843"/>
          </a:xfrm>
          <a:custGeom>
            <a:avLst/>
            <a:gdLst>
              <a:gd name="connsiteX0" fmla="*/ 0 w 5301575"/>
              <a:gd name="connsiteY0" fmla="*/ 169144 h 1014843"/>
              <a:gd name="connsiteX1" fmla="*/ 169144 w 5301575"/>
              <a:gd name="connsiteY1" fmla="*/ 0 h 1014843"/>
              <a:gd name="connsiteX2" fmla="*/ 5132431 w 5301575"/>
              <a:gd name="connsiteY2" fmla="*/ 0 h 1014843"/>
              <a:gd name="connsiteX3" fmla="*/ 5301575 w 5301575"/>
              <a:gd name="connsiteY3" fmla="*/ 169144 h 1014843"/>
              <a:gd name="connsiteX4" fmla="*/ 5301575 w 5301575"/>
              <a:gd name="connsiteY4" fmla="*/ 845699 h 1014843"/>
              <a:gd name="connsiteX5" fmla="*/ 5132431 w 5301575"/>
              <a:gd name="connsiteY5" fmla="*/ 1014843 h 1014843"/>
              <a:gd name="connsiteX6" fmla="*/ 169144 w 5301575"/>
              <a:gd name="connsiteY6" fmla="*/ 1014843 h 1014843"/>
              <a:gd name="connsiteX7" fmla="*/ 0 w 5301575"/>
              <a:gd name="connsiteY7" fmla="*/ 845699 h 1014843"/>
              <a:gd name="connsiteX8" fmla="*/ 0 w 5301575"/>
              <a:gd name="connsiteY8" fmla="*/ 169144 h 101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1575" h="1014843" fill="none" extrusionOk="0">
                <a:moveTo>
                  <a:pt x="0" y="169144"/>
                </a:moveTo>
                <a:cubicBezTo>
                  <a:pt x="-4858" y="73696"/>
                  <a:pt x="80327" y="5235"/>
                  <a:pt x="169144" y="0"/>
                </a:cubicBezTo>
                <a:cubicBezTo>
                  <a:pt x="1948749" y="-61902"/>
                  <a:pt x="4108240" y="-101778"/>
                  <a:pt x="5132431" y="0"/>
                </a:cubicBezTo>
                <a:cubicBezTo>
                  <a:pt x="5210475" y="-4820"/>
                  <a:pt x="5312095" y="61709"/>
                  <a:pt x="5301575" y="169144"/>
                </a:cubicBezTo>
                <a:cubicBezTo>
                  <a:pt x="5278027" y="455681"/>
                  <a:pt x="5318482" y="613338"/>
                  <a:pt x="5301575" y="845699"/>
                </a:cubicBezTo>
                <a:cubicBezTo>
                  <a:pt x="5300525" y="938601"/>
                  <a:pt x="5223099" y="1002141"/>
                  <a:pt x="5132431" y="1014843"/>
                </a:cubicBezTo>
                <a:cubicBezTo>
                  <a:pt x="2941717" y="872451"/>
                  <a:pt x="1330001" y="1125944"/>
                  <a:pt x="169144" y="1014843"/>
                </a:cubicBezTo>
                <a:cubicBezTo>
                  <a:pt x="66644" y="1019388"/>
                  <a:pt x="-3602" y="955537"/>
                  <a:pt x="0" y="845699"/>
                </a:cubicBezTo>
                <a:cubicBezTo>
                  <a:pt x="52046" y="673735"/>
                  <a:pt x="-42002" y="321788"/>
                  <a:pt x="0" y="169144"/>
                </a:cubicBezTo>
                <a:close/>
              </a:path>
              <a:path w="5301575" h="1014843" stroke="0" extrusionOk="0">
                <a:moveTo>
                  <a:pt x="0" y="169144"/>
                </a:moveTo>
                <a:cubicBezTo>
                  <a:pt x="-5850" y="67996"/>
                  <a:pt x="68808" y="-11575"/>
                  <a:pt x="169144" y="0"/>
                </a:cubicBezTo>
                <a:cubicBezTo>
                  <a:pt x="700765" y="-164947"/>
                  <a:pt x="3807575" y="-52288"/>
                  <a:pt x="5132431" y="0"/>
                </a:cubicBezTo>
                <a:cubicBezTo>
                  <a:pt x="5225109" y="-11557"/>
                  <a:pt x="5292206" y="77228"/>
                  <a:pt x="5301575" y="169144"/>
                </a:cubicBezTo>
                <a:cubicBezTo>
                  <a:pt x="5306969" y="257281"/>
                  <a:pt x="5354034" y="539918"/>
                  <a:pt x="5301575" y="845699"/>
                </a:cubicBezTo>
                <a:cubicBezTo>
                  <a:pt x="5303234" y="941257"/>
                  <a:pt x="5224631" y="1012630"/>
                  <a:pt x="5132431" y="1014843"/>
                </a:cubicBezTo>
                <a:cubicBezTo>
                  <a:pt x="4155159" y="1173384"/>
                  <a:pt x="807039" y="873007"/>
                  <a:pt x="169144" y="1014843"/>
                </a:cubicBezTo>
                <a:cubicBezTo>
                  <a:pt x="74835" y="1030523"/>
                  <a:pt x="10878" y="935332"/>
                  <a:pt x="0" y="845699"/>
                </a:cubicBezTo>
                <a:cubicBezTo>
                  <a:pt x="-25078" y="582661"/>
                  <a:pt x="25573" y="389890"/>
                  <a:pt x="0" y="169144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39" y="354046"/>
            <a:ext cx="8157049" cy="4068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 Sau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800" b="1" i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78" y="860511"/>
            <a:ext cx="11830231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xét về hình dạng, mào sắc của mỗi nhóm biển báo giao thông trông hình dưới đây. Nêu ý nghĩa của từng biển báo trong mỗi nhó đó.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2604511" y="2089186"/>
            <a:ext cx="1937323" cy="38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6667"/>
          <a:stretch/>
        </p:blipFill>
        <p:spPr bwMode="auto">
          <a:xfrm>
            <a:off x="5195765" y="2100602"/>
            <a:ext cx="1855956" cy="38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7829" r="37985" b="6667"/>
          <a:stretch/>
        </p:blipFill>
        <p:spPr bwMode="auto">
          <a:xfrm>
            <a:off x="7705652" y="2123433"/>
            <a:ext cx="1779162" cy="38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6667"/>
          <a:stretch/>
        </p:blipFill>
        <p:spPr bwMode="auto">
          <a:xfrm>
            <a:off x="10138746" y="2112017"/>
            <a:ext cx="1779163" cy="38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A8A41C51-4C44-F9DD-D945-8483F486CC1F}"/>
              </a:ext>
            </a:extLst>
          </p:cNvPr>
          <p:cNvSpPr/>
          <p:nvPr/>
        </p:nvSpPr>
        <p:spPr>
          <a:xfrm>
            <a:off x="2984363" y="146577"/>
            <a:ext cx="7293345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46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Các loại biển báo giao thông.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C1DDDA78-CE74-4472-2DE9-6FFB11187036}"/>
              </a:ext>
            </a:extLst>
          </p:cNvPr>
          <p:cNvGrpSpPr/>
          <p:nvPr/>
        </p:nvGrpSpPr>
        <p:grpSpPr>
          <a:xfrm>
            <a:off x="-251409" y="3100235"/>
            <a:ext cx="3195007" cy="3634872"/>
            <a:chOff x="-335637" y="4133089"/>
            <a:chExt cx="4265418" cy="4852649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E5DCA6D5-45E2-3263-4627-33BEC561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5637" y="5577437"/>
              <a:ext cx="4265418" cy="3408301"/>
            </a:xfrm>
            <a:prstGeom prst="rect">
              <a:avLst/>
            </a:prstGeom>
          </p:spPr>
        </p:pic>
        <p:sp>
          <p:nvSpPr>
            <p:cNvPr id="5" name="Bong bóng Ý nghĩ: Hình đám mây 4">
              <a:extLst>
                <a:ext uri="{FF2B5EF4-FFF2-40B4-BE49-F238E27FC236}">
                  <a16:creationId xmlns:a16="http://schemas.microsoft.com/office/drawing/2014/main" id="{D2139CCD-A5CC-B9E0-C8EF-BA076D0A0B71}"/>
                </a:ext>
              </a:extLst>
            </p:cNvPr>
            <p:cNvSpPr/>
            <p:nvPr/>
          </p:nvSpPr>
          <p:spPr>
            <a:xfrm>
              <a:off x="117053" y="4133089"/>
              <a:ext cx="3076329" cy="1754326"/>
            </a:xfrm>
            <a:prstGeom prst="cloudCallout">
              <a:avLst>
                <a:gd name="adj1" fmla="val 2031"/>
                <a:gd name="adj2" fmla="val 81211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7" b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79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43946" y="1"/>
            <a:ext cx="8776304" cy="6660399"/>
            <a:chOff x="1247541" y="1189666"/>
            <a:chExt cx="7692574" cy="5175158"/>
          </a:xfrm>
        </p:grpSpPr>
        <p:sp>
          <p:nvSpPr>
            <p:cNvPr id="25" name="圆角矩形 24"/>
            <p:cNvSpPr/>
            <p:nvPr/>
          </p:nvSpPr>
          <p:spPr>
            <a:xfrm flipV="1">
              <a:off x="1549899" y="2077780"/>
              <a:ext cx="7390216" cy="4287044"/>
            </a:xfrm>
            <a:prstGeom prst="roundRect">
              <a:avLst>
                <a:gd name="adj" fmla="val 8395"/>
              </a:avLst>
            </a:prstGeom>
            <a:noFill/>
            <a:ln w="38100"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24" name="Picture 2" descr="可爱的小蜜蜂！ cute little bee. | Cute gif, Cute love cartoons, Funny emoticons">
              <a:extLst>
                <a:ext uri="{FF2B5EF4-FFF2-40B4-BE49-F238E27FC236}">
                  <a16:creationId xmlns:a16="http://schemas.microsoft.com/office/drawing/2014/main" id="{EB290F51-04DD-40FC-A2DE-BF488D9D83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541" y="1189666"/>
              <a:ext cx="1766004" cy="2154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2178672" y="1466851"/>
            <a:ext cx="6603377" cy="835182"/>
            <a:chOff x="1606550" y="1476087"/>
            <a:chExt cx="4970689" cy="443551"/>
          </a:xfrm>
        </p:grpSpPr>
        <p:sp>
          <p:nvSpPr>
            <p:cNvPr id="18" name="MH_Other_5">
              <a:extLst>
                <a:ext uri="{FF2B5EF4-FFF2-40B4-BE49-F238E27FC236}">
                  <a16:creationId xmlns:a16="http://schemas.microsoft.com/office/drawing/2014/main" id="{5663367B-1C87-43A6-A009-8A2A27C51A0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180496" y="1501708"/>
              <a:ext cx="396743" cy="413464"/>
            </a:xfrm>
            <a:prstGeom prst="rect">
              <a:avLst/>
            </a:prstGeom>
            <a:solidFill>
              <a:srgbClr val="FFF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998734" y="1500188"/>
              <a:ext cx="4143760" cy="41346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rgbClr val="F2D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35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606550" y="1510828"/>
              <a:ext cx="395223" cy="395223"/>
            </a:xfrm>
            <a:prstGeom prst="ellipse">
              <a:avLst/>
            </a:prstGeom>
            <a:noFill/>
            <a:ln w="57150">
              <a:solidFill>
                <a:srgbClr val="F2DC8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F2DC8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234075" y="1476087"/>
              <a:ext cx="2979633" cy="443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000" b="1" spc="600" dirty="0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99D7C4A-6A97-4686-B4DA-970232C62312}"/>
              </a:ext>
            </a:extLst>
          </p:cNvPr>
          <p:cNvSpPr txBox="1"/>
          <p:nvPr/>
        </p:nvSpPr>
        <p:spPr>
          <a:xfrm>
            <a:off x="1146304" y="2352090"/>
            <a:ext cx="73804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3849"/>
                </a:solidFill>
              </a:rPr>
              <a:t>          </a:t>
            </a:r>
            <a:r>
              <a:rPr lang="en-GB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số việc học sinh có thể làm khi tham gia giao thông:</a:t>
            </a:r>
            <a:endParaRPr lang="vi-VN" sz="2800" dirty="0">
              <a:solidFill>
                <a:srgbClr val="003849"/>
              </a:solidFill>
            </a:endParaRP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Tuân thủ đèn tín hiệu giao thông.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Đội mũ bảo hiểm khi ngồi trên xe máy.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Sang đường đúng chỗ có vạch kẻ đường cho người đi bộ.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Đi bộ trên vỉa hè hoặc sát lề đường (ở nơi không có vỉa hè).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Không chơi, đùa nghịch trên vỉa hè, lòng đường,..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25" l="0" r="100000">
                        <a14:foregroundMark x1="27053" y1="26875" x2="32126" y2="30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922" y="1853452"/>
            <a:ext cx="2480254" cy="4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33651" y="125014"/>
            <a:ext cx="7329468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4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08" y="689278"/>
            <a:ext cx="11770342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Nêu các bộ phận chính và yêu cầu mô hình biển báo giáo thông dưới đây: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45000" r="30883" b="26666"/>
          <a:stretch/>
        </p:blipFill>
        <p:spPr bwMode="auto">
          <a:xfrm>
            <a:off x="2252447" y="1996785"/>
            <a:ext cx="1501096" cy="43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46902" r="22221" b="26666"/>
          <a:stretch/>
        </p:blipFill>
        <p:spPr bwMode="auto">
          <a:xfrm>
            <a:off x="8207868" y="2250072"/>
            <a:ext cx="1413718" cy="40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264835" y="2903886"/>
            <a:ext cx="5359112" cy="1108416"/>
            <a:chOff x="4379416" y="4542664"/>
            <a:chExt cx="6730703" cy="1479764"/>
          </a:xfrm>
        </p:grpSpPr>
        <p:sp>
          <p:nvSpPr>
            <p:cNvPr id="20" name="Rectangle 19"/>
            <p:cNvSpPr/>
            <p:nvPr/>
          </p:nvSpPr>
          <p:spPr>
            <a:xfrm>
              <a:off x="6645117" y="5314500"/>
              <a:ext cx="2483802" cy="70792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Biển báo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9128919" y="4572000"/>
              <a:ext cx="1981200" cy="10810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H="1" flipV="1">
              <a:off x="4379416" y="4542664"/>
              <a:ext cx="2250620" cy="11103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70890" y="4152534"/>
            <a:ext cx="5821910" cy="530273"/>
            <a:chOff x="4099719" y="6209638"/>
            <a:chExt cx="7311948" cy="707929"/>
          </a:xfrm>
        </p:grpSpPr>
        <p:sp>
          <p:nvSpPr>
            <p:cNvPr id="21" name="Rectangle 20"/>
            <p:cNvSpPr/>
            <p:nvPr/>
          </p:nvSpPr>
          <p:spPr>
            <a:xfrm>
              <a:off x="6645118" y="6209638"/>
              <a:ext cx="2483802" cy="7079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Cột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>
              <a:off x="9128918" y="6553200"/>
              <a:ext cx="22827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H="1">
              <a:off x="4099719" y="6553200"/>
              <a:ext cx="253031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27509" y="4923575"/>
            <a:ext cx="5217781" cy="684930"/>
            <a:chOff x="4709319" y="7239000"/>
            <a:chExt cx="6553200" cy="914400"/>
          </a:xfrm>
        </p:grpSpPr>
        <p:sp>
          <p:nvSpPr>
            <p:cNvPr id="22" name="Rectangle 21"/>
            <p:cNvSpPr/>
            <p:nvPr/>
          </p:nvSpPr>
          <p:spPr>
            <a:xfrm>
              <a:off x="6630036" y="7239000"/>
              <a:ext cx="2483802" cy="7079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Đế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9128918" y="7543800"/>
              <a:ext cx="2133601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709319" y="7543800"/>
              <a:ext cx="1920716" cy="609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81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45000" r="22772" b="28229"/>
          <a:stretch/>
        </p:blipFill>
        <p:spPr bwMode="auto">
          <a:xfrm>
            <a:off x="7637094" y="1545442"/>
            <a:ext cx="3894445" cy="402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6244" y="1765808"/>
            <a:ext cx="6265949" cy="35842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29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9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29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endParaRPr lang="en-US" sz="29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cột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Chắc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chắn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đối.</a:t>
            </a:r>
          </a:p>
          <a:p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996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2996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CB1486B-7ACD-DC9E-2EF0-BDD1FE53E4ED}"/>
              </a:ext>
            </a:extLst>
          </p:cNvPr>
          <p:cNvSpPr/>
          <p:nvPr/>
        </p:nvSpPr>
        <p:spPr>
          <a:xfrm>
            <a:off x="3527511" y="125014"/>
            <a:ext cx="6335607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4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mô hình biển báo giao thông</a:t>
            </a:r>
          </a:p>
        </p:txBody>
      </p:sp>
    </p:spTree>
    <p:extLst>
      <p:ext uri="{BB962C8B-B14F-4D97-AF65-F5344CB8AC3E}">
        <p14:creationId xmlns:p14="http://schemas.microsoft.com/office/powerpoint/2010/main" val="30398140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7054" y="182190"/>
            <a:ext cx="6208871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4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 bị vật liệu và dụng cụ.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50" y="860511"/>
            <a:ext cx="12066192" cy="140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Dựa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Hãy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những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46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DB54450-287B-F204-ED97-DD16CC31C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6884" r="9652" b="8027"/>
          <a:stretch/>
        </p:blipFill>
        <p:spPr>
          <a:xfrm>
            <a:off x="10390" y="1830829"/>
            <a:ext cx="12171221" cy="3792223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id="{91DF230F-8E58-3863-70E3-474542E440CA}"/>
              </a:ext>
            </a:extLst>
          </p:cNvPr>
          <p:cNvGrpSpPr/>
          <p:nvPr/>
        </p:nvGrpSpPr>
        <p:grpSpPr>
          <a:xfrm>
            <a:off x="3618835" y="5258594"/>
            <a:ext cx="3995428" cy="1409297"/>
            <a:chOff x="0" y="0"/>
            <a:chExt cx="3352808" cy="1182626"/>
          </a:xfrm>
        </p:grpSpPr>
        <p:grpSp>
          <p:nvGrpSpPr>
            <p:cNvPr id="5" name="Google Shape;317;p26">
              <a:extLst>
                <a:ext uri="{FF2B5EF4-FFF2-40B4-BE49-F238E27FC236}">
                  <a16:creationId xmlns:a16="http://schemas.microsoft.com/office/drawing/2014/main" id="{9631CD74-E0B1-21CC-3B06-C5917ABED600}"/>
                </a:ext>
              </a:extLst>
            </p:cNvPr>
            <p:cNvGrpSpPr/>
            <p:nvPr/>
          </p:nvGrpSpPr>
          <p:grpSpPr>
            <a:xfrm>
              <a:off x="0" y="0"/>
              <a:ext cx="3352808" cy="1182626"/>
              <a:chOff x="267726" y="0"/>
              <a:chExt cx="3352808" cy="1182626"/>
            </a:xfrm>
          </p:grpSpPr>
          <p:pic>
            <p:nvPicPr>
              <p:cNvPr id="7" name="Google Shape;318;p26">
                <a:extLst>
                  <a:ext uri="{FF2B5EF4-FFF2-40B4-BE49-F238E27FC236}">
                    <a16:creationId xmlns:a16="http://schemas.microsoft.com/office/drawing/2014/main" id="{E073C4C9-F07F-D764-83F6-22F23FE9863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67726" y="0"/>
                <a:ext cx="3352807" cy="11826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Google Shape;319;p26">
                <a:extLst>
                  <a:ext uri="{FF2B5EF4-FFF2-40B4-BE49-F238E27FC236}">
                    <a16:creationId xmlns:a16="http://schemas.microsoft.com/office/drawing/2014/main" id="{2097B1E7-E178-75E3-BC90-CB82FC5B3AD6}"/>
                  </a:ext>
                </a:extLst>
              </p:cNvPr>
              <p:cNvSpPr txBox="1"/>
              <p:nvPr/>
            </p:nvSpPr>
            <p:spPr>
              <a:xfrm>
                <a:off x="1450433" y="451690"/>
                <a:ext cx="2170101" cy="662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362" tIns="25674" rIns="51362" bIns="25674" anchor="t" anchorCtr="0">
                <a:spAutoFit/>
              </a:bodyPr>
              <a:lstStyle/>
              <a:p>
                <a:r>
                  <a:rPr lang="en-US" sz="2397" b="1">
                    <a:solidFill>
                      <a:schemeClr val="lt1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Thảo luận nhóm</a:t>
                </a:r>
                <a:endParaRPr sz="749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  <p:pic>
          <p:nvPicPr>
            <p:cNvPr id="6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E1FEEC9B-8A36-9F0D-28A0-6299BB63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563" y="257912"/>
              <a:ext cx="930143" cy="804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5612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46508" r="46604" b="21111"/>
          <a:stretch/>
        </p:blipFill>
        <p:spPr bwMode="auto">
          <a:xfrm>
            <a:off x="5510665" y="1060257"/>
            <a:ext cx="6595060" cy="416525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7014" y="929334"/>
            <a:ext cx="5650676" cy="9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 biển báo và trang trí cột, đế.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014" y="1716674"/>
            <a:ext cx="5536521" cy="14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 </a:t>
            </a:r>
            <a:endParaRPr lang="en-US" sz="2846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bộ phận của biển báo.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645" y="2831982"/>
            <a:ext cx="5318021" cy="14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</a:t>
            </a:r>
            <a:endParaRPr lang="en-US" sz="2846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tròn làm biển báo cấm và mặt đế.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645" y="3885620"/>
            <a:ext cx="5414025" cy="1844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endParaRPr lang="en-US" sz="2846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 kẻ để cắt giấy tạo các bộ phần của biển báo.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2645" y="5937133"/>
            <a:ext cx="7126354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 để cắt các bộ phận cho thẳng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276" y="575124"/>
            <a:ext cx="4468631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Giấy thủ công: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276" y="1723185"/>
            <a:ext cx="2748013" cy="9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Băng dính: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276" y="2831982"/>
            <a:ext cx="2748013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Com pa: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275" y="4006287"/>
            <a:ext cx="2984615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Thước kẻ: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275" y="5470526"/>
            <a:ext cx="3270003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Bút </a:t>
            </a:r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chì:</a:t>
            </a:r>
          </a:p>
        </p:txBody>
      </p:sp>
    </p:spTree>
    <p:extLst>
      <p:ext uri="{BB962C8B-B14F-4D97-AF65-F5344CB8AC3E}">
        <p14:creationId xmlns:p14="http://schemas.microsoft.com/office/powerpoint/2010/main" val="1805548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  <p:bldP spid="14" grpId="0"/>
      <p:bldP spid="12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46508" r="19423" b="21111"/>
          <a:stretch/>
        </p:blipFill>
        <p:spPr bwMode="auto">
          <a:xfrm>
            <a:off x="6161321" y="887467"/>
            <a:ext cx="5919479" cy="44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0712" y="974666"/>
            <a:ext cx="5414025" cy="14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</a:t>
            </a:r>
            <a:endParaRPr lang="en-US" sz="2846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 màu các bộ phận của biển báo.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9004" y="2171839"/>
            <a:ext cx="5414025" cy="9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</a:t>
            </a:r>
            <a:endParaRPr lang="en-US" sz="2846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 của biển báo.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9004" y="3207201"/>
            <a:ext cx="5414025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Cắt giấy màu.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004" y="3910725"/>
            <a:ext cx="5414025" cy="9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</a:t>
            </a:r>
            <a:endParaRPr lang="en-US" sz="2846" b="1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</a:t>
            </a:r>
            <a:r>
              <a:rPr lang="en-US" sz="2846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cột của biển báo.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499" y="974666"/>
            <a:ext cx="2748013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Hồ dán: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499" y="2171839"/>
            <a:ext cx="2748013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Đất nặn: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498" y="3207201"/>
            <a:ext cx="1706919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Kéo: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9498" y="3910726"/>
            <a:ext cx="3476322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46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Que tre, gỗ :</a:t>
            </a:r>
          </a:p>
        </p:txBody>
      </p:sp>
    </p:spTree>
    <p:extLst>
      <p:ext uri="{BB962C8B-B14F-4D97-AF65-F5344CB8AC3E}">
        <p14:creationId xmlns:p14="http://schemas.microsoft.com/office/powerpoint/2010/main" val="2830336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14" grpId="0"/>
      <p:bldP spid="12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76201" y="402190"/>
            <a:ext cx="6163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Gấp </a:t>
            </a:r>
            <a:r>
              <a:rPr lang="en-US" sz="7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en-US" sz="7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endParaRPr lang="en-US" sz="7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523400" y="1968706"/>
            <a:ext cx="817243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D78FF57-6F1E-4A59-8F95-7643CB1E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2" y="2536329"/>
            <a:ext cx="4834794" cy="3365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D24F48-85A6-4AFE-B333-D7A4772C4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135" y1="54375" x2="58333" y2="12812"/>
                        <a14:foregroundMark x1="67188" y1="4375" x2="68750" y2="1250"/>
                        <a14:foregroundMark x1="65625" y1="2500" x2="69531" y2="1250"/>
                        <a14:foregroundMark x1="68490" y1="1875" x2="65625" y2="1875"/>
                        <a14:foregroundMark x1="96875" y1="6563" x2="98958" y2="2188"/>
                        <a14:foregroundMark x1="95052" y1="4375" x2="99219" y2="625"/>
                        <a14:foregroundMark x1="94531" y1="2500" x2="97656" y2="625"/>
                        <a14:foregroundMark x1="20313" y1="53125" x2="56510" y2="10938"/>
                        <a14:foregroundMark x1="23177" y1="56875" x2="60938" y2="13750"/>
                        <a14:foregroundMark x1="1302" y1="95313" x2="1823" y2="96875"/>
                        <a14:foregroundMark x1="3646" y1="96563" x2="3125" y2="99375"/>
                        <a14:foregroundMark x1="3125" y1="95625" x2="2083" y2="99063"/>
                        <a14:foregroundMark x1="3385" y1="95625" x2="3385" y2="95625"/>
                        <a14:foregroundMark x1="3125" y1="95000" x2="3125" y2="95000"/>
                        <a14:foregroundMark x1="1302" y1="94375" x2="1302" y2="94375"/>
                        <a14:foregroundMark x1="1302" y1="94375" x2="1302" y2="94375"/>
                        <a14:foregroundMark x1="1302" y1="94375" x2="1302" y2="94375"/>
                        <a14:foregroundMark x1="67448" y1="98125" x2="67448" y2="98125"/>
                        <a14:foregroundMark x1="67969" y1="97500" x2="67969" y2="97500"/>
                        <a14:foregroundMark x1="68229" y1="96563" x2="68229" y2="96563"/>
                        <a14:foregroundMark x1="68229" y1="95000" x2="68229" y2="95000"/>
                        <a14:foregroundMark x1="67969" y1="94063" x2="67969" y2="94063"/>
                        <a14:foregroundMark x1="66927" y1="94063" x2="66927" y2="94063"/>
                        <a14:foregroundMark x1="66667" y1="94063" x2="66667" y2="94063"/>
                        <a14:foregroundMark x1="66146" y1="94375" x2="66146" y2="94375"/>
                        <a14:foregroundMark x1="65885" y1="95000" x2="65885" y2="95000"/>
                        <a14:foregroundMark x1="65625" y1="95625" x2="65625" y2="95625"/>
                        <a14:foregroundMark x1="65365" y1="96563" x2="65365" y2="96563"/>
                        <a14:foregroundMark x1="65625" y1="96875" x2="66927" y2="96875"/>
                        <a14:foregroundMark x1="66927" y1="96875" x2="68229" y2="96875"/>
                        <a14:foregroundMark x1="68490" y1="96875" x2="68490" y2="96875"/>
                        <a14:foregroundMark x1="69271" y1="96875" x2="69271" y2="96875"/>
                        <a14:foregroundMark x1="69271" y1="96875" x2="69271" y2="96875"/>
                        <a14:foregroundMark x1="98177" y1="96250" x2="98177" y2="96250"/>
                        <a14:foregroundMark x1="98177" y1="96250" x2="98177" y2="96250"/>
                        <a14:foregroundMark x1="97396" y1="96250" x2="97396" y2="96250"/>
                        <a14:foregroundMark x1="97396" y1="96250" x2="97396" y2="96250"/>
                        <a14:foregroundMark x1="97135" y1="96250" x2="97135" y2="96250"/>
                        <a14:foregroundMark x1="96354" y1="96563" x2="96354" y2="96563"/>
                        <a14:foregroundMark x1="96094" y1="96875" x2="96094" y2="96875"/>
                        <a14:foregroundMark x1="96094" y1="97500" x2="96094" y2="97500"/>
                        <a14:foregroundMark x1="97396" y1="98750" x2="97396" y2="98750"/>
                        <a14:foregroundMark x1="97396" y1="99063" x2="97396" y2="99063"/>
                        <a14:foregroundMark x1="98698" y1="97813" x2="98698" y2="97813"/>
                        <a14:foregroundMark x1="98698" y1="96250" x2="98698" y2="96250"/>
                        <a14:foregroundMark x1="68490" y1="50625" x2="97917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70" y="2648951"/>
            <a:ext cx="5209547" cy="31807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610145" y="5901930"/>
            <a:ext cx="4597413" cy="830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85248" indent="-385248" algn="ctr">
              <a:buAutoNum type="arabicPeriod"/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đôi tờ giấy hình chữ nhật.</a:t>
            </a:r>
          </a:p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 nếp gấp và mở ra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6361247" y="5846591"/>
            <a:ext cx="483479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Gấp chéo tờ giấy, miết nép gấp và mở ra. Làm tương tự ở nửa kia.</a:t>
            </a:r>
          </a:p>
        </p:txBody>
      </p:sp>
    </p:spTree>
    <p:extLst>
      <p:ext uri="{BB962C8B-B14F-4D97-AF65-F5344CB8AC3E}">
        <p14:creationId xmlns:p14="http://schemas.microsoft.com/office/powerpoint/2010/main" val="17037201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3401" y="1088822"/>
            <a:ext cx="3754537" cy="530273"/>
            <a:chOff x="1508918" y="1888664"/>
            <a:chExt cx="8674608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523400" y="1968706"/>
            <a:ext cx="817243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6512339" y="5846591"/>
            <a:ext cx="483479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Gấp theo đường nét đứt </a:t>
            </a:r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hình vẽ.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4DF55-F4D1-4910-A844-A267D20D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2" y="2422557"/>
            <a:ext cx="5250608" cy="3424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A2430-E452-4B76-9E26-64BC8A2B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47" y="2464926"/>
            <a:ext cx="4985886" cy="324912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616556" y="5846591"/>
            <a:ext cx="4928809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Tại điểm GA trùng với GD. Làm tương tự ở nửa kia.</a:t>
            </a:r>
          </a:p>
        </p:txBody>
      </p:sp>
    </p:spTree>
    <p:extLst>
      <p:ext uri="{BB962C8B-B14F-4D97-AF65-F5344CB8AC3E}">
        <p14:creationId xmlns:p14="http://schemas.microsoft.com/office/powerpoint/2010/main" val="10975790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5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C0A191-6976-4679-8D9E-02C5E122A7AB}"/>
              </a:ext>
            </a:extLst>
          </p:cNvPr>
          <p:cNvSpPr/>
          <p:nvPr/>
        </p:nvSpPr>
        <p:spPr>
          <a:xfrm>
            <a:off x="2405166" y="646909"/>
            <a:ext cx="7076661" cy="1404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3401" y="1088822"/>
            <a:ext cx="3754537" cy="530273"/>
            <a:chOff x="1508918" y="1888664"/>
            <a:chExt cx="8674608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523400" y="1968706"/>
            <a:ext cx="817243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99D36F-6F03-47A4-A28E-8832ADEB9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90" y="2338092"/>
            <a:ext cx="5707754" cy="3641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14649F-90BF-4F16-94B6-67AE31F00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8" y="2413242"/>
            <a:ext cx="4602282" cy="35662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594519" y="6048279"/>
            <a:ext cx="5251134" cy="461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Gấp theo đường nét đứt KG và KH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6723574" y="6048278"/>
            <a:ext cx="4834794" cy="461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Gấp theo đường nét đứt MP</a:t>
            </a:r>
          </a:p>
        </p:txBody>
      </p:sp>
    </p:spTree>
    <p:extLst>
      <p:ext uri="{BB962C8B-B14F-4D97-AF65-F5344CB8AC3E}">
        <p14:creationId xmlns:p14="http://schemas.microsoft.com/office/powerpoint/2010/main" val="27849229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3401" y="1088822"/>
            <a:ext cx="3754537" cy="530273"/>
            <a:chOff x="1508918" y="1888664"/>
            <a:chExt cx="8674608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Gấp máy bay.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523400" y="1968706"/>
            <a:ext cx="817243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3470433" y="5769179"/>
            <a:ext cx="525113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Gấp hai nửa ra ngoài. Gấp hai cánh vào để tạo sản phẩm hoàn chỉnh.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ED329-D413-402C-8B3A-4810FCA8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90" y="2646152"/>
            <a:ext cx="5368767" cy="27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96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523400" y="1968706"/>
            <a:ext cx="817243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440834" y="5738432"/>
            <a:ext cx="5389920" cy="1060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9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Dùng com pa vẽ trên tấm bìa đường tròn có bán kính 2cm. Cắt theo đường tròn để được bánh xe.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6361247" y="5901930"/>
            <a:ext cx="483479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Làm tương tự được 4 bánh xe có bán kính 2cm.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07E0C3-ABF0-459B-A94A-3DBAE6964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1" y="2413242"/>
            <a:ext cx="4449438" cy="31400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318DC89-5A16-49F9-985D-73E916B9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43" y="2378197"/>
            <a:ext cx="4775107" cy="348868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6A09CD6-79FF-48EE-8358-36BD10972AF9}"/>
              </a:ext>
            </a:extLst>
          </p:cNvPr>
          <p:cNvSpPr/>
          <p:nvPr/>
        </p:nvSpPr>
        <p:spPr>
          <a:xfrm>
            <a:off x="3574784" y="493851"/>
            <a:ext cx="6731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 hình xe đua</a:t>
            </a:r>
          </a:p>
        </p:txBody>
      </p:sp>
    </p:spTree>
    <p:extLst>
      <p:ext uri="{BB962C8B-B14F-4D97-AF65-F5344CB8AC3E}">
        <p14:creationId xmlns:p14="http://schemas.microsoft.com/office/powerpoint/2010/main" val="5560534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523400" y="1968706"/>
            <a:ext cx="817243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cùng thực hiện gấp máy bay theo các bước dưới đây: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594519" y="6006996"/>
            <a:ext cx="4928809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Vẽ trên tấm bìa hình chữ nhật có kích thước 8 cm x 12 cm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6514048" y="5954404"/>
            <a:ext cx="483479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Dùng kéo cắt tạo khung xe. Cắt góc hai đầu khung xe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DC4268-8DD2-41E2-B7FF-02D413284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8" y="2413281"/>
            <a:ext cx="4744723" cy="3366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62B67E-15C8-4A20-BDDE-A372E26CE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9" y="2360647"/>
            <a:ext cx="5423944" cy="364634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45186DA-490F-4B18-9811-E7C5D7C6725F}"/>
              </a:ext>
            </a:extLst>
          </p:cNvPr>
          <p:cNvGrpSpPr/>
          <p:nvPr/>
        </p:nvGrpSpPr>
        <p:grpSpPr>
          <a:xfrm>
            <a:off x="523400" y="1088822"/>
            <a:ext cx="5344290" cy="530273"/>
            <a:chOff x="1508918" y="1888664"/>
            <a:chExt cx="8674608" cy="707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F26303-17BA-4917-AF14-E603133F71A5}"/>
                </a:ext>
              </a:extLst>
            </p:cNvPr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01B54B-21C2-4C29-9A9C-58C80DA1F3A2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28437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788584" y="1987760"/>
            <a:ext cx="4616970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Làm ống đỡ trục bánh xe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652291" y="5787573"/>
            <a:ext cx="525113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Trên khung xe, đánh dấu điểm M,N G,H. Vẽ đoạn thẳng MN và GH.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F51867-51F8-4A15-BE54-3350B1B04583}"/>
              </a:ext>
            </a:extLst>
          </p:cNvPr>
          <p:cNvSpPr/>
          <p:nvPr/>
        </p:nvSpPr>
        <p:spPr>
          <a:xfrm>
            <a:off x="6346349" y="5565482"/>
            <a:ext cx="5479444" cy="11989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Cắt 2 đoạn ống hiuts dài 9cm. Dùng băng dính dán 2 ống hút vào khung xe tại vị trí MN và GH.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E28DC-FA2B-4F7B-AC6C-EA6CD02B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94" y="2251421"/>
            <a:ext cx="5500177" cy="31573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84688-0EF0-4321-AF26-83E9E280F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5" y="2505602"/>
            <a:ext cx="5135587" cy="315730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4D36358-C19B-4D4A-A277-011FBBFA9A49}"/>
              </a:ext>
            </a:extLst>
          </p:cNvPr>
          <p:cNvGrpSpPr/>
          <p:nvPr/>
        </p:nvGrpSpPr>
        <p:grpSpPr>
          <a:xfrm>
            <a:off x="523400" y="1088822"/>
            <a:ext cx="5344290" cy="530273"/>
            <a:chOff x="1508918" y="1888664"/>
            <a:chExt cx="8674608" cy="707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D85639-A360-4510-867A-E90A0CEF0775}"/>
                </a:ext>
              </a:extLst>
            </p:cNvPr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3C161E-0626-47C0-8E33-12050BE0F282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746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788585" y="1987760"/>
            <a:ext cx="4875053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Gắn bánh vào trục bánh xe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401858" y="2584466"/>
            <a:ext cx="5251134" cy="29053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Chuẩn bị 2 que tre hoặc gỗ, dài 12cm để làm trục bánh xe</a:t>
            </a:r>
          </a:p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Dùng đầu mũi com pa tạo một lỗ ở tâm bánh xe đủ để xuyên trục bánh xe qua.</a:t>
            </a:r>
          </a:p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Lắp bánh xe vào trục làm bánh xe, cách đầu trục khoảng 1cm.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A2926-999C-4969-AEAE-6300200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4466"/>
            <a:ext cx="5680976" cy="36194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416256C-FC14-4773-A3B5-DE4534891CC4}"/>
              </a:ext>
            </a:extLst>
          </p:cNvPr>
          <p:cNvGrpSpPr/>
          <p:nvPr/>
        </p:nvGrpSpPr>
        <p:grpSpPr>
          <a:xfrm>
            <a:off x="523400" y="1088822"/>
            <a:ext cx="5344290" cy="530273"/>
            <a:chOff x="1508918" y="1888664"/>
            <a:chExt cx="8674608" cy="707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C9653F-2918-40B6-B36C-03B620910690}"/>
                </a:ext>
              </a:extLst>
            </p:cNvPr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AA395C-56DD-4DBF-A713-0FC9F324EB93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075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844867" y="2034258"/>
            <a:ext cx="4793718" cy="8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Gắn bánh vào trục bánh xe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844866" y="2583104"/>
            <a:ext cx="5251134" cy="32742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Luồn trục bánh xe vào trong ống hút dán trên khung xe đầu kia lắp tiếp bánh xe còn lại.</a:t>
            </a:r>
          </a:p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Dùng băng dính hoặc keo dán để cố định bánh xe vào trục.</a:t>
            </a:r>
          </a:p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397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lắp bánh xe vào trục cần đảm bảo bánh xe vuông góc với trục bánh xe.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FD549-B90C-4884-A55F-8EBDCF4D7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2"/>
          <a:stretch/>
        </p:blipFill>
        <p:spPr>
          <a:xfrm>
            <a:off x="6495543" y="1833873"/>
            <a:ext cx="5251134" cy="435513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7DDFEF4-0EA1-4175-866E-00924ADEC892}"/>
              </a:ext>
            </a:extLst>
          </p:cNvPr>
          <p:cNvGrpSpPr/>
          <p:nvPr/>
        </p:nvGrpSpPr>
        <p:grpSpPr>
          <a:xfrm>
            <a:off x="523400" y="1088822"/>
            <a:ext cx="5344290" cy="530273"/>
            <a:chOff x="1508918" y="1888664"/>
            <a:chExt cx="8674608" cy="707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ABB52C-5F74-44F5-A391-1D9C63A35B83}"/>
                </a:ext>
              </a:extLst>
            </p:cNvPr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50EE44-0A49-4476-97C7-78039F46F565}"/>
                </a:ext>
              </a:extLst>
            </p:cNvPr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33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3400" y="1088822"/>
            <a:ext cx="5344290" cy="530273"/>
            <a:chOff x="1508918" y="1888664"/>
            <a:chExt cx="8674608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Làm mô hình xe đua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CA8EA9-2DC6-4700-AD7B-70C838E75224}"/>
              </a:ext>
            </a:extLst>
          </p:cNvPr>
          <p:cNvSpPr/>
          <p:nvPr/>
        </p:nvSpPr>
        <p:spPr>
          <a:xfrm>
            <a:off x="523400" y="1602519"/>
            <a:ext cx="3121367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Quy trình thực hiện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3B541B-EA2E-491B-B1E2-E9DDEE899729}"/>
              </a:ext>
            </a:extLst>
          </p:cNvPr>
          <p:cNvSpPr/>
          <p:nvPr/>
        </p:nvSpPr>
        <p:spPr>
          <a:xfrm>
            <a:off x="788584" y="2109188"/>
            <a:ext cx="6155238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Chạy thử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E5D31-88CA-4B77-84B3-32B120DC8446}"/>
              </a:ext>
            </a:extLst>
          </p:cNvPr>
          <p:cNvSpPr/>
          <p:nvPr/>
        </p:nvSpPr>
        <p:spPr>
          <a:xfrm>
            <a:off x="788583" y="2629915"/>
            <a:ext cx="5251134" cy="11989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Đặt xe xuống bề mặt bằng phẳng dùng tay đẩy xe về phía trước quan sát xe di chuyển.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6BC87-FA81-482D-91CA-75C5B357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88" y="2522531"/>
            <a:ext cx="5707754" cy="40160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2CB47D2-BF76-4178-BD83-EB1ECC5FA47F}"/>
              </a:ext>
            </a:extLst>
          </p:cNvPr>
          <p:cNvSpPr/>
          <p:nvPr/>
        </p:nvSpPr>
        <p:spPr>
          <a:xfrm>
            <a:off x="787789" y="3901468"/>
            <a:ext cx="6155238" cy="46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5: Chạy thử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6A3BFD-657D-42F8-AA97-1B475587935A}"/>
              </a:ext>
            </a:extLst>
          </p:cNvPr>
          <p:cNvSpPr/>
          <p:nvPr/>
        </p:nvSpPr>
        <p:spPr>
          <a:xfrm>
            <a:off x="787789" y="4422194"/>
            <a:ext cx="5251134" cy="83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899"/>
              </a:spcBef>
            </a:pPr>
            <a:r>
              <a:rPr lang="vi-VN" sz="239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Dùng bút chì trang trí hoặc gắn thêm một số bộ phận</a:t>
            </a:r>
          </a:p>
        </p:txBody>
      </p:sp>
    </p:spTree>
    <p:extLst>
      <p:ext uri="{BB962C8B-B14F-4D97-AF65-F5344CB8AC3E}">
        <p14:creationId xmlns:p14="http://schemas.microsoft.com/office/powerpoint/2010/main" val="4279740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4" grpId="0" animBg="1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1FAD-3A1F-4BA8-B133-4340AD1B0E00}"/>
              </a:ext>
            </a:extLst>
          </p:cNvPr>
          <p:cNvSpPr/>
          <p:nvPr/>
        </p:nvSpPr>
        <p:spPr>
          <a:xfrm>
            <a:off x="1952124" y="1180196"/>
            <a:ext cx="7751928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Kính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mạnh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khỏe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7DEFC6-56A4-4B12-BC60-666A944D1AD7}"/>
              </a:ext>
            </a:extLst>
          </p:cNvPr>
          <p:cNvSpPr/>
          <p:nvPr/>
        </p:nvSpPr>
        <p:spPr>
          <a:xfrm>
            <a:off x="2337129" y="2821147"/>
            <a:ext cx="7246961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chăm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ngoan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! 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7E243016-2043-4447-B5DD-D0AAF89BEF02}"/>
              </a:ext>
            </a:extLst>
          </p:cNvPr>
          <p:cNvGrpSpPr>
            <a:grpSpLocks/>
          </p:cNvGrpSpPr>
          <p:nvPr/>
        </p:nvGrpSpPr>
        <p:grpSpPr bwMode="auto">
          <a:xfrm>
            <a:off x="-198783" y="-92765"/>
            <a:ext cx="12390783" cy="7015853"/>
            <a:chOff x="0" y="0"/>
            <a:chExt cx="5760" cy="4320"/>
          </a:xfrm>
        </p:grpSpPr>
        <p:pic>
          <p:nvPicPr>
            <p:cNvPr id="7" name="Picture 13" descr="flower[1][1][1][1]">
              <a:extLst>
                <a:ext uri="{FF2B5EF4-FFF2-40B4-BE49-F238E27FC236}">
                  <a16:creationId xmlns:a16="http://schemas.microsoft.com/office/drawing/2014/main" id="{A8745302-92D0-498F-B7E9-667C45F796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flower[1][1][1][1]">
              <a:extLst>
                <a:ext uri="{FF2B5EF4-FFF2-40B4-BE49-F238E27FC236}">
                  <a16:creationId xmlns:a16="http://schemas.microsoft.com/office/drawing/2014/main" id="{DE2FDE05-64C2-4470-A4A6-ABE6272D8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flower[1][1][1][1]">
              <a:extLst>
                <a:ext uri="{FF2B5EF4-FFF2-40B4-BE49-F238E27FC236}">
                  <a16:creationId xmlns:a16="http://schemas.microsoft.com/office/drawing/2014/main" id="{FF7D61AE-459C-443C-AF26-F95B0ED3C1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flower[1][1][1][1]">
              <a:extLst>
                <a:ext uri="{FF2B5EF4-FFF2-40B4-BE49-F238E27FC236}">
                  <a16:creationId xmlns:a16="http://schemas.microsoft.com/office/drawing/2014/main" id="{6DD323D6-4742-4020-8ACE-E95A1EA617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012">
              <a:extLst>
                <a:ext uri="{FF2B5EF4-FFF2-40B4-BE49-F238E27FC236}">
                  <a16:creationId xmlns:a16="http://schemas.microsoft.com/office/drawing/2014/main" id="{5451C355-7BA8-46A7-846E-5BFA868768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012">
              <a:extLst>
                <a:ext uri="{FF2B5EF4-FFF2-40B4-BE49-F238E27FC236}">
                  <a16:creationId xmlns:a16="http://schemas.microsoft.com/office/drawing/2014/main" id="{66F79482-A6BB-4403-B83B-DBC45DDBC6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012">
              <a:extLst>
                <a:ext uri="{FF2B5EF4-FFF2-40B4-BE49-F238E27FC236}">
                  <a16:creationId xmlns:a16="http://schemas.microsoft.com/office/drawing/2014/main" id="{E50FDC5D-C985-46C1-BF27-26FC0455F6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012">
              <a:extLst>
                <a:ext uri="{FF2B5EF4-FFF2-40B4-BE49-F238E27FC236}">
                  <a16:creationId xmlns:a16="http://schemas.microsoft.com/office/drawing/2014/main" id="{52E08800-4548-483A-812F-B097C43C41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a_blum10">
            <a:extLst>
              <a:ext uri="{FF2B5EF4-FFF2-40B4-BE49-F238E27FC236}">
                <a16:creationId xmlns:a16="http://schemas.microsoft.com/office/drawing/2014/main" id="{93062BCD-B50F-4F6D-A788-75464A5151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93" y="5215507"/>
            <a:ext cx="1618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Hoa hong">
            <a:extLst>
              <a:ext uri="{FF2B5EF4-FFF2-40B4-BE49-F238E27FC236}">
                <a16:creationId xmlns:a16="http://schemas.microsoft.com/office/drawing/2014/main" id="{E288E7DD-D216-4453-B19A-ECB098654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01" y="4488992"/>
            <a:ext cx="2971800" cy="2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rosesrt">
            <a:extLst>
              <a:ext uri="{FF2B5EF4-FFF2-40B4-BE49-F238E27FC236}">
                <a16:creationId xmlns:a16="http://schemas.microsoft.com/office/drawing/2014/main" id="{872ABA29-6DDC-4B99-8DA0-D8036D18D5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82" y="5171073"/>
            <a:ext cx="1618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C0A191-6976-4679-8D9E-02C5E122A7AB}"/>
              </a:ext>
            </a:extLst>
          </p:cNvPr>
          <p:cNvSpPr/>
          <p:nvPr/>
        </p:nvSpPr>
        <p:spPr>
          <a:xfrm>
            <a:off x="2405166" y="646909"/>
            <a:ext cx="7076661" cy="1404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FCE6-1561-4EDB-8ADB-1F66170128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803275"/>
            <a:ext cx="10515600" cy="1325563"/>
          </a:xfrm>
        </p:spPr>
        <p:txBody>
          <a:bodyPr/>
          <a:lstStyle/>
          <a:p>
            <a:r>
              <a:rPr lang="en-US" dirty="0"/>
              <a:t>`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183C560-087F-49E1-B24E-06DEC618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48" y="4124489"/>
            <a:ext cx="10033360" cy="14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6AAD214-7C58-4D56-984A-7A636C38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16" y="2215207"/>
            <a:ext cx="11002143" cy="26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9031566-1177-4EDE-9E2C-178DE00C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2" y="803275"/>
            <a:ext cx="8598052" cy="40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C04160E-5D2D-4948-B15D-7BDABE17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234" y="3250146"/>
            <a:ext cx="5112323" cy="23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5C5D63-A89B-4F0A-B0AB-05EFC8473EFB}"/>
              </a:ext>
            </a:extLst>
          </p:cNvPr>
          <p:cNvSpPr txBox="1"/>
          <p:nvPr/>
        </p:nvSpPr>
        <p:spPr>
          <a:xfrm>
            <a:off x="135401" y="1451680"/>
            <a:ext cx="1128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em.</a:t>
            </a:r>
            <a:endParaRPr lang="en-US" sz="3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234421" y="0"/>
            <a:ext cx="8728651" cy="1033455"/>
            <a:chOff x="435093" y="492918"/>
            <a:chExt cx="11411687" cy="1046163"/>
          </a:xfrm>
        </p:grpSpPr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768620" y="492918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thẻ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93" y="508844"/>
              <a:ext cx="883356" cy="88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574979" y="4394389"/>
            <a:ext cx="5434509" cy="1354658"/>
          </a:xfrm>
          <a:custGeom>
            <a:avLst/>
            <a:gdLst>
              <a:gd name="connsiteX0" fmla="*/ 0 w 5434509"/>
              <a:gd name="connsiteY0" fmla="*/ 225781 h 1354658"/>
              <a:gd name="connsiteX1" fmla="*/ 225781 w 5434509"/>
              <a:gd name="connsiteY1" fmla="*/ 0 h 1354658"/>
              <a:gd name="connsiteX2" fmla="*/ 5208728 w 5434509"/>
              <a:gd name="connsiteY2" fmla="*/ 0 h 1354658"/>
              <a:gd name="connsiteX3" fmla="*/ 5434509 w 5434509"/>
              <a:gd name="connsiteY3" fmla="*/ 225781 h 1354658"/>
              <a:gd name="connsiteX4" fmla="*/ 5434509 w 5434509"/>
              <a:gd name="connsiteY4" fmla="*/ 1128877 h 1354658"/>
              <a:gd name="connsiteX5" fmla="*/ 5208728 w 5434509"/>
              <a:gd name="connsiteY5" fmla="*/ 1354658 h 1354658"/>
              <a:gd name="connsiteX6" fmla="*/ 225781 w 5434509"/>
              <a:gd name="connsiteY6" fmla="*/ 1354658 h 1354658"/>
              <a:gd name="connsiteX7" fmla="*/ 0 w 5434509"/>
              <a:gd name="connsiteY7" fmla="*/ 1128877 h 1354658"/>
              <a:gd name="connsiteX8" fmla="*/ 0 w 5434509"/>
              <a:gd name="connsiteY8" fmla="*/ 225781 h 13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4509" h="1354658" fill="none" extrusionOk="0">
                <a:moveTo>
                  <a:pt x="0" y="225781"/>
                </a:moveTo>
                <a:cubicBezTo>
                  <a:pt x="-3335" y="99691"/>
                  <a:pt x="102074" y="1125"/>
                  <a:pt x="225781" y="0"/>
                </a:cubicBezTo>
                <a:cubicBezTo>
                  <a:pt x="1656371" y="-61902"/>
                  <a:pt x="4616614" y="-101778"/>
                  <a:pt x="5208728" y="0"/>
                </a:cubicBezTo>
                <a:cubicBezTo>
                  <a:pt x="5311334" y="-6926"/>
                  <a:pt x="5439938" y="93851"/>
                  <a:pt x="5434509" y="225781"/>
                </a:cubicBezTo>
                <a:cubicBezTo>
                  <a:pt x="5453285" y="548215"/>
                  <a:pt x="5402622" y="829353"/>
                  <a:pt x="5434509" y="1128877"/>
                </a:cubicBezTo>
                <a:cubicBezTo>
                  <a:pt x="5429523" y="1251131"/>
                  <a:pt x="5329028" y="1334344"/>
                  <a:pt x="5208728" y="1354658"/>
                </a:cubicBezTo>
                <a:cubicBezTo>
                  <a:pt x="3329085" y="1212266"/>
                  <a:pt x="1229113" y="1465759"/>
                  <a:pt x="225781" y="1354658"/>
                </a:cubicBezTo>
                <a:cubicBezTo>
                  <a:pt x="85038" y="1362687"/>
                  <a:pt x="-4394" y="1273606"/>
                  <a:pt x="0" y="1128877"/>
                </a:cubicBezTo>
                <a:cubicBezTo>
                  <a:pt x="65896" y="786496"/>
                  <a:pt x="47107" y="369320"/>
                  <a:pt x="0" y="225781"/>
                </a:cubicBezTo>
                <a:close/>
              </a:path>
              <a:path w="5434509" h="1354658" stroke="0" extrusionOk="0">
                <a:moveTo>
                  <a:pt x="0" y="225781"/>
                </a:moveTo>
                <a:cubicBezTo>
                  <a:pt x="-4284" y="95424"/>
                  <a:pt x="90456" y="-17781"/>
                  <a:pt x="225781" y="0"/>
                </a:cubicBezTo>
                <a:cubicBezTo>
                  <a:pt x="864499" y="-164947"/>
                  <a:pt x="4187913" y="-52288"/>
                  <a:pt x="5208728" y="0"/>
                </a:cubicBezTo>
                <a:cubicBezTo>
                  <a:pt x="5332939" y="-7575"/>
                  <a:pt x="5422030" y="103084"/>
                  <a:pt x="5434509" y="225781"/>
                </a:cubicBezTo>
                <a:cubicBezTo>
                  <a:pt x="5439373" y="408185"/>
                  <a:pt x="5509302" y="829505"/>
                  <a:pt x="5434509" y="1128877"/>
                </a:cubicBezTo>
                <a:cubicBezTo>
                  <a:pt x="5445336" y="1267551"/>
                  <a:pt x="5327828" y="1344477"/>
                  <a:pt x="5208728" y="1354658"/>
                </a:cubicBezTo>
                <a:cubicBezTo>
                  <a:pt x="4651935" y="1513199"/>
                  <a:pt x="1562639" y="1212822"/>
                  <a:pt x="225781" y="1354658"/>
                </a:cubicBezTo>
                <a:cubicBezTo>
                  <a:pt x="100168" y="1370789"/>
                  <a:pt x="14062" y="1248683"/>
                  <a:pt x="0" y="1128877"/>
                </a:cubicBezTo>
                <a:cubicBezTo>
                  <a:pt x="-26273" y="807002"/>
                  <a:pt x="18901" y="593757"/>
                  <a:pt x="0" y="225781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cm ở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li.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71" y="1313234"/>
            <a:ext cx="4410655" cy="2737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185" y="4442454"/>
            <a:ext cx="496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64" y="1157591"/>
            <a:ext cx="3033308" cy="2666321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6276419" y="4354905"/>
            <a:ext cx="5434509" cy="1354658"/>
          </a:xfrm>
          <a:custGeom>
            <a:avLst/>
            <a:gdLst>
              <a:gd name="connsiteX0" fmla="*/ 0 w 5434509"/>
              <a:gd name="connsiteY0" fmla="*/ 225781 h 1354658"/>
              <a:gd name="connsiteX1" fmla="*/ 225781 w 5434509"/>
              <a:gd name="connsiteY1" fmla="*/ 0 h 1354658"/>
              <a:gd name="connsiteX2" fmla="*/ 5208728 w 5434509"/>
              <a:gd name="connsiteY2" fmla="*/ 0 h 1354658"/>
              <a:gd name="connsiteX3" fmla="*/ 5434509 w 5434509"/>
              <a:gd name="connsiteY3" fmla="*/ 225781 h 1354658"/>
              <a:gd name="connsiteX4" fmla="*/ 5434509 w 5434509"/>
              <a:gd name="connsiteY4" fmla="*/ 1128877 h 1354658"/>
              <a:gd name="connsiteX5" fmla="*/ 5208728 w 5434509"/>
              <a:gd name="connsiteY5" fmla="*/ 1354658 h 1354658"/>
              <a:gd name="connsiteX6" fmla="*/ 225781 w 5434509"/>
              <a:gd name="connsiteY6" fmla="*/ 1354658 h 1354658"/>
              <a:gd name="connsiteX7" fmla="*/ 0 w 5434509"/>
              <a:gd name="connsiteY7" fmla="*/ 1128877 h 1354658"/>
              <a:gd name="connsiteX8" fmla="*/ 0 w 5434509"/>
              <a:gd name="connsiteY8" fmla="*/ 225781 h 13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4509" h="1354658" fill="none" extrusionOk="0">
                <a:moveTo>
                  <a:pt x="0" y="225781"/>
                </a:moveTo>
                <a:cubicBezTo>
                  <a:pt x="-3335" y="99691"/>
                  <a:pt x="102074" y="1125"/>
                  <a:pt x="225781" y="0"/>
                </a:cubicBezTo>
                <a:cubicBezTo>
                  <a:pt x="1656371" y="-61902"/>
                  <a:pt x="4616614" y="-101778"/>
                  <a:pt x="5208728" y="0"/>
                </a:cubicBezTo>
                <a:cubicBezTo>
                  <a:pt x="5311334" y="-6926"/>
                  <a:pt x="5439938" y="93851"/>
                  <a:pt x="5434509" y="225781"/>
                </a:cubicBezTo>
                <a:cubicBezTo>
                  <a:pt x="5453285" y="548215"/>
                  <a:pt x="5402622" y="829353"/>
                  <a:pt x="5434509" y="1128877"/>
                </a:cubicBezTo>
                <a:cubicBezTo>
                  <a:pt x="5429523" y="1251131"/>
                  <a:pt x="5329028" y="1334344"/>
                  <a:pt x="5208728" y="1354658"/>
                </a:cubicBezTo>
                <a:cubicBezTo>
                  <a:pt x="3329085" y="1212266"/>
                  <a:pt x="1229113" y="1465759"/>
                  <a:pt x="225781" y="1354658"/>
                </a:cubicBezTo>
                <a:cubicBezTo>
                  <a:pt x="85038" y="1362687"/>
                  <a:pt x="-4394" y="1273606"/>
                  <a:pt x="0" y="1128877"/>
                </a:cubicBezTo>
                <a:cubicBezTo>
                  <a:pt x="65896" y="786496"/>
                  <a:pt x="47107" y="369320"/>
                  <a:pt x="0" y="225781"/>
                </a:cubicBezTo>
                <a:close/>
              </a:path>
              <a:path w="5434509" h="1354658" stroke="0" extrusionOk="0">
                <a:moveTo>
                  <a:pt x="0" y="225781"/>
                </a:moveTo>
                <a:cubicBezTo>
                  <a:pt x="-4284" y="95424"/>
                  <a:pt x="90456" y="-17781"/>
                  <a:pt x="225781" y="0"/>
                </a:cubicBezTo>
                <a:cubicBezTo>
                  <a:pt x="864499" y="-164947"/>
                  <a:pt x="4187913" y="-52288"/>
                  <a:pt x="5208728" y="0"/>
                </a:cubicBezTo>
                <a:cubicBezTo>
                  <a:pt x="5332939" y="-7575"/>
                  <a:pt x="5422030" y="103084"/>
                  <a:pt x="5434509" y="225781"/>
                </a:cubicBezTo>
                <a:cubicBezTo>
                  <a:pt x="5439373" y="408185"/>
                  <a:pt x="5509302" y="829505"/>
                  <a:pt x="5434509" y="1128877"/>
                </a:cubicBezTo>
                <a:cubicBezTo>
                  <a:pt x="5445336" y="1267551"/>
                  <a:pt x="5327828" y="1344477"/>
                  <a:pt x="5208728" y="1354658"/>
                </a:cubicBezTo>
                <a:cubicBezTo>
                  <a:pt x="4651935" y="1513199"/>
                  <a:pt x="1562639" y="1212822"/>
                  <a:pt x="225781" y="1354658"/>
                </a:cubicBezTo>
                <a:cubicBezTo>
                  <a:pt x="100168" y="1370789"/>
                  <a:pt x="14062" y="1248683"/>
                  <a:pt x="0" y="1128877"/>
                </a:cubicBezTo>
                <a:cubicBezTo>
                  <a:pt x="-26273" y="807002"/>
                  <a:pt x="18901" y="593757"/>
                  <a:pt x="0" y="225781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cm.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234421" y="347312"/>
            <a:ext cx="8728651" cy="686143"/>
            <a:chOff x="435093" y="492918"/>
            <a:chExt cx="11411687" cy="1046163"/>
          </a:xfrm>
        </p:grpSpPr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768620" y="492918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thẻ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93" y="508844"/>
              <a:ext cx="883356" cy="88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574979" y="4394389"/>
            <a:ext cx="4522315" cy="1354658"/>
          </a:xfrm>
          <a:custGeom>
            <a:avLst/>
            <a:gdLst>
              <a:gd name="connsiteX0" fmla="*/ 0 w 4522315"/>
              <a:gd name="connsiteY0" fmla="*/ 225781 h 1354658"/>
              <a:gd name="connsiteX1" fmla="*/ 225781 w 4522315"/>
              <a:gd name="connsiteY1" fmla="*/ 0 h 1354658"/>
              <a:gd name="connsiteX2" fmla="*/ 4296534 w 4522315"/>
              <a:gd name="connsiteY2" fmla="*/ 0 h 1354658"/>
              <a:gd name="connsiteX3" fmla="*/ 4522315 w 4522315"/>
              <a:gd name="connsiteY3" fmla="*/ 225781 h 1354658"/>
              <a:gd name="connsiteX4" fmla="*/ 4522315 w 4522315"/>
              <a:gd name="connsiteY4" fmla="*/ 1128877 h 1354658"/>
              <a:gd name="connsiteX5" fmla="*/ 4296534 w 4522315"/>
              <a:gd name="connsiteY5" fmla="*/ 1354658 h 1354658"/>
              <a:gd name="connsiteX6" fmla="*/ 225781 w 4522315"/>
              <a:gd name="connsiteY6" fmla="*/ 1354658 h 1354658"/>
              <a:gd name="connsiteX7" fmla="*/ 0 w 4522315"/>
              <a:gd name="connsiteY7" fmla="*/ 1128877 h 1354658"/>
              <a:gd name="connsiteX8" fmla="*/ 0 w 4522315"/>
              <a:gd name="connsiteY8" fmla="*/ 225781 h 13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2315" h="1354658" fill="none" extrusionOk="0">
                <a:moveTo>
                  <a:pt x="0" y="225781"/>
                </a:moveTo>
                <a:cubicBezTo>
                  <a:pt x="-3335" y="99691"/>
                  <a:pt x="102074" y="1125"/>
                  <a:pt x="225781" y="0"/>
                </a:cubicBezTo>
                <a:cubicBezTo>
                  <a:pt x="1102591" y="-61902"/>
                  <a:pt x="3198046" y="-101778"/>
                  <a:pt x="4296534" y="0"/>
                </a:cubicBezTo>
                <a:cubicBezTo>
                  <a:pt x="4399140" y="-6926"/>
                  <a:pt x="4527744" y="93851"/>
                  <a:pt x="4522315" y="225781"/>
                </a:cubicBezTo>
                <a:cubicBezTo>
                  <a:pt x="4541091" y="548215"/>
                  <a:pt x="4490428" y="829353"/>
                  <a:pt x="4522315" y="1128877"/>
                </a:cubicBezTo>
                <a:cubicBezTo>
                  <a:pt x="4517329" y="1251131"/>
                  <a:pt x="4416834" y="1334344"/>
                  <a:pt x="4296534" y="1354658"/>
                </a:cubicBezTo>
                <a:cubicBezTo>
                  <a:pt x="2636678" y="1212266"/>
                  <a:pt x="2256228" y="1465759"/>
                  <a:pt x="225781" y="1354658"/>
                </a:cubicBezTo>
                <a:cubicBezTo>
                  <a:pt x="85038" y="1362687"/>
                  <a:pt x="-4394" y="1273606"/>
                  <a:pt x="0" y="1128877"/>
                </a:cubicBezTo>
                <a:cubicBezTo>
                  <a:pt x="65896" y="786496"/>
                  <a:pt x="47107" y="369320"/>
                  <a:pt x="0" y="225781"/>
                </a:cubicBezTo>
                <a:close/>
              </a:path>
              <a:path w="4522315" h="1354658" stroke="0" extrusionOk="0">
                <a:moveTo>
                  <a:pt x="0" y="225781"/>
                </a:moveTo>
                <a:cubicBezTo>
                  <a:pt x="-4284" y="95424"/>
                  <a:pt x="90456" y="-17781"/>
                  <a:pt x="225781" y="0"/>
                </a:cubicBezTo>
                <a:cubicBezTo>
                  <a:pt x="1944049" y="-164947"/>
                  <a:pt x="2428170" y="-52288"/>
                  <a:pt x="4296534" y="0"/>
                </a:cubicBezTo>
                <a:cubicBezTo>
                  <a:pt x="4420745" y="-7575"/>
                  <a:pt x="4509836" y="103084"/>
                  <a:pt x="4522315" y="225781"/>
                </a:cubicBezTo>
                <a:cubicBezTo>
                  <a:pt x="4527179" y="408185"/>
                  <a:pt x="4597108" y="829505"/>
                  <a:pt x="4522315" y="1128877"/>
                </a:cubicBezTo>
                <a:cubicBezTo>
                  <a:pt x="4533142" y="1267551"/>
                  <a:pt x="4415634" y="1344477"/>
                  <a:pt x="4296534" y="1354658"/>
                </a:cubicBezTo>
                <a:cubicBezTo>
                  <a:pt x="2372886" y="1513199"/>
                  <a:pt x="2162387" y="1212822"/>
                  <a:pt x="225781" y="1354658"/>
                </a:cubicBezTo>
                <a:cubicBezTo>
                  <a:pt x="100168" y="1370789"/>
                  <a:pt x="14062" y="1248683"/>
                  <a:pt x="0" y="1128877"/>
                </a:cubicBezTo>
                <a:cubicBezTo>
                  <a:pt x="-26273" y="807002"/>
                  <a:pt x="18901" y="593757"/>
                  <a:pt x="0" y="225781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tam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AD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5428035" y="4354905"/>
            <a:ext cx="6282894" cy="1354658"/>
          </a:xfrm>
          <a:custGeom>
            <a:avLst/>
            <a:gdLst>
              <a:gd name="connsiteX0" fmla="*/ 0 w 6282894"/>
              <a:gd name="connsiteY0" fmla="*/ 225781 h 1354658"/>
              <a:gd name="connsiteX1" fmla="*/ 225781 w 6282894"/>
              <a:gd name="connsiteY1" fmla="*/ 0 h 1354658"/>
              <a:gd name="connsiteX2" fmla="*/ 6057113 w 6282894"/>
              <a:gd name="connsiteY2" fmla="*/ 0 h 1354658"/>
              <a:gd name="connsiteX3" fmla="*/ 6282894 w 6282894"/>
              <a:gd name="connsiteY3" fmla="*/ 225781 h 1354658"/>
              <a:gd name="connsiteX4" fmla="*/ 6282894 w 6282894"/>
              <a:gd name="connsiteY4" fmla="*/ 1128877 h 1354658"/>
              <a:gd name="connsiteX5" fmla="*/ 6057113 w 6282894"/>
              <a:gd name="connsiteY5" fmla="*/ 1354658 h 1354658"/>
              <a:gd name="connsiteX6" fmla="*/ 225781 w 6282894"/>
              <a:gd name="connsiteY6" fmla="*/ 1354658 h 1354658"/>
              <a:gd name="connsiteX7" fmla="*/ 0 w 6282894"/>
              <a:gd name="connsiteY7" fmla="*/ 1128877 h 1354658"/>
              <a:gd name="connsiteX8" fmla="*/ 0 w 6282894"/>
              <a:gd name="connsiteY8" fmla="*/ 225781 h 13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2894" h="1354658" fill="none" extrusionOk="0">
                <a:moveTo>
                  <a:pt x="0" y="225781"/>
                </a:moveTo>
                <a:cubicBezTo>
                  <a:pt x="-3335" y="99691"/>
                  <a:pt x="102074" y="1125"/>
                  <a:pt x="225781" y="0"/>
                </a:cubicBezTo>
                <a:cubicBezTo>
                  <a:pt x="2485756" y="-61902"/>
                  <a:pt x="5207028" y="-101778"/>
                  <a:pt x="6057113" y="0"/>
                </a:cubicBezTo>
                <a:cubicBezTo>
                  <a:pt x="6159719" y="-6926"/>
                  <a:pt x="6288323" y="93851"/>
                  <a:pt x="6282894" y="225781"/>
                </a:cubicBezTo>
                <a:cubicBezTo>
                  <a:pt x="6301670" y="548215"/>
                  <a:pt x="6251007" y="829353"/>
                  <a:pt x="6282894" y="1128877"/>
                </a:cubicBezTo>
                <a:cubicBezTo>
                  <a:pt x="6277908" y="1251131"/>
                  <a:pt x="6177413" y="1334344"/>
                  <a:pt x="6057113" y="1354658"/>
                </a:cubicBezTo>
                <a:cubicBezTo>
                  <a:pt x="3848920" y="1212266"/>
                  <a:pt x="2935536" y="1465759"/>
                  <a:pt x="225781" y="1354658"/>
                </a:cubicBezTo>
                <a:cubicBezTo>
                  <a:pt x="85038" y="1362687"/>
                  <a:pt x="-4394" y="1273606"/>
                  <a:pt x="0" y="1128877"/>
                </a:cubicBezTo>
                <a:cubicBezTo>
                  <a:pt x="65896" y="786496"/>
                  <a:pt x="47107" y="369320"/>
                  <a:pt x="0" y="225781"/>
                </a:cubicBezTo>
                <a:close/>
              </a:path>
              <a:path w="6282894" h="1354658" stroke="0" extrusionOk="0">
                <a:moveTo>
                  <a:pt x="0" y="225781"/>
                </a:moveTo>
                <a:cubicBezTo>
                  <a:pt x="-4284" y="95424"/>
                  <a:pt x="90456" y="-17781"/>
                  <a:pt x="225781" y="0"/>
                </a:cubicBezTo>
                <a:cubicBezTo>
                  <a:pt x="2716146" y="-164947"/>
                  <a:pt x="5424794" y="-52288"/>
                  <a:pt x="6057113" y="0"/>
                </a:cubicBezTo>
                <a:cubicBezTo>
                  <a:pt x="6181324" y="-7575"/>
                  <a:pt x="6270415" y="103084"/>
                  <a:pt x="6282894" y="225781"/>
                </a:cubicBezTo>
                <a:cubicBezTo>
                  <a:pt x="6287758" y="408185"/>
                  <a:pt x="6357687" y="829505"/>
                  <a:pt x="6282894" y="1128877"/>
                </a:cubicBezTo>
                <a:cubicBezTo>
                  <a:pt x="6293721" y="1267551"/>
                  <a:pt x="6176213" y="1344477"/>
                  <a:pt x="6057113" y="1354658"/>
                </a:cubicBezTo>
                <a:cubicBezTo>
                  <a:pt x="4158856" y="1513199"/>
                  <a:pt x="1839304" y="1212822"/>
                  <a:pt x="225781" y="1354658"/>
                </a:cubicBezTo>
                <a:cubicBezTo>
                  <a:pt x="100168" y="1370789"/>
                  <a:pt x="14062" y="1248683"/>
                  <a:pt x="0" y="1128877"/>
                </a:cubicBezTo>
                <a:cubicBezTo>
                  <a:pt x="-26273" y="807002"/>
                  <a:pt x="18901" y="593757"/>
                  <a:pt x="0" y="225781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D,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A, D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93" y="1127466"/>
            <a:ext cx="3677056" cy="3076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16" y="1271283"/>
            <a:ext cx="6692630" cy="26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0" y="892098"/>
            <a:ext cx="10518202" cy="342838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696830" y="4320484"/>
            <a:ext cx="5350212" cy="1316399"/>
          </a:xfrm>
          <a:custGeom>
            <a:avLst/>
            <a:gdLst>
              <a:gd name="connsiteX0" fmla="*/ 0 w 5350212"/>
              <a:gd name="connsiteY0" fmla="*/ 219404 h 1316399"/>
              <a:gd name="connsiteX1" fmla="*/ 219404 w 5350212"/>
              <a:gd name="connsiteY1" fmla="*/ 0 h 1316399"/>
              <a:gd name="connsiteX2" fmla="*/ 5130808 w 5350212"/>
              <a:gd name="connsiteY2" fmla="*/ 0 h 1316399"/>
              <a:gd name="connsiteX3" fmla="*/ 5350212 w 5350212"/>
              <a:gd name="connsiteY3" fmla="*/ 219404 h 1316399"/>
              <a:gd name="connsiteX4" fmla="*/ 5350212 w 5350212"/>
              <a:gd name="connsiteY4" fmla="*/ 1096995 h 1316399"/>
              <a:gd name="connsiteX5" fmla="*/ 5130808 w 5350212"/>
              <a:gd name="connsiteY5" fmla="*/ 1316399 h 1316399"/>
              <a:gd name="connsiteX6" fmla="*/ 219404 w 5350212"/>
              <a:gd name="connsiteY6" fmla="*/ 1316399 h 1316399"/>
              <a:gd name="connsiteX7" fmla="*/ 0 w 5350212"/>
              <a:gd name="connsiteY7" fmla="*/ 1096995 h 1316399"/>
              <a:gd name="connsiteX8" fmla="*/ 0 w 5350212"/>
              <a:gd name="connsiteY8" fmla="*/ 219404 h 131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212" h="1316399" fill="none" extrusionOk="0">
                <a:moveTo>
                  <a:pt x="0" y="219404"/>
                </a:moveTo>
                <a:cubicBezTo>
                  <a:pt x="-10229" y="93953"/>
                  <a:pt x="113251" y="17097"/>
                  <a:pt x="219404" y="0"/>
                </a:cubicBezTo>
                <a:cubicBezTo>
                  <a:pt x="1019083" y="-61902"/>
                  <a:pt x="4424429" y="-101778"/>
                  <a:pt x="5130808" y="0"/>
                </a:cubicBezTo>
                <a:cubicBezTo>
                  <a:pt x="5245550" y="-2017"/>
                  <a:pt x="5363489" y="80538"/>
                  <a:pt x="5350212" y="219404"/>
                </a:cubicBezTo>
                <a:cubicBezTo>
                  <a:pt x="5424282" y="499457"/>
                  <a:pt x="5364563" y="992361"/>
                  <a:pt x="5350212" y="1096995"/>
                </a:cubicBezTo>
                <a:cubicBezTo>
                  <a:pt x="5342614" y="1214448"/>
                  <a:pt x="5251396" y="1313697"/>
                  <a:pt x="5130808" y="1316399"/>
                </a:cubicBezTo>
                <a:cubicBezTo>
                  <a:pt x="4590229" y="1174007"/>
                  <a:pt x="1035146" y="1427500"/>
                  <a:pt x="219404" y="1316399"/>
                </a:cubicBezTo>
                <a:cubicBezTo>
                  <a:pt x="96455" y="1317288"/>
                  <a:pt x="-2453" y="1229353"/>
                  <a:pt x="0" y="1096995"/>
                </a:cubicBezTo>
                <a:cubicBezTo>
                  <a:pt x="39127" y="811262"/>
                  <a:pt x="31205" y="656693"/>
                  <a:pt x="0" y="219404"/>
                </a:cubicBezTo>
                <a:close/>
              </a:path>
              <a:path w="5350212" h="1316399" stroke="0" extrusionOk="0">
                <a:moveTo>
                  <a:pt x="0" y="219404"/>
                </a:moveTo>
                <a:cubicBezTo>
                  <a:pt x="-4837" y="91839"/>
                  <a:pt x="86717" y="-19258"/>
                  <a:pt x="219404" y="0"/>
                </a:cubicBezTo>
                <a:cubicBezTo>
                  <a:pt x="2496539" y="-164947"/>
                  <a:pt x="3700825" y="-52288"/>
                  <a:pt x="5130808" y="0"/>
                </a:cubicBezTo>
                <a:cubicBezTo>
                  <a:pt x="5251519" y="-7239"/>
                  <a:pt x="5331395" y="101243"/>
                  <a:pt x="5350212" y="219404"/>
                </a:cubicBezTo>
                <a:cubicBezTo>
                  <a:pt x="5422382" y="586542"/>
                  <a:pt x="5304992" y="911340"/>
                  <a:pt x="5350212" y="1096995"/>
                </a:cubicBezTo>
                <a:cubicBezTo>
                  <a:pt x="5354237" y="1223365"/>
                  <a:pt x="5248186" y="1309494"/>
                  <a:pt x="5130808" y="1316399"/>
                </a:cubicBezTo>
                <a:cubicBezTo>
                  <a:pt x="4247624" y="1474940"/>
                  <a:pt x="913707" y="1174563"/>
                  <a:pt x="219404" y="1316399"/>
                </a:cubicBezTo>
                <a:cubicBezTo>
                  <a:pt x="97837" y="1323321"/>
                  <a:pt x="4432" y="1216627"/>
                  <a:pt x="0" y="1096995"/>
                </a:cubicBezTo>
                <a:cubicBezTo>
                  <a:pt x="32635" y="756081"/>
                  <a:pt x="59603" y="365688"/>
                  <a:pt x="0" y="219404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AC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6789909" y="4320484"/>
            <a:ext cx="4516234" cy="721725"/>
          </a:xfrm>
          <a:custGeom>
            <a:avLst/>
            <a:gdLst>
              <a:gd name="connsiteX0" fmla="*/ 0 w 4516234"/>
              <a:gd name="connsiteY0" fmla="*/ 120290 h 721725"/>
              <a:gd name="connsiteX1" fmla="*/ 120290 w 4516234"/>
              <a:gd name="connsiteY1" fmla="*/ 0 h 721725"/>
              <a:gd name="connsiteX2" fmla="*/ 4395944 w 4516234"/>
              <a:gd name="connsiteY2" fmla="*/ 0 h 721725"/>
              <a:gd name="connsiteX3" fmla="*/ 4516234 w 4516234"/>
              <a:gd name="connsiteY3" fmla="*/ 120290 h 721725"/>
              <a:gd name="connsiteX4" fmla="*/ 4516234 w 4516234"/>
              <a:gd name="connsiteY4" fmla="*/ 601435 h 721725"/>
              <a:gd name="connsiteX5" fmla="*/ 4395944 w 4516234"/>
              <a:gd name="connsiteY5" fmla="*/ 721725 h 721725"/>
              <a:gd name="connsiteX6" fmla="*/ 120290 w 4516234"/>
              <a:gd name="connsiteY6" fmla="*/ 721725 h 721725"/>
              <a:gd name="connsiteX7" fmla="*/ 0 w 4516234"/>
              <a:gd name="connsiteY7" fmla="*/ 601435 h 721725"/>
              <a:gd name="connsiteX8" fmla="*/ 0 w 4516234"/>
              <a:gd name="connsiteY8" fmla="*/ 120290 h 72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6234" h="721725" fill="none" extrusionOk="0">
                <a:moveTo>
                  <a:pt x="0" y="120290"/>
                </a:moveTo>
                <a:cubicBezTo>
                  <a:pt x="-1237" y="53339"/>
                  <a:pt x="56419" y="2918"/>
                  <a:pt x="120290" y="0"/>
                </a:cubicBezTo>
                <a:cubicBezTo>
                  <a:pt x="914819" y="-61902"/>
                  <a:pt x="2514227" y="-101778"/>
                  <a:pt x="4395944" y="0"/>
                </a:cubicBezTo>
                <a:cubicBezTo>
                  <a:pt x="4451850" y="-3301"/>
                  <a:pt x="4516777" y="53133"/>
                  <a:pt x="4516234" y="120290"/>
                </a:cubicBezTo>
                <a:cubicBezTo>
                  <a:pt x="4507400" y="338932"/>
                  <a:pt x="4508800" y="461689"/>
                  <a:pt x="4516234" y="601435"/>
                </a:cubicBezTo>
                <a:cubicBezTo>
                  <a:pt x="4509060" y="664357"/>
                  <a:pt x="4460870" y="714755"/>
                  <a:pt x="4395944" y="721725"/>
                </a:cubicBezTo>
                <a:cubicBezTo>
                  <a:pt x="2724167" y="579333"/>
                  <a:pt x="1983826" y="832826"/>
                  <a:pt x="120290" y="721725"/>
                </a:cubicBezTo>
                <a:cubicBezTo>
                  <a:pt x="47361" y="724975"/>
                  <a:pt x="-1863" y="676361"/>
                  <a:pt x="0" y="601435"/>
                </a:cubicBezTo>
                <a:cubicBezTo>
                  <a:pt x="-14498" y="369105"/>
                  <a:pt x="-25613" y="335871"/>
                  <a:pt x="0" y="120290"/>
                </a:cubicBezTo>
                <a:close/>
              </a:path>
              <a:path w="4516234" h="721725" stroke="0" extrusionOk="0">
                <a:moveTo>
                  <a:pt x="0" y="120290"/>
                </a:moveTo>
                <a:cubicBezTo>
                  <a:pt x="-5777" y="46221"/>
                  <a:pt x="47490" y="-10648"/>
                  <a:pt x="120290" y="0"/>
                </a:cubicBezTo>
                <a:cubicBezTo>
                  <a:pt x="816376" y="-164947"/>
                  <a:pt x="3595054" y="-52288"/>
                  <a:pt x="4395944" y="0"/>
                </a:cubicBezTo>
                <a:cubicBezTo>
                  <a:pt x="4462306" y="-1127"/>
                  <a:pt x="4504063" y="55804"/>
                  <a:pt x="4516234" y="120290"/>
                </a:cubicBezTo>
                <a:cubicBezTo>
                  <a:pt x="4476984" y="280685"/>
                  <a:pt x="4523495" y="489891"/>
                  <a:pt x="4516234" y="601435"/>
                </a:cubicBezTo>
                <a:cubicBezTo>
                  <a:pt x="4522460" y="675907"/>
                  <a:pt x="4459698" y="716849"/>
                  <a:pt x="4395944" y="721725"/>
                </a:cubicBezTo>
                <a:cubicBezTo>
                  <a:pt x="2717829" y="880266"/>
                  <a:pt x="1475231" y="579889"/>
                  <a:pt x="120290" y="721725"/>
                </a:cubicBezTo>
                <a:cubicBezTo>
                  <a:pt x="53405" y="729641"/>
                  <a:pt x="3669" y="666593"/>
                  <a:pt x="0" y="601435"/>
                </a:cubicBezTo>
                <a:cubicBezTo>
                  <a:pt x="34207" y="514825"/>
                  <a:pt x="-26438" y="346355"/>
                  <a:pt x="0" y="120290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234421" y="347312"/>
            <a:ext cx="8728651" cy="686143"/>
            <a:chOff x="435093" y="492918"/>
            <a:chExt cx="11411687" cy="1046163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768620" y="492918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thẻ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1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93" y="508844"/>
              <a:ext cx="883356" cy="88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88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924127" y="4247822"/>
            <a:ext cx="5301575" cy="1014843"/>
          </a:xfrm>
          <a:custGeom>
            <a:avLst/>
            <a:gdLst>
              <a:gd name="connsiteX0" fmla="*/ 0 w 5301575"/>
              <a:gd name="connsiteY0" fmla="*/ 169144 h 1014843"/>
              <a:gd name="connsiteX1" fmla="*/ 169144 w 5301575"/>
              <a:gd name="connsiteY1" fmla="*/ 0 h 1014843"/>
              <a:gd name="connsiteX2" fmla="*/ 5132431 w 5301575"/>
              <a:gd name="connsiteY2" fmla="*/ 0 h 1014843"/>
              <a:gd name="connsiteX3" fmla="*/ 5301575 w 5301575"/>
              <a:gd name="connsiteY3" fmla="*/ 169144 h 1014843"/>
              <a:gd name="connsiteX4" fmla="*/ 5301575 w 5301575"/>
              <a:gd name="connsiteY4" fmla="*/ 845699 h 1014843"/>
              <a:gd name="connsiteX5" fmla="*/ 5132431 w 5301575"/>
              <a:gd name="connsiteY5" fmla="*/ 1014843 h 1014843"/>
              <a:gd name="connsiteX6" fmla="*/ 169144 w 5301575"/>
              <a:gd name="connsiteY6" fmla="*/ 1014843 h 1014843"/>
              <a:gd name="connsiteX7" fmla="*/ 0 w 5301575"/>
              <a:gd name="connsiteY7" fmla="*/ 845699 h 1014843"/>
              <a:gd name="connsiteX8" fmla="*/ 0 w 5301575"/>
              <a:gd name="connsiteY8" fmla="*/ 169144 h 101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1575" h="1014843" fill="none" extrusionOk="0">
                <a:moveTo>
                  <a:pt x="0" y="169144"/>
                </a:moveTo>
                <a:cubicBezTo>
                  <a:pt x="-4858" y="73696"/>
                  <a:pt x="80327" y="5235"/>
                  <a:pt x="169144" y="0"/>
                </a:cubicBezTo>
                <a:cubicBezTo>
                  <a:pt x="1948749" y="-61902"/>
                  <a:pt x="4108240" y="-101778"/>
                  <a:pt x="5132431" y="0"/>
                </a:cubicBezTo>
                <a:cubicBezTo>
                  <a:pt x="5210475" y="-4820"/>
                  <a:pt x="5312095" y="61709"/>
                  <a:pt x="5301575" y="169144"/>
                </a:cubicBezTo>
                <a:cubicBezTo>
                  <a:pt x="5278027" y="455681"/>
                  <a:pt x="5318482" y="613338"/>
                  <a:pt x="5301575" y="845699"/>
                </a:cubicBezTo>
                <a:cubicBezTo>
                  <a:pt x="5300525" y="938601"/>
                  <a:pt x="5223099" y="1002141"/>
                  <a:pt x="5132431" y="1014843"/>
                </a:cubicBezTo>
                <a:cubicBezTo>
                  <a:pt x="2941717" y="872451"/>
                  <a:pt x="1330001" y="1125944"/>
                  <a:pt x="169144" y="1014843"/>
                </a:cubicBezTo>
                <a:cubicBezTo>
                  <a:pt x="66644" y="1019388"/>
                  <a:pt x="-3602" y="955537"/>
                  <a:pt x="0" y="845699"/>
                </a:cubicBezTo>
                <a:cubicBezTo>
                  <a:pt x="52046" y="673735"/>
                  <a:pt x="-42002" y="321788"/>
                  <a:pt x="0" y="169144"/>
                </a:cubicBezTo>
                <a:close/>
              </a:path>
              <a:path w="5301575" h="1014843" stroke="0" extrusionOk="0">
                <a:moveTo>
                  <a:pt x="0" y="169144"/>
                </a:moveTo>
                <a:cubicBezTo>
                  <a:pt x="-5850" y="67996"/>
                  <a:pt x="68808" y="-11575"/>
                  <a:pt x="169144" y="0"/>
                </a:cubicBezTo>
                <a:cubicBezTo>
                  <a:pt x="700765" y="-164947"/>
                  <a:pt x="3807575" y="-52288"/>
                  <a:pt x="5132431" y="0"/>
                </a:cubicBezTo>
                <a:cubicBezTo>
                  <a:pt x="5225109" y="-11557"/>
                  <a:pt x="5292206" y="77228"/>
                  <a:pt x="5301575" y="169144"/>
                </a:cubicBezTo>
                <a:cubicBezTo>
                  <a:pt x="5306969" y="257281"/>
                  <a:pt x="5354034" y="539918"/>
                  <a:pt x="5301575" y="845699"/>
                </a:cubicBezTo>
                <a:cubicBezTo>
                  <a:pt x="5303234" y="941257"/>
                  <a:pt x="5224631" y="1012630"/>
                  <a:pt x="5132431" y="1014843"/>
                </a:cubicBezTo>
                <a:cubicBezTo>
                  <a:pt x="4155159" y="1173384"/>
                  <a:pt x="807039" y="873007"/>
                  <a:pt x="169144" y="1014843"/>
                </a:cubicBezTo>
                <a:cubicBezTo>
                  <a:pt x="74835" y="1030523"/>
                  <a:pt x="10878" y="935332"/>
                  <a:pt x="0" y="845699"/>
                </a:cubicBezTo>
                <a:cubicBezTo>
                  <a:pt x="-25078" y="582661"/>
                  <a:pt x="25573" y="389890"/>
                  <a:pt x="0" y="169144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Luồn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6556360" y="4208912"/>
            <a:ext cx="5068194" cy="1053754"/>
          </a:xfrm>
          <a:custGeom>
            <a:avLst/>
            <a:gdLst>
              <a:gd name="connsiteX0" fmla="*/ 0 w 5068194"/>
              <a:gd name="connsiteY0" fmla="*/ 175629 h 1053754"/>
              <a:gd name="connsiteX1" fmla="*/ 175629 w 5068194"/>
              <a:gd name="connsiteY1" fmla="*/ 0 h 1053754"/>
              <a:gd name="connsiteX2" fmla="*/ 4892565 w 5068194"/>
              <a:gd name="connsiteY2" fmla="*/ 0 h 1053754"/>
              <a:gd name="connsiteX3" fmla="*/ 5068194 w 5068194"/>
              <a:gd name="connsiteY3" fmla="*/ 175629 h 1053754"/>
              <a:gd name="connsiteX4" fmla="*/ 5068194 w 5068194"/>
              <a:gd name="connsiteY4" fmla="*/ 878125 h 1053754"/>
              <a:gd name="connsiteX5" fmla="*/ 4892565 w 5068194"/>
              <a:gd name="connsiteY5" fmla="*/ 1053754 h 1053754"/>
              <a:gd name="connsiteX6" fmla="*/ 175629 w 5068194"/>
              <a:gd name="connsiteY6" fmla="*/ 1053754 h 1053754"/>
              <a:gd name="connsiteX7" fmla="*/ 0 w 5068194"/>
              <a:gd name="connsiteY7" fmla="*/ 878125 h 1053754"/>
              <a:gd name="connsiteX8" fmla="*/ 0 w 5068194"/>
              <a:gd name="connsiteY8" fmla="*/ 175629 h 105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8194" h="1053754" fill="none" extrusionOk="0">
                <a:moveTo>
                  <a:pt x="0" y="175629"/>
                </a:moveTo>
                <a:cubicBezTo>
                  <a:pt x="-4802" y="76624"/>
                  <a:pt x="86301" y="8730"/>
                  <a:pt x="175629" y="0"/>
                </a:cubicBezTo>
                <a:cubicBezTo>
                  <a:pt x="2011054" y="-61902"/>
                  <a:pt x="3474171" y="-101778"/>
                  <a:pt x="4892565" y="0"/>
                </a:cubicBezTo>
                <a:cubicBezTo>
                  <a:pt x="4984866" y="-1472"/>
                  <a:pt x="5074910" y="69682"/>
                  <a:pt x="5068194" y="175629"/>
                </a:cubicBezTo>
                <a:cubicBezTo>
                  <a:pt x="5097389" y="419233"/>
                  <a:pt x="5026363" y="703891"/>
                  <a:pt x="5068194" y="878125"/>
                </a:cubicBezTo>
                <a:cubicBezTo>
                  <a:pt x="5063597" y="972871"/>
                  <a:pt x="4988852" y="1050471"/>
                  <a:pt x="4892565" y="1053754"/>
                </a:cubicBezTo>
                <a:cubicBezTo>
                  <a:pt x="3217863" y="911362"/>
                  <a:pt x="1072373" y="1164855"/>
                  <a:pt x="175629" y="1053754"/>
                </a:cubicBezTo>
                <a:cubicBezTo>
                  <a:pt x="67114" y="1059517"/>
                  <a:pt x="-2946" y="988556"/>
                  <a:pt x="0" y="878125"/>
                </a:cubicBezTo>
                <a:cubicBezTo>
                  <a:pt x="-24538" y="750480"/>
                  <a:pt x="51229" y="345763"/>
                  <a:pt x="0" y="175629"/>
                </a:cubicBezTo>
                <a:close/>
              </a:path>
              <a:path w="5068194" h="1053754" stroke="0" extrusionOk="0">
                <a:moveTo>
                  <a:pt x="0" y="175629"/>
                </a:moveTo>
                <a:cubicBezTo>
                  <a:pt x="-9788" y="65696"/>
                  <a:pt x="70050" y="-14355"/>
                  <a:pt x="175629" y="0"/>
                </a:cubicBezTo>
                <a:cubicBezTo>
                  <a:pt x="708053" y="-164947"/>
                  <a:pt x="2539866" y="-52288"/>
                  <a:pt x="4892565" y="0"/>
                </a:cubicBezTo>
                <a:cubicBezTo>
                  <a:pt x="4988439" y="-17590"/>
                  <a:pt x="5051486" y="81307"/>
                  <a:pt x="5068194" y="175629"/>
                </a:cubicBezTo>
                <a:cubicBezTo>
                  <a:pt x="5011870" y="425988"/>
                  <a:pt x="5014963" y="591813"/>
                  <a:pt x="5068194" y="878125"/>
                </a:cubicBezTo>
                <a:cubicBezTo>
                  <a:pt x="5074383" y="983113"/>
                  <a:pt x="4988472" y="1051770"/>
                  <a:pt x="4892565" y="1053754"/>
                </a:cubicBezTo>
                <a:cubicBezTo>
                  <a:pt x="3955562" y="1212295"/>
                  <a:pt x="2032982" y="911918"/>
                  <a:pt x="175629" y="1053754"/>
                </a:cubicBezTo>
                <a:cubicBezTo>
                  <a:pt x="78295" y="1059681"/>
                  <a:pt x="11329" y="971183"/>
                  <a:pt x="0" y="878125"/>
                </a:cubicBezTo>
                <a:cubicBezTo>
                  <a:pt x="-62579" y="663303"/>
                  <a:pt x="-2146" y="357190"/>
                  <a:pt x="0" y="175629"/>
                </a:cubicBezTo>
                <a:close/>
              </a:path>
            </a:pathLst>
          </a:custGeom>
          <a:solidFill>
            <a:srgbClr val="FDEFE3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8: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GB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6" y="775049"/>
            <a:ext cx="10321045" cy="34727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234421" y="347312"/>
            <a:ext cx="8728651" cy="686143"/>
            <a:chOff x="435093" y="492918"/>
            <a:chExt cx="11411687" cy="1046163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768620" y="492918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thẻ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1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93" y="508844"/>
              <a:ext cx="883356" cy="88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13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1253</Words>
  <Application>Microsoft Office PowerPoint</Application>
  <PresentationFormat>Widescreen</PresentationFormat>
  <Paragraphs>127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宋体</vt:lpstr>
      <vt:lpstr>Arial</vt:lpstr>
      <vt:lpstr>Arial-Rounded</vt:lpstr>
      <vt:lpstr>AvantGarde</vt:lpstr>
      <vt:lpstr>Calibri</vt:lpstr>
      <vt:lpstr>Calibri Light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Kim Anh</cp:lastModifiedBy>
  <cp:revision>152</cp:revision>
  <dcterms:created xsi:type="dcterms:W3CDTF">2022-01-16T07:26:14Z</dcterms:created>
  <dcterms:modified xsi:type="dcterms:W3CDTF">2023-06-03T11:53:48Z</dcterms:modified>
</cp:coreProperties>
</file>