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4" r:id="rId2"/>
    <p:sldId id="256" r:id="rId3"/>
    <p:sldId id="308" r:id="rId4"/>
    <p:sldId id="344" r:id="rId5"/>
    <p:sldId id="350" r:id="rId6"/>
    <p:sldId id="351" r:id="rId7"/>
    <p:sldId id="352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EE77"/>
    <a:srgbClr val="C7EAFC"/>
    <a:srgbClr val="FFFFFF"/>
    <a:srgbClr val="E6E6E6"/>
    <a:srgbClr val="FAD5E5"/>
    <a:srgbClr val="FFF799"/>
    <a:srgbClr val="E6F0C1"/>
    <a:srgbClr val="F8FCFD"/>
    <a:srgbClr val="AAE0FA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88246" autoAdjust="0"/>
  </p:normalViewPr>
  <p:slideViewPr>
    <p:cSldViewPr snapToGrid="0">
      <p:cViewPr varScale="1">
        <p:scale>
          <a:sx n="56" d="100"/>
          <a:sy n="56" d="100"/>
        </p:scale>
        <p:origin x="2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33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26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95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3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535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67437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0634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69495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78074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2850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1597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61109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76554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64034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56056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51886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41856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47331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33638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73225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24138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50443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95422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73525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145964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74262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9554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48628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84637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798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4765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272469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79556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324713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34073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0758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49453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88491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116550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87894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7904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538939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457746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266534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696485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780579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41678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51886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89423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706151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460796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9421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7838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925170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354397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6431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05006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74977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98076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9353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5519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40323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52F90BCB-6B0A-4239-8C55-FD740E5398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4" r:id="rId10"/>
    <p:sldLayoutId id="2147483683" r:id="rId11"/>
    <p:sldLayoutId id="2147483681" r:id="rId12"/>
    <p:sldLayoutId id="2147483680" r:id="rId13"/>
    <p:sldLayoutId id="2147483679" r:id="rId14"/>
    <p:sldLayoutId id="2147483678" r:id="rId15"/>
    <p:sldLayoutId id="2147483676" r:id="rId16"/>
    <p:sldLayoutId id="2147483675" r:id="rId17"/>
    <p:sldLayoutId id="2147483674" r:id="rId18"/>
    <p:sldLayoutId id="2147483673" r:id="rId19"/>
    <p:sldLayoutId id="2147483671" r:id="rId20"/>
    <p:sldLayoutId id="2147483668" r:id="rId21"/>
    <p:sldLayoutId id="2147483667" r:id="rId22"/>
    <p:sldLayoutId id="2147483666" r:id="rId23"/>
    <p:sldLayoutId id="2147483665" r:id="rId24"/>
    <p:sldLayoutId id="2147483664" r:id="rId25"/>
    <p:sldLayoutId id="2147483663" r:id="rId26"/>
    <p:sldLayoutId id="2147483662" r:id="rId27"/>
    <p:sldLayoutId id="2147483661" r:id="rId28"/>
    <p:sldLayoutId id="2147483650" r:id="rId29"/>
    <p:sldLayoutId id="2147483651" r:id="rId30"/>
    <p:sldLayoutId id="2147483652" r:id="rId31"/>
    <p:sldLayoutId id="2147483653" r:id="rId32"/>
    <p:sldLayoutId id="2147483654" r:id="rId33"/>
    <p:sldLayoutId id="2147483655" r:id="rId34"/>
    <p:sldLayoutId id="2147483717" r:id="rId35"/>
    <p:sldLayoutId id="2147483716" r:id="rId36"/>
    <p:sldLayoutId id="2147483715" r:id="rId37"/>
    <p:sldLayoutId id="2147483714" r:id="rId38"/>
    <p:sldLayoutId id="2147483713" r:id="rId39"/>
    <p:sldLayoutId id="2147483712" r:id="rId40"/>
    <p:sldLayoutId id="2147483711" r:id="rId41"/>
    <p:sldLayoutId id="2147483710" r:id="rId42"/>
    <p:sldLayoutId id="2147483709" r:id="rId43"/>
    <p:sldLayoutId id="2147483708" r:id="rId44"/>
    <p:sldLayoutId id="2147483707" r:id="rId45"/>
    <p:sldLayoutId id="2147483706" r:id="rId46"/>
    <p:sldLayoutId id="2147483705" r:id="rId47"/>
    <p:sldLayoutId id="2147483704" r:id="rId48"/>
    <p:sldLayoutId id="2147483703" r:id="rId49"/>
    <p:sldLayoutId id="2147483702" r:id="rId50"/>
    <p:sldLayoutId id="2147483701" r:id="rId51"/>
    <p:sldLayoutId id="2147483700" r:id="rId52"/>
    <p:sldLayoutId id="2147483699" r:id="rId53"/>
    <p:sldLayoutId id="2147483698" r:id="rId54"/>
    <p:sldLayoutId id="2147483697" r:id="rId55"/>
    <p:sldLayoutId id="2147483696" r:id="rId56"/>
    <p:sldLayoutId id="2147483695" r:id="rId57"/>
    <p:sldLayoutId id="2147483694" r:id="rId58"/>
    <p:sldLayoutId id="2147483685" r:id="rId59"/>
    <p:sldLayoutId id="2147483682" r:id="rId60"/>
    <p:sldLayoutId id="2147483677" r:id="rId61"/>
    <p:sldLayoutId id="2147483672" r:id="rId62"/>
    <p:sldLayoutId id="2147483670" r:id="rId63"/>
    <p:sldLayoutId id="2147483669" r:id="rId64"/>
    <p:sldLayoutId id="2147483660" r:id="rId65"/>
    <p:sldLayoutId id="2147483656" r:id="rId66"/>
    <p:sldLayoutId id="2147483657" r:id="rId67"/>
    <p:sldLayoutId id="2147483658" r:id="rId68"/>
    <p:sldLayoutId id="214748365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6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儿童节轻松童趣悠闲高兴口哨马林巴">
            <a:hlinkClick r:id="" action="ppaction://media"/>
            <a:extLst>
              <a:ext uri="{FF2B5EF4-FFF2-40B4-BE49-F238E27FC236}">
                <a16:creationId xmlns:a16="http://schemas.microsoft.com/office/drawing/2014/main" id="{A9E180A5-64A7-4A93-926A-471D8D8E3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-1028700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002891" y="1546452"/>
            <a:ext cx="10146890" cy="3376145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8D3EDD99-BA61-4A6A-B904-BFE0C31491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9186" y="2704850"/>
            <a:ext cx="4778907" cy="4778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A83309-C90D-B24A-0A23-EF7E3BE548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8694" y="2601786"/>
            <a:ext cx="8498561" cy="1444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4BB5C-60B7-DF44-A17F-68E726A9FD21}"/>
              </a:ext>
            </a:extLst>
          </p:cNvPr>
          <p:cNvSpPr txBox="1"/>
          <p:nvPr/>
        </p:nvSpPr>
        <p:spPr>
          <a:xfrm>
            <a:off x="3453587" y="3829977"/>
            <a:ext cx="72234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315687"/>
            <a:ext cx="11858171" cy="5987142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5DD07-8CBF-C8C3-E9A9-4437CE960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54" y="526596"/>
            <a:ext cx="1351189" cy="98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B1768B-17BA-7827-2279-B8588A9F8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2" y="1790700"/>
            <a:ext cx="11496675" cy="3276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B00D7C-7092-FF2A-8301-185B22D4E78B}"/>
              </a:ext>
            </a:extLst>
          </p:cNvPr>
          <p:cNvCxnSpPr/>
          <p:nvPr/>
        </p:nvCxnSpPr>
        <p:spPr>
          <a:xfrm>
            <a:off x="1045029" y="2503714"/>
            <a:ext cx="217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7CE442-C3C1-039D-646C-80916170921E}"/>
              </a:ext>
            </a:extLst>
          </p:cNvPr>
          <p:cNvCxnSpPr/>
          <p:nvPr/>
        </p:nvCxnSpPr>
        <p:spPr>
          <a:xfrm>
            <a:off x="2993572" y="2481943"/>
            <a:ext cx="217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F50014A-25F9-4447-4462-8CB819498F99}"/>
              </a:ext>
            </a:extLst>
          </p:cNvPr>
          <p:cNvSpPr/>
          <p:nvPr/>
        </p:nvSpPr>
        <p:spPr>
          <a:xfrm>
            <a:off x="1556657" y="1883229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521457-0A46-EAE2-5DBE-8052B8AE7415}"/>
              </a:ext>
            </a:extLst>
          </p:cNvPr>
          <p:cNvCxnSpPr/>
          <p:nvPr/>
        </p:nvCxnSpPr>
        <p:spPr>
          <a:xfrm>
            <a:off x="849086" y="3657600"/>
            <a:ext cx="217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62A162-EF5A-D36B-45EE-691D2EF187D7}"/>
              </a:ext>
            </a:extLst>
          </p:cNvPr>
          <p:cNvCxnSpPr/>
          <p:nvPr/>
        </p:nvCxnSpPr>
        <p:spPr>
          <a:xfrm>
            <a:off x="2797629" y="3635829"/>
            <a:ext cx="217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0D77F22-40BC-482C-68E3-1C95112B50FA}"/>
              </a:ext>
            </a:extLst>
          </p:cNvPr>
          <p:cNvSpPr/>
          <p:nvPr/>
        </p:nvSpPr>
        <p:spPr>
          <a:xfrm>
            <a:off x="1556657" y="3015344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6C3ED8A7-5C13-2B51-6549-1055014E7AEC}"/>
              </a:ext>
            </a:extLst>
          </p:cNvPr>
          <p:cNvSpPr/>
          <p:nvPr/>
        </p:nvSpPr>
        <p:spPr>
          <a:xfrm rot="16200000">
            <a:off x="3254831" y="4201885"/>
            <a:ext cx="381000" cy="1556657"/>
          </a:xfrm>
          <a:prstGeom prst="leftBrace">
            <a:avLst>
              <a:gd name="adj1" fmla="val 3128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DD441-7B43-32BA-DD70-FA19ECB0BAF0}"/>
              </a:ext>
            </a:extLst>
          </p:cNvPr>
          <p:cNvSpPr txBox="1"/>
          <p:nvPr/>
        </p:nvSpPr>
        <p:spPr>
          <a:xfrm>
            <a:off x="2852056" y="5138057"/>
            <a:ext cx="239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89FCEA-D187-EF5F-73E0-816366451602}"/>
              </a:ext>
            </a:extLst>
          </p:cNvPr>
          <p:cNvSpPr/>
          <p:nvPr/>
        </p:nvSpPr>
        <p:spPr>
          <a:xfrm>
            <a:off x="1556657" y="4158344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AED2732B-0BBC-6E05-7333-E84BADB3A484}"/>
              </a:ext>
            </a:extLst>
          </p:cNvPr>
          <p:cNvSpPr/>
          <p:nvPr/>
        </p:nvSpPr>
        <p:spPr>
          <a:xfrm rot="16200000">
            <a:off x="8098975" y="1861455"/>
            <a:ext cx="381000" cy="1556657"/>
          </a:xfrm>
          <a:prstGeom prst="leftBrace">
            <a:avLst>
              <a:gd name="adj1" fmla="val 3128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E213AD-9F2C-8605-5B0C-F19163969BF8}"/>
              </a:ext>
            </a:extLst>
          </p:cNvPr>
          <p:cNvSpPr txBox="1"/>
          <p:nvPr/>
        </p:nvSpPr>
        <p:spPr>
          <a:xfrm>
            <a:off x="7685314" y="2666998"/>
            <a:ext cx="239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16B3412-041D-22FE-44E2-D34AFDA60D86}"/>
              </a:ext>
            </a:extLst>
          </p:cNvPr>
          <p:cNvSpPr/>
          <p:nvPr/>
        </p:nvSpPr>
        <p:spPr>
          <a:xfrm>
            <a:off x="9481457" y="1872344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97D5788B-9470-CA56-BE96-8A71C6E1DCFF}"/>
              </a:ext>
            </a:extLst>
          </p:cNvPr>
          <p:cNvSpPr/>
          <p:nvPr/>
        </p:nvSpPr>
        <p:spPr>
          <a:xfrm rot="16200000">
            <a:off x="8044546" y="2971798"/>
            <a:ext cx="381000" cy="1556657"/>
          </a:xfrm>
          <a:prstGeom prst="leftBrace">
            <a:avLst>
              <a:gd name="adj1" fmla="val 3128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6952F6-8B7A-B1A0-5018-74B8FEFB69C2}"/>
              </a:ext>
            </a:extLst>
          </p:cNvPr>
          <p:cNvSpPr txBox="1"/>
          <p:nvPr/>
        </p:nvSpPr>
        <p:spPr>
          <a:xfrm>
            <a:off x="7630885" y="3777341"/>
            <a:ext cx="239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A52EB8-8538-1666-5C39-DFB31FB9E34C}"/>
              </a:ext>
            </a:extLst>
          </p:cNvPr>
          <p:cNvSpPr/>
          <p:nvPr/>
        </p:nvSpPr>
        <p:spPr>
          <a:xfrm>
            <a:off x="9481457" y="2993572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F041335F-7BB4-7390-3775-DEA74040C8CC}"/>
              </a:ext>
            </a:extLst>
          </p:cNvPr>
          <p:cNvSpPr/>
          <p:nvPr/>
        </p:nvSpPr>
        <p:spPr>
          <a:xfrm rot="16200000">
            <a:off x="8044546" y="4180112"/>
            <a:ext cx="381000" cy="1556657"/>
          </a:xfrm>
          <a:prstGeom prst="leftBrace">
            <a:avLst>
              <a:gd name="adj1" fmla="val 3128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FB76EA-46CE-9EA6-F223-09411F62011D}"/>
              </a:ext>
            </a:extLst>
          </p:cNvPr>
          <p:cNvSpPr txBox="1"/>
          <p:nvPr/>
        </p:nvSpPr>
        <p:spPr>
          <a:xfrm>
            <a:off x="7630885" y="4985655"/>
            <a:ext cx="239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2341B0-50E9-E2DE-0D1D-BDE8C66EDA4C}"/>
              </a:ext>
            </a:extLst>
          </p:cNvPr>
          <p:cNvSpPr/>
          <p:nvPr/>
        </p:nvSpPr>
        <p:spPr>
          <a:xfrm>
            <a:off x="9514115" y="4158343"/>
            <a:ext cx="838200" cy="8055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186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1" grpId="0"/>
      <p:bldP spid="22" grpId="0" animBg="1"/>
      <p:bldP spid="24" grpId="0" animBg="1"/>
      <p:bldP spid="25" grpId="0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5572783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7520" y="700929"/>
            <a:ext cx="10569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Sắp xếp các số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4 768, 5 189, 4 827, 5 786 theo thứ tự: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780" y="1989211"/>
            <a:ext cx="9727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Từ bé đến lớn.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Từ lớn đến bé.</a:t>
            </a:r>
            <a:endParaRPr lang="vi-VN" sz="4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2D78A-405B-5AC9-129A-811A4DA81D02}"/>
              </a:ext>
            </a:extLst>
          </p:cNvPr>
          <p:cNvSpPr txBox="1"/>
          <p:nvPr/>
        </p:nvSpPr>
        <p:spPr>
          <a:xfrm>
            <a:off x="838200" y="3777343"/>
            <a:ext cx="1145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4 768, 4 827, 5 189, 5 786.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AA62E-922C-397B-7B9C-6CDAC962A7E0}"/>
              </a:ext>
            </a:extLst>
          </p:cNvPr>
          <p:cNvSpPr txBox="1"/>
          <p:nvPr/>
        </p:nvSpPr>
        <p:spPr>
          <a:xfrm>
            <a:off x="881743" y="4615543"/>
            <a:ext cx="1145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5 786, 5 189, 4 827, 4 768.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97971"/>
            <a:ext cx="11858171" cy="6585858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326135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7520" y="232844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Viết các số 2894, 7205, 5668, 3327 thành tổng của nghìn, trăm, chục, đơn vị (theo mẫu):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4F394-927A-4BFF-9836-D468345E6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639" y="1291999"/>
            <a:ext cx="6076950" cy="94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4C55F0-072A-0093-C263-0AAD6D6F3247}"/>
              </a:ext>
            </a:extLst>
          </p:cNvPr>
          <p:cNvSpPr txBox="1"/>
          <p:nvPr/>
        </p:nvSpPr>
        <p:spPr>
          <a:xfrm>
            <a:off x="1088571" y="2481943"/>
            <a:ext cx="1033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2 894 = 2 000 + 800 + 90 + 4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4AEBF-62B9-43EC-6D3F-8BBD353C78A5}"/>
              </a:ext>
            </a:extLst>
          </p:cNvPr>
          <p:cNvSpPr txBox="1"/>
          <p:nvPr/>
        </p:nvSpPr>
        <p:spPr>
          <a:xfrm>
            <a:off x="1110342" y="3276600"/>
            <a:ext cx="1033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7 205 = 7 000 + 200 + 5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E8DFC-0FDA-EE07-FB9C-828717AFE321}"/>
              </a:ext>
            </a:extLst>
          </p:cNvPr>
          <p:cNvSpPr txBox="1"/>
          <p:nvPr/>
        </p:nvSpPr>
        <p:spPr>
          <a:xfrm>
            <a:off x="1110342" y="4147457"/>
            <a:ext cx="1033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5 668 = 5 000 + 600 + 60 + 8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B1FD80-E9E5-3D4B-61BD-70AC08124D38}"/>
              </a:ext>
            </a:extLst>
          </p:cNvPr>
          <p:cNvSpPr txBox="1"/>
          <p:nvPr/>
        </p:nvSpPr>
        <p:spPr>
          <a:xfrm>
            <a:off x="1132114" y="5029200"/>
            <a:ext cx="1033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3 327 = 3 000 + 300 + 20 + 7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659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97971"/>
            <a:ext cx="11858171" cy="6585858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326135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8406" y="363472"/>
            <a:ext cx="1009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Viết các tổng sau thành số (theo mẫu):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0DE14-AAF9-46E7-C7A6-39E85EB4C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443" y="974270"/>
            <a:ext cx="8617038" cy="1170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742AC4-9537-139A-B6DC-8C1B7AD5330B}"/>
              </a:ext>
            </a:extLst>
          </p:cNvPr>
          <p:cNvSpPr txBox="1"/>
          <p:nvPr/>
        </p:nvSpPr>
        <p:spPr>
          <a:xfrm>
            <a:off x="1251857" y="3516086"/>
            <a:ext cx="1040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4 000 + 700 + 40 + 2 = 4 742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2C52C-3172-68CB-EAD7-690062CAC8C8}"/>
              </a:ext>
            </a:extLst>
          </p:cNvPr>
          <p:cNvSpPr txBox="1"/>
          <p:nvPr/>
        </p:nvSpPr>
        <p:spPr>
          <a:xfrm>
            <a:off x="1262743" y="4343400"/>
            <a:ext cx="1040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+ 500 + 50 + 5 = 5 555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394ED-AD62-835B-32F8-362A3BECD94D}"/>
              </a:ext>
            </a:extLst>
          </p:cNvPr>
          <p:cNvSpPr txBox="1"/>
          <p:nvPr/>
        </p:nvSpPr>
        <p:spPr>
          <a:xfrm>
            <a:off x="1262743" y="5040085"/>
            <a:ext cx="1040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2 000 + 600 + 40 + 8 = 2648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0ECFD-2DC2-D1C3-CBE4-9BC559A0C152}"/>
              </a:ext>
            </a:extLst>
          </p:cNvPr>
          <p:cNvSpPr txBox="1"/>
          <p:nvPr/>
        </p:nvSpPr>
        <p:spPr>
          <a:xfrm>
            <a:off x="1306285" y="5845629"/>
            <a:ext cx="1040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+ 900 + 8 = 3 908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40B602-2A0E-E612-5493-CE17B3D56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530" y="2185987"/>
            <a:ext cx="8582025" cy="1266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050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5572783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72448"/>
            <a:ext cx="597272" cy="707886"/>
            <a:chOff x="621568" y="772448"/>
            <a:chExt cx="597272" cy="7078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63324" y="772448"/>
              <a:ext cx="555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7520" y="700929"/>
            <a:ext cx="10569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8B6BF8-98E5-0E3B-6279-E163B0D48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03" y="1902278"/>
            <a:ext cx="5200650" cy="1638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F8898-A420-F62A-D96F-C25379FB1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42" y="4024994"/>
            <a:ext cx="4953000" cy="1638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B351B6-5A4E-21F9-8DE2-847E0E8D3971}"/>
              </a:ext>
            </a:extLst>
          </p:cNvPr>
          <p:cNvSpPr txBox="1"/>
          <p:nvPr/>
        </p:nvSpPr>
        <p:spPr>
          <a:xfrm>
            <a:off x="5138057" y="1839686"/>
            <a:ext cx="366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9 000 – 5 000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6B8DB-CB54-C58E-FBAA-2C205514E652}"/>
              </a:ext>
            </a:extLst>
          </p:cNvPr>
          <p:cNvSpPr txBox="1"/>
          <p:nvPr/>
        </p:nvSpPr>
        <p:spPr>
          <a:xfrm>
            <a:off x="8828314" y="1828801"/>
            <a:ext cx="366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63C86-57BB-8BFF-C1B6-DE79AD1098FE}"/>
              </a:ext>
            </a:extLst>
          </p:cNvPr>
          <p:cNvSpPr txBox="1"/>
          <p:nvPr/>
        </p:nvSpPr>
        <p:spPr>
          <a:xfrm>
            <a:off x="5519057" y="2710543"/>
            <a:ext cx="366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7 000 – 6 000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4238F-D5E4-5428-6522-49F71DD84947}"/>
              </a:ext>
            </a:extLst>
          </p:cNvPr>
          <p:cNvSpPr txBox="1"/>
          <p:nvPr/>
        </p:nvSpPr>
        <p:spPr>
          <a:xfrm>
            <a:off x="9209314" y="2699658"/>
            <a:ext cx="366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75DC77-10F7-930E-5B4E-B782A46F5B46}"/>
              </a:ext>
            </a:extLst>
          </p:cNvPr>
          <p:cNvSpPr txBox="1"/>
          <p:nvPr/>
        </p:nvSpPr>
        <p:spPr>
          <a:xfrm>
            <a:off x="5334000" y="3951515"/>
            <a:ext cx="366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5 000 – 2 000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C5E53B-E8F7-D0F0-53B6-23331711E53F}"/>
              </a:ext>
            </a:extLst>
          </p:cNvPr>
          <p:cNvSpPr txBox="1"/>
          <p:nvPr/>
        </p:nvSpPr>
        <p:spPr>
          <a:xfrm>
            <a:off x="9024257" y="3940630"/>
            <a:ext cx="366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B2C73-91FE-AF99-0548-AD14B1E31AA3}"/>
              </a:ext>
            </a:extLst>
          </p:cNvPr>
          <p:cNvSpPr txBox="1"/>
          <p:nvPr/>
        </p:nvSpPr>
        <p:spPr>
          <a:xfrm>
            <a:off x="5388429" y="4833258"/>
            <a:ext cx="366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8 000 – 3 000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4A63E-0926-10EB-D367-D51D5DB90070}"/>
              </a:ext>
            </a:extLst>
          </p:cNvPr>
          <p:cNvSpPr txBox="1"/>
          <p:nvPr/>
        </p:nvSpPr>
        <p:spPr>
          <a:xfrm>
            <a:off x="9078686" y="4822373"/>
            <a:ext cx="366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0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875861959"/>
  <p:tag name="ARS_PPT_DBNAME" val="Tuần 33-Toán-Ôn tập về số và phép tính trong PV 100 000 (Tiết 1)[2024051221540484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2699</TotalTime>
  <Words>294</Words>
  <Application>Microsoft Office PowerPoint</Application>
  <PresentationFormat>Widescreen</PresentationFormat>
  <Paragraphs>52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Arial</vt:lpstr>
      <vt:lpstr>Calibri</vt:lpstr>
      <vt:lpstr>Cambria</vt:lpstr>
      <vt:lpstr>iCiel Cadena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Thu Trang Chử</cp:lastModifiedBy>
  <cp:revision>25</cp:revision>
  <dcterms:created xsi:type="dcterms:W3CDTF">2018-02-23T07:21:57Z</dcterms:created>
  <dcterms:modified xsi:type="dcterms:W3CDTF">2024-05-12T14:54:25Z</dcterms:modified>
</cp:coreProperties>
</file>