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1"/>
  </p:notesMasterIdLst>
  <p:sldIdLst>
    <p:sldId id="314" r:id="rId3"/>
    <p:sldId id="257" r:id="rId4"/>
    <p:sldId id="290" r:id="rId5"/>
    <p:sldId id="289" r:id="rId6"/>
    <p:sldId id="291" r:id="rId7"/>
    <p:sldId id="294" r:id="rId8"/>
    <p:sldId id="481" r:id="rId9"/>
    <p:sldId id="482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909" autoAdjust="0"/>
  </p:normalViewPr>
  <p:slideViewPr>
    <p:cSldViewPr snapToGrid="0">
      <p:cViewPr varScale="1">
        <p:scale>
          <a:sx n="52" d="100"/>
          <a:sy n="52" d="100"/>
        </p:scale>
        <p:origin x="5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66EBA-A18A-4A2A-AEFF-202BCDB0B52A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A1EAFF-E6C2-4010-976E-AA89D995D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949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4771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41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757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3420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85892B-0ED5-4A8A-A055-8EB4407E7D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39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009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63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7931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7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2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1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47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9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704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4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6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12-May-24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9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21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064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641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9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99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199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4E87C-08B8-4A9D-9271-C302CB958FAD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2024/5/12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2F6C8E-ABEA-45B0-B0AD-56D552A342F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276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57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72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7.sv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AAA7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3850"/>
            <a:ext cx="12192000" cy="3394840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59341" y="430476"/>
            <a:ext cx="5119591" cy="1816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图形 11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31172" y="5087007"/>
            <a:ext cx="4990720" cy="19472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222" r="9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9953"/>
          <a:stretch/>
        </p:blipFill>
        <p:spPr bwMode="auto">
          <a:xfrm>
            <a:off x="-210342" y="2333415"/>
            <a:ext cx="3062669" cy="4351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á»c sinh Hoáº¡t hÃ¬nh giÃ¡o dá»¥c há»c sinh - png táº£i vá» - Miá»n phÃ­ trong suá»t  Phim Hoáº¡t HÃ¬nh png Táº£i vá».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7969" l="52000" r="96000">
                        <a14:foregroundMark x1="70111" y1="27813" x2="68889" y2="40000"/>
                        <a14:foregroundMark x1="71778" y1="30781" x2="70444" y2="34375"/>
                        <a14:foregroundMark x1="91444" y1="36406" x2="92444" y2="37656"/>
                        <a14:foregroundMark x1="71111" y1="45313" x2="68556" y2="58906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05"/>
          <a:stretch/>
        </p:blipFill>
        <p:spPr bwMode="auto">
          <a:xfrm>
            <a:off x="9300069" y="2699107"/>
            <a:ext cx="3210170" cy="40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802F289-88E4-406E-AF60-06F60865A24A}"/>
              </a:ext>
            </a:extLst>
          </p:cNvPr>
          <p:cNvSpPr txBox="1"/>
          <p:nvPr/>
        </p:nvSpPr>
        <p:spPr>
          <a:xfrm>
            <a:off x="343049" y="835548"/>
            <a:ext cx="342761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2AAA71"/>
                  </a:solidFill>
                </a:ln>
                <a:solidFill>
                  <a:srgbClr val="002060"/>
                </a:solidFill>
                <a:effectLst>
                  <a:glow rad="228600">
                    <a:srgbClr val="FFC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FAFD0A-DC82-34B0-85B2-CC323EB1C66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901" y="2702352"/>
            <a:ext cx="8346147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77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tờ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tiền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quốc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929C9-8C85-B98C-B44B-1041AB98F9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349" y="1295399"/>
            <a:ext cx="8189367" cy="45053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919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Rectangle: Rounded Corners 760">
            <a:extLst>
              <a:ext uri="{FF2B5EF4-FFF2-40B4-BE49-F238E27FC236}">
                <a16:creationId xmlns:a16="http://schemas.microsoft.com/office/drawing/2014/main" id="{B32ECB00-DB7D-71A8-6132-6C18F9FA47DB}"/>
              </a:ext>
            </a:extLst>
          </p:cNvPr>
          <p:cNvSpPr/>
          <p:nvPr/>
        </p:nvSpPr>
        <p:spPr>
          <a:xfrm>
            <a:off x="209391" y="291281"/>
            <a:ext cx="11817344" cy="6275438"/>
          </a:xfrm>
          <a:prstGeom prst="roundRect">
            <a:avLst>
              <a:gd name="adj" fmla="val 9491"/>
            </a:avLst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CC345D18-F4FC-0CFC-0BED-9502AFDC2FCF}"/>
              </a:ext>
            </a:extLst>
          </p:cNvPr>
          <p:cNvSpPr/>
          <p:nvPr/>
        </p:nvSpPr>
        <p:spPr>
          <a:xfrm>
            <a:off x="3861623" y="1684423"/>
            <a:ext cx="7797543" cy="1588209"/>
          </a:xfrm>
          <a:custGeom>
            <a:avLst/>
            <a:gdLst>
              <a:gd name="connsiteX0" fmla="*/ 0 w 7797543"/>
              <a:gd name="connsiteY0" fmla="*/ 264707 h 1588209"/>
              <a:gd name="connsiteX1" fmla="*/ 264707 w 7797543"/>
              <a:gd name="connsiteY1" fmla="*/ 0 h 1588209"/>
              <a:gd name="connsiteX2" fmla="*/ 7532836 w 7797543"/>
              <a:gd name="connsiteY2" fmla="*/ 0 h 1588209"/>
              <a:gd name="connsiteX3" fmla="*/ 7797543 w 7797543"/>
              <a:gd name="connsiteY3" fmla="*/ 264707 h 1588209"/>
              <a:gd name="connsiteX4" fmla="*/ 7797543 w 7797543"/>
              <a:gd name="connsiteY4" fmla="*/ 1323502 h 1588209"/>
              <a:gd name="connsiteX5" fmla="*/ 7532836 w 7797543"/>
              <a:gd name="connsiteY5" fmla="*/ 1588209 h 1588209"/>
              <a:gd name="connsiteX6" fmla="*/ 264707 w 7797543"/>
              <a:gd name="connsiteY6" fmla="*/ 1588209 h 1588209"/>
              <a:gd name="connsiteX7" fmla="*/ 0 w 7797543"/>
              <a:gd name="connsiteY7" fmla="*/ 1323502 h 1588209"/>
              <a:gd name="connsiteX8" fmla="*/ 0 w 7797543"/>
              <a:gd name="connsiteY8" fmla="*/ 264707 h 1588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97543" h="1588209" fill="none" extrusionOk="0">
                <a:moveTo>
                  <a:pt x="0" y="264707"/>
                </a:moveTo>
                <a:cubicBezTo>
                  <a:pt x="-18149" y="110923"/>
                  <a:pt x="129507" y="12515"/>
                  <a:pt x="264707" y="0"/>
                </a:cubicBezTo>
                <a:cubicBezTo>
                  <a:pt x="1465085" y="-61902"/>
                  <a:pt x="5921469" y="-101778"/>
                  <a:pt x="7532836" y="0"/>
                </a:cubicBezTo>
                <a:cubicBezTo>
                  <a:pt x="7677067" y="-615"/>
                  <a:pt x="7801065" y="113820"/>
                  <a:pt x="7797543" y="264707"/>
                </a:cubicBezTo>
                <a:cubicBezTo>
                  <a:pt x="7735872" y="541495"/>
                  <a:pt x="7802480" y="1041082"/>
                  <a:pt x="7797543" y="1323502"/>
                </a:cubicBezTo>
                <a:cubicBezTo>
                  <a:pt x="7784160" y="1463144"/>
                  <a:pt x="7674356" y="1566606"/>
                  <a:pt x="7532836" y="1588209"/>
                </a:cubicBezTo>
                <a:cubicBezTo>
                  <a:pt x="5834748" y="1445817"/>
                  <a:pt x="2946461" y="1699310"/>
                  <a:pt x="264707" y="1588209"/>
                </a:cubicBezTo>
                <a:cubicBezTo>
                  <a:pt x="111086" y="1591925"/>
                  <a:pt x="-672" y="1472758"/>
                  <a:pt x="0" y="1323502"/>
                </a:cubicBezTo>
                <a:cubicBezTo>
                  <a:pt x="-15093" y="1051767"/>
                  <a:pt x="-63819" y="435900"/>
                  <a:pt x="0" y="264707"/>
                </a:cubicBezTo>
                <a:close/>
              </a:path>
              <a:path w="7797543" h="1588209" stroke="0" extrusionOk="0">
                <a:moveTo>
                  <a:pt x="0" y="264707"/>
                </a:moveTo>
                <a:cubicBezTo>
                  <a:pt x="-11608" y="103172"/>
                  <a:pt x="106280" y="-20462"/>
                  <a:pt x="264707" y="0"/>
                </a:cubicBezTo>
                <a:cubicBezTo>
                  <a:pt x="1358889" y="-164947"/>
                  <a:pt x="4784458" y="-52288"/>
                  <a:pt x="7532836" y="0"/>
                </a:cubicBezTo>
                <a:cubicBezTo>
                  <a:pt x="7678036" y="-15563"/>
                  <a:pt x="7791094" y="119545"/>
                  <a:pt x="7797543" y="264707"/>
                </a:cubicBezTo>
                <a:cubicBezTo>
                  <a:pt x="7870892" y="670730"/>
                  <a:pt x="7767873" y="816549"/>
                  <a:pt x="7797543" y="1323502"/>
                </a:cubicBezTo>
                <a:cubicBezTo>
                  <a:pt x="7813192" y="1489901"/>
                  <a:pt x="7666705" y="1565781"/>
                  <a:pt x="7532836" y="1588209"/>
                </a:cubicBezTo>
                <a:cubicBezTo>
                  <a:pt x="6064753" y="1746750"/>
                  <a:pt x="1806480" y="1446373"/>
                  <a:pt x="264707" y="1588209"/>
                </a:cubicBezTo>
                <a:cubicBezTo>
                  <a:pt x="117628" y="1603748"/>
                  <a:pt x="20487" y="1462573"/>
                  <a:pt x="0" y="1323502"/>
                </a:cubicBezTo>
                <a:cubicBezTo>
                  <a:pt x="3736" y="1172167"/>
                  <a:pt x="-84636" y="495485"/>
                  <a:pt x="0" y="264707"/>
                </a:cubicBezTo>
                <a:close/>
              </a:path>
            </a:pathLst>
          </a:custGeom>
          <a:solidFill>
            <a:srgbClr val="CCFF99"/>
          </a:solidFill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98301656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 còn biết loại tiền của nước nào khác không?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657F8AF-BF1A-BA70-E61E-E397CEA69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0271" y="2169376"/>
            <a:ext cx="4114604" cy="4397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8290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1000 Won bằng bao nhiêu tiền Việt - tỷ giá tiền Won mới cập nhật">
            <a:extLst>
              <a:ext uri="{FF2B5EF4-FFF2-40B4-BE49-F238E27FC236}">
                <a16:creationId xmlns:a16="http://schemas.microsoft.com/office/drawing/2014/main" id="{21F12083-EDBB-C547-68EE-1D43D2852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90538"/>
            <a:ext cx="7620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F39F9DD-8696-D5F7-6D46-6569F3EBAD42}"/>
              </a:ext>
            </a:extLst>
          </p:cNvPr>
          <p:cNvSpPr txBox="1"/>
          <p:nvPr/>
        </p:nvSpPr>
        <p:spPr>
          <a:xfrm>
            <a:off x="3248025" y="5391150"/>
            <a:ext cx="7562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Tiền won của nước Hàn Quốc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48438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D14DC-58DB-E500-669D-5996C315FD17}"/>
              </a:ext>
            </a:extLst>
          </p:cNvPr>
          <p:cNvSpPr txBox="1"/>
          <p:nvPr/>
        </p:nvSpPr>
        <p:spPr>
          <a:xfrm>
            <a:off x="190501" y="1466850"/>
            <a:ext cx="11782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Thảo luận những vấn đề cần thu thập số liệu liên quan đến các bạn lớp em.</a:t>
            </a:r>
            <a:endParaRPr lang="en-US" sz="2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DD8D4-676E-EBEC-C6CE-167734693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4" y="2233612"/>
            <a:ext cx="6823027" cy="41767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397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uiExpand="1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D14DC-58DB-E500-669D-5996C315FD17}"/>
              </a:ext>
            </a:extLst>
          </p:cNvPr>
          <p:cNvSpPr txBox="1"/>
          <p:nvPr/>
        </p:nvSpPr>
        <p:spPr>
          <a:xfrm>
            <a:off x="190500" y="1466850"/>
            <a:ext cx="1200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Thực h</a:t>
            </a:r>
            <a:r>
              <a:rPr lang="en-US" sz="2800" b="1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ện thu thập số liệu và ghi lại kết quả với một số vấn đề được lựa chọn.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7DDAED-B164-B845-A6DC-060E2957BD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2162" y="2081212"/>
            <a:ext cx="8035412" cy="31289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96336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: Rounded Corners 19">
            <a:extLst>
              <a:ext uri="{FF2B5EF4-FFF2-40B4-BE49-F238E27FC236}">
                <a16:creationId xmlns:a16="http://schemas.microsoft.com/office/drawing/2014/main" id="{DF47A024-6CDA-1F13-8805-D78563F361C2}"/>
              </a:ext>
            </a:extLst>
          </p:cNvPr>
          <p:cNvSpPr/>
          <p:nvPr/>
        </p:nvSpPr>
        <p:spPr>
          <a:xfrm>
            <a:off x="99614" y="266147"/>
            <a:ext cx="11835088" cy="6325705"/>
          </a:xfrm>
          <a:prstGeom prst="round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DB1C4E-D8D6-45A8-B39E-5744A2BA5440}"/>
              </a:ext>
            </a:extLst>
          </p:cNvPr>
          <p:cNvSpPr txBox="1"/>
          <p:nvPr/>
        </p:nvSpPr>
        <p:spPr>
          <a:xfrm>
            <a:off x="1476500" y="489702"/>
            <a:ext cx="1045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B7EE410-8BDF-0590-8E60-9952C0184FB4}"/>
              </a:ext>
            </a:extLst>
          </p:cNvPr>
          <p:cNvSpPr/>
          <p:nvPr/>
        </p:nvSpPr>
        <p:spPr>
          <a:xfrm>
            <a:off x="787732" y="448325"/>
            <a:ext cx="688768" cy="6261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0D14DC-58DB-E500-669D-5996C315FD17}"/>
              </a:ext>
            </a:extLst>
          </p:cNvPr>
          <p:cNvSpPr txBox="1"/>
          <p:nvPr/>
        </p:nvSpPr>
        <p:spPr>
          <a:xfrm>
            <a:off x="190500" y="1466850"/>
            <a:ext cx="120014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 Tổng hợp kết qua thành bảng số liệu, nêu các nhận xét và đưa ra quyết định chọn màu áo đồng phục cho lớp dựa trên kết quả thống kê.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2237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Cha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Tuần 33-Toán-Em vui học Toán (Tiết 2)[20240512215233361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163</Words>
  <Application>Microsoft Office PowerPoint</Application>
  <PresentationFormat>Widescreen</PresentationFormat>
  <Paragraphs>25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等线</vt:lpstr>
      <vt:lpstr>Arial</vt:lpstr>
      <vt:lpstr>Calibri</vt:lpstr>
      <vt:lpstr>Cambria</vt:lpstr>
      <vt:lpstr>inpin heiti</vt:lpstr>
      <vt:lpstr>Times New Roman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Thu Trang Chử</cp:lastModifiedBy>
  <cp:revision>12</cp:revision>
  <dcterms:created xsi:type="dcterms:W3CDTF">2023-04-16T00:40:03Z</dcterms:created>
  <dcterms:modified xsi:type="dcterms:W3CDTF">2024-05-12T14:53:01Z</dcterms:modified>
</cp:coreProperties>
</file>