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17" r:id="rId3"/>
  </p:sldMasterIdLst>
  <p:notesMasterIdLst>
    <p:notesMasterId r:id="rId9"/>
  </p:notesMasterIdLst>
  <p:sldIdLst>
    <p:sldId id="314" r:id="rId4"/>
    <p:sldId id="295" r:id="rId5"/>
    <p:sldId id="3442" r:id="rId6"/>
    <p:sldId id="3759" r:id="rId7"/>
    <p:sldId id="37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94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3BDF6-0CFA-41A7-AA2B-AD6484FCD5F8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2E81-FBE3-4B81-BAC3-F722DC3B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6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7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1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3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12-May-24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8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12-May-24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61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62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12-May-24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9" rIns="91420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1"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3566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8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9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7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0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1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1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8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6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6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F91E4B-90DD-4E8B-9640-C1A950B05B35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5F17CE3-AF74-4C27-A1FB-E5C13C2B9FAA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E715387-0522-4C62-A96A-7D5FA31B8E0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72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rtoon wooden medieval door 3D model - TurboSquid 1417889">
            <a:extLst>
              <a:ext uri="{FF2B5EF4-FFF2-40B4-BE49-F238E27FC236}">
                <a16:creationId xmlns:a16="http://schemas.microsoft.com/office/drawing/2014/main" id="{609AD9A9-57C7-4C07-B0B5-A60DC95F0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1000" r="3000" b="13000"/>
          <a:stretch/>
        </p:blipFill>
        <p:spPr bwMode="auto">
          <a:xfrm>
            <a:off x="0" y="2032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0E72E4-2C46-4922-9775-48861F279D84}"/>
              </a:ext>
            </a:extLst>
          </p:cNvPr>
          <p:cNvGrpSpPr/>
          <p:nvPr/>
        </p:nvGrpSpPr>
        <p:grpSpPr>
          <a:xfrm>
            <a:off x="5169767" y="1054570"/>
            <a:ext cx="2264228" cy="769443"/>
            <a:chOff x="1491343" y="1807027"/>
            <a:chExt cx="2264228" cy="7694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8D0D00-3F68-466C-98F1-D87F9033C754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400" b="1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063CD-9CF7-494D-B084-D05FC2DAF308}"/>
                </a:ext>
              </a:extLst>
            </p:cNvPr>
            <p:cNvSpPr txBox="1"/>
            <p:nvPr/>
          </p:nvSpPr>
          <p:spPr>
            <a:xfrm>
              <a:off x="1491343" y="1807027"/>
              <a:ext cx="226422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4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4098" name="Picture 2" descr="Pin on Мои сохраненные материалы">
            <a:extLst>
              <a:ext uri="{FF2B5EF4-FFF2-40B4-BE49-F238E27FC236}">
                <a16:creationId xmlns:a16="http://schemas.microsoft.com/office/drawing/2014/main" id="{75C80291-B0F4-4F8C-B899-3B85882B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906"/>
            <a:ext cx="4258917" cy="42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mium Vector | Cute bakery chef girl holding whisk cartoon art  illustration | Logotipo de desenhos animados, Art and illustration, Desenhos">
            <a:extLst>
              <a:ext uri="{FF2B5EF4-FFF2-40B4-BE49-F238E27FC236}">
                <a16:creationId xmlns:a16="http://schemas.microsoft.com/office/drawing/2014/main" id="{15429FFC-B113-4B38-ACB4-AB2E8174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00" b="96000" l="9585" r="89617">
                        <a14:foregroundMark x1="43770" y1="6200" x2="59265" y2="6200"/>
                        <a14:foregroundMark x1="75719" y1="57600" x2="73317" y2="75470"/>
                        <a14:foregroundMark x1="80671" y1="39200" x2="81310" y2="52600"/>
                        <a14:foregroundMark x1="81310" y1="52600" x2="78275" y2="62000"/>
                        <a14:foregroundMark x1="76677" y1="31400" x2="82748" y2="44200"/>
                        <a14:foregroundMark x1="82405" y1="41074" x2="83067" y2="43200"/>
                        <a14:foregroundMark x1="71406" y1="17800" x2="73775" y2="21019"/>
                        <a14:foregroundMark x1="82428" y1="54800" x2="82428" y2="54800"/>
                        <a14:foregroundMark x1="44888" y1="94400" x2="53195" y2="92200"/>
                        <a14:foregroundMark x1="63703" y1="83805" x2="69968" y2="78800"/>
                        <a14:foregroundMark x1="53195" y1="92200" x2="60041" y2="86731"/>
                        <a14:foregroundMark x1="64937" y1="85786" x2="69054" y2="82653"/>
                        <a14:foregroundMark x1="22204" y1="61400" x2="34026" y2="77600"/>
                        <a14:foregroundMark x1="34026" y1="77600" x2="49681" y2="88400"/>
                        <a14:foregroundMark x1="49681" y1="88400" x2="50958" y2="88800"/>
                        <a14:foregroundMark x1="22204" y1="64800" x2="51574" y2="95116"/>
                        <a14:foregroundMark x1="27316" y1="76200" x2="35623" y2="83600"/>
                        <a14:foregroundMark x1="35623" y1="83600" x2="43131" y2="84200"/>
                        <a14:foregroundMark x1="36901" y1="85400" x2="44888" y2="88200"/>
                        <a14:foregroundMark x1="44888" y1="88200" x2="45367" y2="88200"/>
                        <a14:foregroundMark x1="18371" y1="46200" x2="21086" y2="52200"/>
                        <a14:foregroundMark x1="20288" y1="34200" x2="18371" y2="47000"/>
                        <a14:foregroundMark x1="18371" y1="47000" x2="19808" y2="53600"/>
                        <a14:foregroundMark x1="18371" y1="41400" x2="18690" y2="51000"/>
                        <a14:foregroundMark x1="17572" y1="51400" x2="17572" y2="51400"/>
                        <a14:foregroundMark x1="69489" y1="15800" x2="74628" y2="20409"/>
                        <a14:foregroundMark x1="59265" y1="86000" x2="66454" y2="83000"/>
                        <a14:foregroundMark x1="60863" y1="86800" x2="65335" y2="85400"/>
                        <a14:foregroundMark x1="69329" y1="79600" x2="72684" y2="75400"/>
                        <a14:foregroundMark x1="70927" y1="78200" x2="70927" y2="78200"/>
                        <a14:foregroundMark x1="70447" y1="78800" x2="70447" y2="78800"/>
                        <a14:foregroundMark x1="69968" y1="79200" x2="69968" y2="79200"/>
                        <a14:foregroundMark x1="69968" y1="79200" x2="69968" y2="79200"/>
                        <a14:foregroundMark x1="70447" y1="79600" x2="70447" y2="79600"/>
                        <a14:foregroundMark x1="76518" y1="71000" x2="78275" y2="67400"/>
                        <a14:foregroundMark x1="78914" y1="67000" x2="78914" y2="67000"/>
                        <a14:foregroundMark x1="79393" y1="65400" x2="79393" y2="65400"/>
                        <a14:foregroundMark x1="81629" y1="58600" x2="81629" y2="58600"/>
                        <a14:foregroundMark x1="81789" y1="56800" x2="81789" y2="56800"/>
                        <a14:foregroundMark x1="82907" y1="45000" x2="82907" y2="45000"/>
                        <a14:foregroundMark x1="78914" y1="30600" x2="78914" y2="30600"/>
                        <a14:foregroundMark x1="78914" y1="30600" x2="78914" y2="30600"/>
                        <a14:foregroundMark x1="77316" y1="27200" x2="78914" y2="30800"/>
                        <a14:foregroundMark x1="75559" y1="22600" x2="78435" y2="27800"/>
                        <a14:foregroundMark x1="74281" y1="21400" x2="77636" y2="25800"/>
                        <a14:backgroundMark x1="80310" y1="26948" x2="83706" y2="31200"/>
                        <a14:backgroundMark x1="80256" y1="30600" x2="90415" y2="50400"/>
                        <a14:backgroundMark x1="80004" y1="30108" x2="80256" y2="30600"/>
                        <a14:backgroundMark x1="74920" y1="20200" x2="75123" y2="20596"/>
                        <a14:backgroundMark x1="76518" y1="76200" x2="70447" y2="84000"/>
                        <a14:backgroundMark x1="80848" y1="65400" x2="82428" y2="62600"/>
                        <a14:backgroundMark x1="79945" y1="67000" x2="80848" y2="65400"/>
                        <a14:backgroundMark x1="73962" y1="77600" x2="79945" y2="67000"/>
                        <a14:backgroundMark x1="77796" y1="72000" x2="77316" y2="77000"/>
                        <a14:backgroundMark x1="81296" y1="67000" x2="81150" y2="68200"/>
                        <a14:backgroundMark x1="81490" y1="65400" x2="81296" y2="67000"/>
                        <a14:backgroundMark x1="82268" y1="59000" x2="81490" y2="65400"/>
                        <a14:backgroundMark x1="63281" y1="88613" x2="65495" y2="91200"/>
                        <a14:backgroundMark x1="61335" y1="89222" x2="64217" y2="94800"/>
                        <a14:backgroundMark x1="68371" y1="88200" x2="71565" y2="82000"/>
                        <a14:backgroundMark x1="68211" y1="87400" x2="68051" y2="90400"/>
                        <a14:backgroundMark x1="68211" y1="86600" x2="69968" y2="86600"/>
                        <a14:backgroundMark x1="51118" y1="96000" x2="58147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08" y="2955226"/>
            <a:ext cx="3894715" cy="31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782199-565F-49F0-6890-08B537222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191" y="1865706"/>
            <a:ext cx="9980017" cy="116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908E1A-A73C-4B50-8162-95B59E1ADE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348" y="733379"/>
            <a:ext cx="2365453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9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8" y="180974"/>
            <a:ext cx="10912839" cy="6353175"/>
          </a:xfrm>
          <a:custGeom>
            <a:avLst/>
            <a:gdLst>
              <a:gd name="connsiteX0" fmla="*/ 0 w 10912839"/>
              <a:gd name="connsiteY0" fmla="*/ 633539 h 6353175"/>
              <a:gd name="connsiteX1" fmla="*/ 633539 w 10912839"/>
              <a:gd name="connsiteY1" fmla="*/ 0 h 6353175"/>
              <a:gd name="connsiteX2" fmla="*/ 10279300 w 10912839"/>
              <a:gd name="connsiteY2" fmla="*/ 0 h 6353175"/>
              <a:gd name="connsiteX3" fmla="*/ 10912839 w 10912839"/>
              <a:gd name="connsiteY3" fmla="*/ 633539 h 6353175"/>
              <a:gd name="connsiteX4" fmla="*/ 10912839 w 10912839"/>
              <a:gd name="connsiteY4" fmla="*/ 5719636 h 6353175"/>
              <a:gd name="connsiteX5" fmla="*/ 10279300 w 10912839"/>
              <a:gd name="connsiteY5" fmla="*/ 6353175 h 6353175"/>
              <a:gd name="connsiteX6" fmla="*/ 633539 w 10912839"/>
              <a:gd name="connsiteY6" fmla="*/ 6353175 h 6353175"/>
              <a:gd name="connsiteX7" fmla="*/ 0 w 10912839"/>
              <a:gd name="connsiteY7" fmla="*/ 5719636 h 6353175"/>
              <a:gd name="connsiteX8" fmla="*/ 0 w 10912839"/>
              <a:gd name="connsiteY8" fmla="*/ 633539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9" h="6353175" fill="none" extrusionOk="0">
                <a:moveTo>
                  <a:pt x="0" y="633539"/>
                </a:moveTo>
                <a:cubicBezTo>
                  <a:pt x="2263" y="344914"/>
                  <a:pt x="294178" y="17678"/>
                  <a:pt x="633539" y="0"/>
                </a:cubicBezTo>
                <a:cubicBezTo>
                  <a:pt x="4015373" y="72427"/>
                  <a:pt x="9267614" y="61419"/>
                  <a:pt x="10279300" y="0"/>
                </a:cubicBezTo>
                <a:cubicBezTo>
                  <a:pt x="10620022" y="-63142"/>
                  <a:pt x="10875818" y="272447"/>
                  <a:pt x="10912839" y="633539"/>
                </a:cubicBezTo>
                <a:cubicBezTo>
                  <a:pt x="11013715" y="1960104"/>
                  <a:pt x="10805526" y="4314378"/>
                  <a:pt x="10912839" y="5719636"/>
                </a:cubicBezTo>
                <a:cubicBezTo>
                  <a:pt x="10914558" y="6060808"/>
                  <a:pt x="10591393" y="6310799"/>
                  <a:pt x="10279300" y="6353175"/>
                </a:cubicBezTo>
                <a:cubicBezTo>
                  <a:pt x="7511274" y="6383002"/>
                  <a:pt x="3190589" y="6273869"/>
                  <a:pt x="633539" y="6353175"/>
                </a:cubicBezTo>
                <a:cubicBezTo>
                  <a:pt x="291280" y="6352312"/>
                  <a:pt x="-54230" y="6080253"/>
                  <a:pt x="0" y="5719636"/>
                </a:cubicBezTo>
                <a:cubicBezTo>
                  <a:pt x="50037" y="5196794"/>
                  <a:pt x="770" y="2710387"/>
                  <a:pt x="0" y="633539"/>
                </a:cubicBezTo>
                <a:close/>
              </a:path>
              <a:path w="10912839" h="6353175" stroke="0" extrusionOk="0">
                <a:moveTo>
                  <a:pt x="0" y="633539"/>
                </a:moveTo>
                <a:cubicBezTo>
                  <a:pt x="25480" y="290590"/>
                  <a:pt x="287697" y="8442"/>
                  <a:pt x="633539" y="0"/>
                </a:cubicBezTo>
                <a:cubicBezTo>
                  <a:pt x="2605082" y="123000"/>
                  <a:pt x="8208821" y="-96860"/>
                  <a:pt x="10279300" y="0"/>
                </a:cubicBezTo>
                <a:cubicBezTo>
                  <a:pt x="10615270" y="-10612"/>
                  <a:pt x="10938587" y="231735"/>
                  <a:pt x="10912839" y="633539"/>
                </a:cubicBezTo>
                <a:cubicBezTo>
                  <a:pt x="10916012" y="2143068"/>
                  <a:pt x="11007106" y="3216992"/>
                  <a:pt x="10912839" y="5719636"/>
                </a:cubicBezTo>
                <a:cubicBezTo>
                  <a:pt x="10907893" y="6071322"/>
                  <a:pt x="10570971" y="6343646"/>
                  <a:pt x="10279300" y="6353175"/>
                </a:cubicBezTo>
                <a:cubicBezTo>
                  <a:pt x="9141860" y="6192468"/>
                  <a:pt x="1731092" y="6392842"/>
                  <a:pt x="633539" y="6353175"/>
                </a:cubicBezTo>
                <a:cubicBezTo>
                  <a:pt x="261898" y="6348783"/>
                  <a:pt x="-18138" y="6061313"/>
                  <a:pt x="0" y="5719636"/>
                </a:cubicBezTo>
                <a:cubicBezTo>
                  <a:pt x="32216" y="3571756"/>
                  <a:pt x="57206" y="1778998"/>
                  <a:pt x="0" y="63353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B7A87-9614-46D1-B7C6-FA41EA2611BA}"/>
              </a:ext>
            </a:extLst>
          </p:cNvPr>
          <p:cNvSpPr txBox="1"/>
          <p:nvPr/>
        </p:nvSpPr>
        <p:spPr>
          <a:xfrm>
            <a:off x="2425813" y="363612"/>
            <a:ext cx="787159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1. </a:t>
            </a: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Trải nghiệm: “Mua sắm thông minh”. </a:t>
            </a:r>
            <a:endParaRPr lang="en-US" sz="26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62EEC-FDD0-CB82-D4DF-6B4A6BE06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99" y="860646"/>
            <a:ext cx="7610475" cy="3401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A8AC7-DD5D-3E5A-89AC-E79405E7F85A}"/>
              </a:ext>
            </a:extLst>
          </p:cNvPr>
          <p:cNvSpPr txBox="1"/>
          <p:nvPr/>
        </p:nvSpPr>
        <p:spPr>
          <a:xfrm>
            <a:off x="1781175" y="4276725"/>
            <a:ext cx="8953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Chuẩn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bị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Mỗi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nhóm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một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ghi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danh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mục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sản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phẩm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bán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Kéo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keo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dán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Thực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hiện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Chọn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sản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phẩm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tổng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tiền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không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quá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50 000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2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Chọn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3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sản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phẩm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có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tổng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tiền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gần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 100 000 </a:t>
            </a:r>
            <a:r>
              <a:rPr lang="en-US" sz="2200" b="1" i="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0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8" y="180974"/>
            <a:ext cx="10912839" cy="6353175"/>
          </a:xfrm>
          <a:custGeom>
            <a:avLst/>
            <a:gdLst>
              <a:gd name="connsiteX0" fmla="*/ 0 w 10912839"/>
              <a:gd name="connsiteY0" fmla="*/ 633539 h 6353175"/>
              <a:gd name="connsiteX1" fmla="*/ 633539 w 10912839"/>
              <a:gd name="connsiteY1" fmla="*/ 0 h 6353175"/>
              <a:gd name="connsiteX2" fmla="*/ 10279300 w 10912839"/>
              <a:gd name="connsiteY2" fmla="*/ 0 h 6353175"/>
              <a:gd name="connsiteX3" fmla="*/ 10912839 w 10912839"/>
              <a:gd name="connsiteY3" fmla="*/ 633539 h 6353175"/>
              <a:gd name="connsiteX4" fmla="*/ 10912839 w 10912839"/>
              <a:gd name="connsiteY4" fmla="*/ 5719636 h 6353175"/>
              <a:gd name="connsiteX5" fmla="*/ 10279300 w 10912839"/>
              <a:gd name="connsiteY5" fmla="*/ 6353175 h 6353175"/>
              <a:gd name="connsiteX6" fmla="*/ 633539 w 10912839"/>
              <a:gd name="connsiteY6" fmla="*/ 6353175 h 6353175"/>
              <a:gd name="connsiteX7" fmla="*/ 0 w 10912839"/>
              <a:gd name="connsiteY7" fmla="*/ 5719636 h 6353175"/>
              <a:gd name="connsiteX8" fmla="*/ 0 w 10912839"/>
              <a:gd name="connsiteY8" fmla="*/ 633539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9" h="6353175" fill="none" extrusionOk="0">
                <a:moveTo>
                  <a:pt x="0" y="633539"/>
                </a:moveTo>
                <a:cubicBezTo>
                  <a:pt x="2263" y="344914"/>
                  <a:pt x="294178" y="17678"/>
                  <a:pt x="633539" y="0"/>
                </a:cubicBezTo>
                <a:cubicBezTo>
                  <a:pt x="4015373" y="72427"/>
                  <a:pt x="9267614" y="61419"/>
                  <a:pt x="10279300" y="0"/>
                </a:cubicBezTo>
                <a:cubicBezTo>
                  <a:pt x="10620022" y="-63142"/>
                  <a:pt x="10875818" y="272447"/>
                  <a:pt x="10912839" y="633539"/>
                </a:cubicBezTo>
                <a:cubicBezTo>
                  <a:pt x="11013715" y="1960104"/>
                  <a:pt x="10805526" y="4314378"/>
                  <a:pt x="10912839" y="5719636"/>
                </a:cubicBezTo>
                <a:cubicBezTo>
                  <a:pt x="10914558" y="6060808"/>
                  <a:pt x="10591393" y="6310799"/>
                  <a:pt x="10279300" y="6353175"/>
                </a:cubicBezTo>
                <a:cubicBezTo>
                  <a:pt x="7511274" y="6383002"/>
                  <a:pt x="3190589" y="6273869"/>
                  <a:pt x="633539" y="6353175"/>
                </a:cubicBezTo>
                <a:cubicBezTo>
                  <a:pt x="291280" y="6352312"/>
                  <a:pt x="-54230" y="6080253"/>
                  <a:pt x="0" y="5719636"/>
                </a:cubicBezTo>
                <a:cubicBezTo>
                  <a:pt x="50037" y="5196794"/>
                  <a:pt x="770" y="2710387"/>
                  <a:pt x="0" y="633539"/>
                </a:cubicBezTo>
                <a:close/>
              </a:path>
              <a:path w="10912839" h="6353175" stroke="0" extrusionOk="0">
                <a:moveTo>
                  <a:pt x="0" y="633539"/>
                </a:moveTo>
                <a:cubicBezTo>
                  <a:pt x="25480" y="290590"/>
                  <a:pt x="287697" y="8442"/>
                  <a:pt x="633539" y="0"/>
                </a:cubicBezTo>
                <a:cubicBezTo>
                  <a:pt x="2605082" y="123000"/>
                  <a:pt x="8208821" y="-96860"/>
                  <a:pt x="10279300" y="0"/>
                </a:cubicBezTo>
                <a:cubicBezTo>
                  <a:pt x="10615270" y="-10612"/>
                  <a:pt x="10938587" y="231735"/>
                  <a:pt x="10912839" y="633539"/>
                </a:cubicBezTo>
                <a:cubicBezTo>
                  <a:pt x="10916012" y="2143068"/>
                  <a:pt x="11007106" y="3216992"/>
                  <a:pt x="10912839" y="5719636"/>
                </a:cubicBezTo>
                <a:cubicBezTo>
                  <a:pt x="10907893" y="6071322"/>
                  <a:pt x="10570971" y="6343646"/>
                  <a:pt x="10279300" y="6353175"/>
                </a:cubicBezTo>
                <a:cubicBezTo>
                  <a:pt x="9141860" y="6192468"/>
                  <a:pt x="1731092" y="6392842"/>
                  <a:pt x="633539" y="6353175"/>
                </a:cubicBezTo>
                <a:cubicBezTo>
                  <a:pt x="261898" y="6348783"/>
                  <a:pt x="-18138" y="6061313"/>
                  <a:pt x="0" y="5719636"/>
                </a:cubicBezTo>
                <a:cubicBezTo>
                  <a:pt x="32216" y="3571756"/>
                  <a:pt x="57206" y="1778998"/>
                  <a:pt x="0" y="63353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B7A87-9614-46D1-B7C6-FA41EA2611BA}"/>
              </a:ext>
            </a:extLst>
          </p:cNvPr>
          <p:cNvSpPr txBox="1"/>
          <p:nvPr/>
        </p:nvSpPr>
        <p:spPr>
          <a:xfrm>
            <a:off x="3197338" y="277887"/>
            <a:ext cx="787159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65D63-A407-3CCD-30A9-7CCD28A85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46" y="995362"/>
            <a:ext cx="7380779" cy="2262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EEA6D-C2EE-6C43-72FE-F92451086D2C}"/>
              </a:ext>
            </a:extLst>
          </p:cNvPr>
          <p:cNvSpPr txBox="1"/>
          <p:nvPr/>
        </p:nvSpPr>
        <p:spPr>
          <a:xfrm>
            <a:off x="2114550" y="3562350"/>
            <a:ext cx="910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a) Quan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sát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nhận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mệnh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0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8" y="180974"/>
            <a:ext cx="10912839" cy="6353175"/>
          </a:xfrm>
          <a:custGeom>
            <a:avLst/>
            <a:gdLst>
              <a:gd name="connsiteX0" fmla="*/ 0 w 10912839"/>
              <a:gd name="connsiteY0" fmla="*/ 633539 h 6353175"/>
              <a:gd name="connsiteX1" fmla="*/ 633539 w 10912839"/>
              <a:gd name="connsiteY1" fmla="*/ 0 h 6353175"/>
              <a:gd name="connsiteX2" fmla="*/ 10279300 w 10912839"/>
              <a:gd name="connsiteY2" fmla="*/ 0 h 6353175"/>
              <a:gd name="connsiteX3" fmla="*/ 10912839 w 10912839"/>
              <a:gd name="connsiteY3" fmla="*/ 633539 h 6353175"/>
              <a:gd name="connsiteX4" fmla="*/ 10912839 w 10912839"/>
              <a:gd name="connsiteY4" fmla="*/ 5719636 h 6353175"/>
              <a:gd name="connsiteX5" fmla="*/ 10279300 w 10912839"/>
              <a:gd name="connsiteY5" fmla="*/ 6353175 h 6353175"/>
              <a:gd name="connsiteX6" fmla="*/ 633539 w 10912839"/>
              <a:gd name="connsiteY6" fmla="*/ 6353175 h 6353175"/>
              <a:gd name="connsiteX7" fmla="*/ 0 w 10912839"/>
              <a:gd name="connsiteY7" fmla="*/ 5719636 h 6353175"/>
              <a:gd name="connsiteX8" fmla="*/ 0 w 10912839"/>
              <a:gd name="connsiteY8" fmla="*/ 633539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9" h="6353175" fill="none" extrusionOk="0">
                <a:moveTo>
                  <a:pt x="0" y="633539"/>
                </a:moveTo>
                <a:cubicBezTo>
                  <a:pt x="2263" y="344914"/>
                  <a:pt x="294178" y="17678"/>
                  <a:pt x="633539" y="0"/>
                </a:cubicBezTo>
                <a:cubicBezTo>
                  <a:pt x="4015373" y="72427"/>
                  <a:pt x="9267614" y="61419"/>
                  <a:pt x="10279300" y="0"/>
                </a:cubicBezTo>
                <a:cubicBezTo>
                  <a:pt x="10620022" y="-63142"/>
                  <a:pt x="10875818" y="272447"/>
                  <a:pt x="10912839" y="633539"/>
                </a:cubicBezTo>
                <a:cubicBezTo>
                  <a:pt x="11013715" y="1960104"/>
                  <a:pt x="10805526" y="4314378"/>
                  <a:pt x="10912839" y="5719636"/>
                </a:cubicBezTo>
                <a:cubicBezTo>
                  <a:pt x="10914558" y="6060808"/>
                  <a:pt x="10591393" y="6310799"/>
                  <a:pt x="10279300" y="6353175"/>
                </a:cubicBezTo>
                <a:cubicBezTo>
                  <a:pt x="7511274" y="6383002"/>
                  <a:pt x="3190589" y="6273869"/>
                  <a:pt x="633539" y="6353175"/>
                </a:cubicBezTo>
                <a:cubicBezTo>
                  <a:pt x="291280" y="6352312"/>
                  <a:pt x="-54230" y="6080253"/>
                  <a:pt x="0" y="5719636"/>
                </a:cubicBezTo>
                <a:cubicBezTo>
                  <a:pt x="50037" y="5196794"/>
                  <a:pt x="770" y="2710387"/>
                  <a:pt x="0" y="633539"/>
                </a:cubicBezTo>
                <a:close/>
              </a:path>
              <a:path w="10912839" h="6353175" stroke="0" extrusionOk="0">
                <a:moveTo>
                  <a:pt x="0" y="633539"/>
                </a:moveTo>
                <a:cubicBezTo>
                  <a:pt x="25480" y="290590"/>
                  <a:pt x="287697" y="8442"/>
                  <a:pt x="633539" y="0"/>
                </a:cubicBezTo>
                <a:cubicBezTo>
                  <a:pt x="2605082" y="123000"/>
                  <a:pt x="8208821" y="-96860"/>
                  <a:pt x="10279300" y="0"/>
                </a:cubicBezTo>
                <a:cubicBezTo>
                  <a:pt x="10615270" y="-10612"/>
                  <a:pt x="10938587" y="231735"/>
                  <a:pt x="10912839" y="633539"/>
                </a:cubicBezTo>
                <a:cubicBezTo>
                  <a:pt x="10916012" y="2143068"/>
                  <a:pt x="11007106" y="3216992"/>
                  <a:pt x="10912839" y="5719636"/>
                </a:cubicBezTo>
                <a:cubicBezTo>
                  <a:pt x="10907893" y="6071322"/>
                  <a:pt x="10570971" y="6343646"/>
                  <a:pt x="10279300" y="6353175"/>
                </a:cubicBezTo>
                <a:cubicBezTo>
                  <a:pt x="9141860" y="6192468"/>
                  <a:pt x="1731092" y="6392842"/>
                  <a:pt x="633539" y="6353175"/>
                </a:cubicBezTo>
                <a:cubicBezTo>
                  <a:pt x="261898" y="6348783"/>
                  <a:pt x="-18138" y="6061313"/>
                  <a:pt x="0" y="5719636"/>
                </a:cubicBezTo>
                <a:cubicBezTo>
                  <a:pt x="32216" y="3571756"/>
                  <a:pt x="57206" y="1778998"/>
                  <a:pt x="0" y="63353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B7A87-9614-46D1-B7C6-FA41EA2611BA}"/>
              </a:ext>
            </a:extLst>
          </p:cNvPr>
          <p:cNvSpPr txBox="1"/>
          <p:nvPr/>
        </p:nvSpPr>
        <p:spPr>
          <a:xfrm>
            <a:off x="1085850" y="277887"/>
            <a:ext cx="9983085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377"/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b)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Thảo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kể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đồ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vật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giá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bán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khoảng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hai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trăm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nghìn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đồng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năm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trăm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nghìn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đồng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mà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em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</a:rPr>
              <a:t>biết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3EC33-18D2-3D3A-A8B7-B5DFE55E9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556" y="1419224"/>
            <a:ext cx="7641244" cy="439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8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3-Toán-Em vui học Toán (Tiết 1)[2024051221504815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160</Words>
  <Application>Microsoft Office PowerPoint</Application>
  <PresentationFormat>Widescreen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LNTH-LuoLuoNotangYuanTi 1</vt:lpstr>
      <vt:lpstr>Times New Roman</vt:lpstr>
      <vt:lpstr>UTM Avo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15</cp:revision>
  <dcterms:created xsi:type="dcterms:W3CDTF">2023-04-15T10:55:55Z</dcterms:created>
  <dcterms:modified xsi:type="dcterms:W3CDTF">2024-05-12T14:57:26Z</dcterms:modified>
</cp:coreProperties>
</file>