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75" r:id="rId2"/>
    <p:sldId id="465" r:id="rId3"/>
    <p:sldId id="475" r:id="rId4"/>
    <p:sldId id="474" r:id="rId5"/>
    <p:sldId id="496" r:id="rId6"/>
    <p:sldId id="487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FF6600"/>
    <a:srgbClr val="3333FF"/>
    <a:srgbClr val="0000CC"/>
    <a:srgbClr val="FF00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744" y="10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6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3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4517F2F-1F5E-4198-61E8-F8207BCC00F3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512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" y="35805"/>
            <a:ext cx="16128708" cy="9072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4" y="1721428"/>
            <a:ext cx="10854501" cy="60408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8"/>
            <a:ext cx="1731141" cy="17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031162" y="6199382"/>
            <a:ext cx="9581484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CÔNG NGHỆ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</a:t>
            </a:r>
            <a:r>
              <a:rPr lang="en-US" sz="6600">
                <a:solidFill>
                  <a:srgbClr val="00B0F0"/>
                </a:solidFill>
                <a:latin typeface="HP-087" panose="020B0803050302020204" pitchFamily="34" charset="0"/>
              </a:rPr>
              <a:t>33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9: Làm đồ chơi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5)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id="{08202DB3-BBF3-AE3B-AC2A-D5E15FEA4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9146" r="64270" b="56581"/>
          <a:stretch/>
        </p:blipFill>
        <p:spPr>
          <a:xfrm>
            <a:off x="0" y="2709913"/>
            <a:ext cx="5136855" cy="3192836"/>
          </a:xfrm>
          <a:custGeom>
            <a:avLst/>
            <a:gdLst>
              <a:gd name="connsiteX0" fmla="*/ 1968161 w 4961081"/>
              <a:gd name="connsiteY0" fmla="*/ 0 h 3083583"/>
              <a:gd name="connsiteX1" fmla="*/ 2671936 w 4961081"/>
              <a:gd name="connsiteY1" fmla="*/ 0 h 3083583"/>
              <a:gd name="connsiteX2" fmla="*/ 2729071 w 4961081"/>
              <a:gd name="connsiteY2" fmla="*/ 50195 h 3083583"/>
              <a:gd name="connsiteX3" fmla="*/ 2789346 w 4961081"/>
              <a:gd name="connsiteY3" fmla="*/ 130786 h 3083583"/>
              <a:gd name="connsiteX4" fmla="*/ 2846496 w 4961081"/>
              <a:gd name="connsiteY4" fmla="*/ 573698 h 3083583"/>
              <a:gd name="connsiteX5" fmla="*/ 2946509 w 4961081"/>
              <a:gd name="connsiteY5" fmla="*/ 973748 h 3083583"/>
              <a:gd name="connsiteX6" fmla="*/ 3346559 w 4961081"/>
              <a:gd name="connsiteY6" fmla="*/ 1030898 h 3083583"/>
              <a:gd name="connsiteX7" fmla="*/ 3546584 w 4961081"/>
              <a:gd name="connsiteY7" fmla="*/ 302236 h 3083583"/>
              <a:gd name="connsiteX8" fmla="*/ 3718034 w 4961081"/>
              <a:gd name="connsiteY8" fmla="*/ 216511 h 3083583"/>
              <a:gd name="connsiteX9" fmla="*/ 4275246 w 4961081"/>
              <a:gd name="connsiteY9" fmla="*/ 116498 h 3083583"/>
              <a:gd name="connsiteX10" fmla="*/ 4732446 w 4961081"/>
              <a:gd name="connsiteY10" fmla="*/ 130786 h 3083583"/>
              <a:gd name="connsiteX11" fmla="*/ 4961046 w 4961081"/>
              <a:gd name="connsiteY11" fmla="*/ 259373 h 3083583"/>
              <a:gd name="connsiteX12" fmla="*/ 4718159 w 4961081"/>
              <a:gd name="connsiteY12" fmla="*/ 402248 h 3083583"/>
              <a:gd name="connsiteX13" fmla="*/ 4003784 w 4961081"/>
              <a:gd name="connsiteY13" fmla="*/ 430823 h 3083583"/>
              <a:gd name="connsiteX14" fmla="*/ 3946634 w 4961081"/>
              <a:gd name="connsiteY14" fmla="*/ 502261 h 3083583"/>
              <a:gd name="connsiteX15" fmla="*/ 3946634 w 4961081"/>
              <a:gd name="connsiteY15" fmla="*/ 873736 h 3083583"/>
              <a:gd name="connsiteX16" fmla="*/ 3960921 w 4961081"/>
              <a:gd name="connsiteY16" fmla="*/ 1616686 h 3083583"/>
              <a:gd name="connsiteX17" fmla="*/ 3946634 w 4961081"/>
              <a:gd name="connsiteY17" fmla="*/ 2388211 h 3083583"/>
              <a:gd name="connsiteX18" fmla="*/ 3818046 w 4961081"/>
              <a:gd name="connsiteY18" fmla="*/ 2645386 h 3083583"/>
              <a:gd name="connsiteX19" fmla="*/ 3217971 w 4961081"/>
              <a:gd name="connsiteY19" fmla="*/ 2673961 h 3083583"/>
              <a:gd name="connsiteX20" fmla="*/ 2517884 w 4961081"/>
              <a:gd name="connsiteY20" fmla="*/ 2731111 h 3083583"/>
              <a:gd name="connsiteX21" fmla="*/ 2060684 w 4961081"/>
              <a:gd name="connsiteY21" fmla="*/ 3074011 h 3083583"/>
              <a:gd name="connsiteX22" fmla="*/ 1760646 w 4961081"/>
              <a:gd name="connsiteY22" fmla="*/ 2959711 h 3083583"/>
              <a:gd name="connsiteX23" fmla="*/ 1346309 w 4961081"/>
              <a:gd name="connsiteY23" fmla="*/ 2659673 h 3083583"/>
              <a:gd name="connsiteX24" fmla="*/ 89009 w 4961081"/>
              <a:gd name="connsiteY24" fmla="*/ 2645386 h 3083583"/>
              <a:gd name="connsiteX25" fmla="*/ 103296 w 4961081"/>
              <a:gd name="connsiteY25" fmla="*/ 2073886 h 3083583"/>
              <a:gd name="connsiteX26" fmla="*/ 103296 w 4961081"/>
              <a:gd name="connsiteY26" fmla="*/ 873736 h 3083583"/>
              <a:gd name="connsiteX27" fmla="*/ 174734 w 4961081"/>
              <a:gd name="connsiteY27" fmla="*/ 459398 h 3083583"/>
              <a:gd name="connsiteX28" fmla="*/ 474771 w 4961081"/>
              <a:gd name="connsiteY28" fmla="*/ 359386 h 3083583"/>
              <a:gd name="connsiteX29" fmla="*/ 846246 w 4961081"/>
              <a:gd name="connsiteY29" fmla="*/ 373673 h 3083583"/>
              <a:gd name="connsiteX30" fmla="*/ 1403459 w 4961081"/>
              <a:gd name="connsiteY30" fmla="*/ 316523 h 3083583"/>
              <a:gd name="connsiteX31" fmla="*/ 1532046 w 4961081"/>
              <a:gd name="connsiteY31" fmla="*/ 202223 h 3083583"/>
              <a:gd name="connsiteX32" fmla="*/ 1874946 w 4961081"/>
              <a:gd name="connsiteY32" fmla="*/ 30773 h 3083583"/>
              <a:gd name="connsiteX33" fmla="*/ 1937007 w 4961081"/>
              <a:gd name="connsiteY33" fmla="*/ 10207 h 3083583"/>
              <a:gd name="connsiteX34" fmla="*/ 1968161 w 4961081"/>
              <a:gd name="connsiteY34" fmla="*/ 0 h 308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961081" h="3083583">
                <a:moveTo>
                  <a:pt x="1968161" y="0"/>
                </a:moveTo>
                <a:lnTo>
                  <a:pt x="2671936" y="0"/>
                </a:lnTo>
                <a:lnTo>
                  <a:pt x="2729071" y="50195"/>
                </a:lnTo>
                <a:cubicBezTo>
                  <a:pt x="2752437" y="75571"/>
                  <a:pt x="2772677" y="102806"/>
                  <a:pt x="2789346" y="130786"/>
                </a:cubicBezTo>
                <a:cubicBezTo>
                  <a:pt x="2856021" y="242705"/>
                  <a:pt x="2820302" y="433205"/>
                  <a:pt x="2846496" y="573698"/>
                </a:cubicBezTo>
                <a:cubicBezTo>
                  <a:pt x="2872690" y="714191"/>
                  <a:pt x="2863165" y="897548"/>
                  <a:pt x="2946509" y="973748"/>
                </a:cubicBezTo>
                <a:cubicBezTo>
                  <a:pt x="3029853" y="1049948"/>
                  <a:pt x="3246547" y="1142817"/>
                  <a:pt x="3346559" y="1030898"/>
                </a:cubicBezTo>
                <a:cubicBezTo>
                  <a:pt x="3446571" y="918979"/>
                  <a:pt x="3484672" y="437967"/>
                  <a:pt x="3546584" y="302236"/>
                </a:cubicBezTo>
                <a:cubicBezTo>
                  <a:pt x="3608496" y="166505"/>
                  <a:pt x="3596590" y="247467"/>
                  <a:pt x="3718034" y="216511"/>
                </a:cubicBezTo>
                <a:cubicBezTo>
                  <a:pt x="3839478" y="185555"/>
                  <a:pt x="4106177" y="130785"/>
                  <a:pt x="4275246" y="116498"/>
                </a:cubicBezTo>
                <a:cubicBezTo>
                  <a:pt x="4444315" y="102211"/>
                  <a:pt x="4618146" y="106974"/>
                  <a:pt x="4732446" y="130786"/>
                </a:cubicBezTo>
                <a:cubicBezTo>
                  <a:pt x="4846746" y="154598"/>
                  <a:pt x="4963427" y="214129"/>
                  <a:pt x="4961046" y="259373"/>
                </a:cubicBezTo>
                <a:cubicBezTo>
                  <a:pt x="4958665" y="304617"/>
                  <a:pt x="4877703" y="373673"/>
                  <a:pt x="4718159" y="402248"/>
                </a:cubicBezTo>
                <a:cubicBezTo>
                  <a:pt x="4558615" y="430823"/>
                  <a:pt x="4132372" y="414154"/>
                  <a:pt x="4003784" y="430823"/>
                </a:cubicBezTo>
                <a:cubicBezTo>
                  <a:pt x="3875196" y="447492"/>
                  <a:pt x="3958540" y="433205"/>
                  <a:pt x="3946634" y="502261"/>
                </a:cubicBezTo>
                <a:cubicBezTo>
                  <a:pt x="3934728" y="571317"/>
                  <a:pt x="3944253" y="687999"/>
                  <a:pt x="3946634" y="873736"/>
                </a:cubicBezTo>
                <a:cubicBezTo>
                  <a:pt x="3949015" y="1059473"/>
                  <a:pt x="3960921" y="1364274"/>
                  <a:pt x="3960921" y="1616686"/>
                </a:cubicBezTo>
                <a:cubicBezTo>
                  <a:pt x="3960921" y="1869098"/>
                  <a:pt x="3970446" y="2216761"/>
                  <a:pt x="3946634" y="2388211"/>
                </a:cubicBezTo>
                <a:cubicBezTo>
                  <a:pt x="3922822" y="2559661"/>
                  <a:pt x="3939490" y="2597761"/>
                  <a:pt x="3818046" y="2645386"/>
                </a:cubicBezTo>
                <a:cubicBezTo>
                  <a:pt x="3696602" y="2693011"/>
                  <a:pt x="3434665" y="2659674"/>
                  <a:pt x="3217971" y="2673961"/>
                </a:cubicBezTo>
                <a:cubicBezTo>
                  <a:pt x="3001277" y="2688249"/>
                  <a:pt x="2710765" y="2664436"/>
                  <a:pt x="2517884" y="2731111"/>
                </a:cubicBezTo>
                <a:cubicBezTo>
                  <a:pt x="2325003" y="2797786"/>
                  <a:pt x="2186890" y="3035911"/>
                  <a:pt x="2060684" y="3074011"/>
                </a:cubicBezTo>
                <a:cubicBezTo>
                  <a:pt x="1934478" y="3112111"/>
                  <a:pt x="1879708" y="3028767"/>
                  <a:pt x="1760646" y="2959711"/>
                </a:cubicBezTo>
                <a:cubicBezTo>
                  <a:pt x="1641584" y="2890655"/>
                  <a:pt x="1624915" y="2712060"/>
                  <a:pt x="1346309" y="2659673"/>
                </a:cubicBezTo>
                <a:cubicBezTo>
                  <a:pt x="1067703" y="2607286"/>
                  <a:pt x="296178" y="2743017"/>
                  <a:pt x="89009" y="2645386"/>
                </a:cubicBezTo>
                <a:cubicBezTo>
                  <a:pt x="-118160" y="2547755"/>
                  <a:pt x="100915" y="2369161"/>
                  <a:pt x="103296" y="2073886"/>
                </a:cubicBezTo>
                <a:cubicBezTo>
                  <a:pt x="105677" y="1778611"/>
                  <a:pt x="91390" y="1142817"/>
                  <a:pt x="103296" y="873736"/>
                </a:cubicBezTo>
                <a:cubicBezTo>
                  <a:pt x="115202" y="604655"/>
                  <a:pt x="112821" y="545123"/>
                  <a:pt x="174734" y="459398"/>
                </a:cubicBezTo>
                <a:cubicBezTo>
                  <a:pt x="236646" y="373673"/>
                  <a:pt x="362852" y="373673"/>
                  <a:pt x="474771" y="359386"/>
                </a:cubicBezTo>
                <a:cubicBezTo>
                  <a:pt x="586690" y="345098"/>
                  <a:pt x="691465" y="380817"/>
                  <a:pt x="846246" y="373673"/>
                </a:cubicBezTo>
                <a:cubicBezTo>
                  <a:pt x="1001027" y="366529"/>
                  <a:pt x="1289159" y="345098"/>
                  <a:pt x="1403459" y="316523"/>
                </a:cubicBezTo>
                <a:cubicBezTo>
                  <a:pt x="1517759" y="287948"/>
                  <a:pt x="1453465" y="249848"/>
                  <a:pt x="1532046" y="202223"/>
                </a:cubicBezTo>
                <a:cubicBezTo>
                  <a:pt x="1610627" y="154598"/>
                  <a:pt x="1722546" y="80779"/>
                  <a:pt x="1874946" y="30773"/>
                </a:cubicBezTo>
                <a:cubicBezTo>
                  <a:pt x="1893996" y="24522"/>
                  <a:pt x="1914832" y="17565"/>
                  <a:pt x="1937007" y="10207"/>
                </a:cubicBezTo>
                <a:lnTo>
                  <a:pt x="1968161" y="0"/>
                </a:lnTo>
                <a:close/>
              </a:path>
            </a:pathLst>
          </a:cu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0A8EE2F-60FF-B2B2-659F-71BF3FF450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0" t="19291" r="25335" b="57246"/>
          <a:stretch/>
        </p:blipFill>
        <p:spPr>
          <a:xfrm>
            <a:off x="8199812" y="2709913"/>
            <a:ext cx="4936549" cy="3086278"/>
          </a:xfrm>
          <a:custGeom>
            <a:avLst/>
            <a:gdLst>
              <a:gd name="connsiteX0" fmla="*/ 2309204 w 4767629"/>
              <a:gd name="connsiteY0" fmla="*/ 0 h 2980671"/>
              <a:gd name="connsiteX1" fmla="*/ 2461392 w 4767629"/>
              <a:gd name="connsiteY1" fmla="*/ 39065 h 2980671"/>
              <a:gd name="connsiteX2" fmla="*/ 2542415 w 4767629"/>
              <a:gd name="connsiteY2" fmla="*/ 212686 h 2980671"/>
              <a:gd name="connsiteX3" fmla="*/ 2635013 w 4767629"/>
              <a:gd name="connsiteY3" fmla="*/ 536777 h 2980671"/>
              <a:gd name="connsiteX4" fmla="*/ 2496116 w 4767629"/>
              <a:gd name="connsiteY4" fmla="*/ 895592 h 2980671"/>
              <a:gd name="connsiteX5" fmla="*/ 3537838 w 4767629"/>
              <a:gd name="connsiteY5" fmla="*/ 976615 h 2980671"/>
              <a:gd name="connsiteX6" fmla="*/ 3567730 w 4767629"/>
              <a:gd name="connsiteY6" fmla="*/ 978538 h 2980671"/>
              <a:gd name="connsiteX7" fmla="*/ 3588996 w 4767629"/>
              <a:gd name="connsiteY7" fmla="*/ 980460 h 2980671"/>
              <a:gd name="connsiteX8" fmla="*/ 3589924 w 4767629"/>
              <a:gd name="connsiteY8" fmla="*/ 981226 h 2980671"/>
              <a:gd name="connsiteX9" fmla="*/ 3590602 w 4767629"/>
              <a:gd name="connsiteY9" fmla="*/ 980605 h 2980671"/>
              <a:gd name="connsiteX10" fmla="*/ 3588996 w 4767629"/>
              <a:gd name="connsiteY10" fmla="*/ 980460 h 2980671"/>
              <a:gd name="connsiteX11" fmla="*/ 3576767 w 4767629"/>
              <a:gd name="connsiteY11" fmla="*/ 970364 h 2980671"/>
              <a:gd name="connsiteX12" fmla="*/ 3572562 w 4767629"/>
              <a:gd name="connsiteY12" fmla="*/ 953465 h 2980671"/>
              <a:gd name="connsiteX13" fmla="*/ 3572562 w 4767629"/>
              <a:gd name="connsiteY13" fmla="*/ 652524 h 2980671"/>
              <a:gd name="connsiteX14" fmla="*/ 3595711 w 4767629"/>
              <a:gd name="connsiteY14" fmla="*/ 258984 h 2980671"/>
              <a:gd name="connsiteX15" fmla="*/ 3780906 w 4767629"/>
              <a:gd name="connsiteY15" fmla="*/ 131663 h 2980671"/>
              <a:gd name="connsiteX16" fmla="*/ 4324916 w 4767629"/>
              <a:gd name="connsiteY16" fmla="*/ 154812 h 2980671"/>
              <a:gd name="connsiteX17" fmla="*/ 4452238 w 4767629"/>
              <a:gd name="connsiteY17" fmla="*/ 120088 h 2980671"/>
              <a:gd name="connsiteX18" fmla="*/ 4556410 w 4767629"/>
              <a:gd name="connsiteY18" fmla="*/ 108514 h 2980671"/>
              <a:gd name="connsiteX19" fmla="*/ 4683732 w 4767629"/>
              <a:gd name="connsiteY19" fmla="*/ 177962 h 2980671"/>
              <a:gd name="connsiteX20" fmla="*/ 4764754 w 4767629"/>
              <a:gd name="connsiteY20" fmla="*/ 247410 h 2980671"/>
              <a:gd name="connsiteX21" fmla="*/ 4579560 w 4767629"/>
              <a:gd name="connsiteY21" fmla="*/ 351582 h 2980671"/>
              <a:gd name="connsiteX22" fmla="*/ 4440663 w 4767629"/>
              <a:gd name="connsiteY22" fmla="*/ 340007 h 2980671"/>
              <a:gd name="connsiteX23" fmla="*/ 4324916 w 4767629"/>
              <a:gd name="connsiteY23" fmla="*/ 340007 h 2980671"/>
              <a:gd name="connsiteX24" fmla="*/ 3850354 w 4767629"/>
              <a:gd name="connsiteY24" fmla="*/ 305283 h 2980671"/>
              <a:gd name="connsiteX25" fmla="*/ 3769332 w 4767629"/>
              <a:gd name="connsiteY25" fmla="*/ 502053 h 2980671"/>
              <a:gd name="connsiteX26" fmla="*/ 3780906 w 4767629"/>
              <a:gd name="connsiteY26" fmla="*/ 1358579 h 2980671"/>
              <a:gd name="connsiteX27" fmla="*/ 3769332 w 4767629"/>
              <a:gd name="connsiteY27" fmla="*/ 2191957 h 2980671"/>
              <a:gd name="connsiteX28" fmla="*/ 3688309 w 4767629"/>
              <a:gd name="connsiteY28" fmla="*/ 2562346 h 2980671"/>
              <a:gd name="connsiteX29" fmla="*/ 2449818 w 4767629"/>
              <a:gd name="connsiteY29" fmla="*/ 2585496 h 2980671"/>
              <a:gd name="connsiteX30" fmla="*/ 2385942 w 4767629"/>
              <a:gd name="connsiteY30" fmla="*/ 2587067 h 2980671"/>
              <a:gd name="connsiteX31" fmla="*/ 2376387 w 4767629"/>
              <a:gd name="connsiteY31" fmla="*/ 2586865 h 2980671"/>
              <a:gd name="connsiteX32" fmla="*/ 2368716 w 4767629"/>
              <a:gd name="connsiteY32" fmla="*/ 2582953 h 2980671"/>
              <a:gd name="connsiteX33" fmla="*/ 2366827 w 4767629"/>
              <a:gd name="connsiteY33" fmla="*/ 2586662 h 2980671"/>
              <a:gd name="connsiteX34" fmla="*/ 2376387 w 4767629"/>
              <a:gd name="connsiteY34" fmla="*/ 2586865 h 2980671"/>
              <a:gd name="connsiteX35" fmla="*/ 2379555 w 4767629"/>
              <a:gd name="connsiteY35" fmla="*/ 2588480 h 2980671"/>
              <a:gd name="connsiteX36" fmla="*/ 2357220 w 4767629"/>
              <a:gd name="connsiteY36" fmla="*/ 2620220 h 2980671"/>
              <a:gd name="connsiteX37" fmla="*/ 1894233 w 4767629"/>
              <a:gd name="connsiteY37" fmla="*/ 2979035 h 2980671"/>
              <a:gd name="connsiteX38" fmla="*/ 1523843 w 4767629"/>
              <a:gd name="connsiteY38" fmla="*/ 2747541 h 2980671"/>
              <a:gd name="connsiteX39" fmla="*/ 1408096 w 4767629"/>
              <a:gd name="connsiteY39" fmla="*/ 2608645 h 2980671"/>
              <a:gd name="connsiteX40" fmla="*/ 1165028 w 4767629"/>
              <a:gd name="connsiteY40" fmla="*/ 2573921 h 2980671"/>
              <a:gd name="connsiteX41" fmla="*/ 528420 w 4767629"/>
              <a:gd name="connsiteY41" fmla="*/ 2573921 h 2980671"/>
              <a:gd name="connsiteX42" fmla="*/ 215904 w 4767629"/>
              <a:gd name="connsiteY42" fmla="*/ 2597071 h 2980671"/>
              <a:gd name="connsiteX43" fmla="*/ 19134 w 4767629"/>
              <a:gd name="connsiteY43" fmla="*/ 2446600 h 2980671"/>
              <a:gd name="connsiteX44" fmla="*/ 7560 w 4767629"/>
              <a:gd name="connsiteY44" fmla="*/ 1948888 h 2980671"/>
              <a:gd name="connsiteX45" fmla="*/ 19134 w 4767629"/>
              <a:gd name="connsiteY45" fmla="*/ 953465 h 2980671"/>
              <a:gd name="connsiteX46" fmla="*/ 42284 w 4767629"/>
              <a:gd name="connsiteY46" fmla="*/ 490478 h 2980671"/>
              <a:gd name="connsiteX47" fmla="*/ 239053 w 4767629"/>
              <a:gd name="connsiteY47" fmla="*/ 421030 h 2980671"/>
              <a:gd name="connsiteX48" fmla="*/ 968258 w 4767629"/>
              <a:gd name="connsiteY48" fmla="*/ 409455 h 2980671"/>
              <a:gd name="connsiteX49" fmla="*/ 1442820 w 4767629"/>
              <a:gd name="connsiteY49" fmla="*/ 397881 h 2980671"/>
              <a:gd name="connsiteX50" fmla="*/ 1593291 w 4767629"/>
              <a:gd name="connsiteY50" fmla="*/ 189536 h 2980671"/>
              <a:gd name="connsiteX51" fmla="*/ 1998405 w 4767629"/>
              <a:gd name="connsiteY51" fmla="*/ 39065 h 2980671"/>
              <a:gd name="connsiteX52" fmla="*/ 2172025 w 4767629"/>
              <a:gd name="connsiteY52" fmla="*/ 108514 h 2980671"/>
              <a:gd name="connsiteX53" fmla="*/ 2264623 w 4767629"/>
              <a:gd name="connsiteY53" fmla="*/ 4341 h 2980671"/>
              <a:gd name="connsiteX54" fmla="*/ 2309204 w 4767629"/>
              <a:gd name="connsiteY54" fmla="*/ 0 h 298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767629" h="2980671">
                <a:moveTo>
                  <a:pt x="2309204" y="0"/>
                </a:moveTo>
                <a:cubicBezTo>
                  <a:pt x="2360476" y="0"/>
                  <a:pt x="2426668" y="13022"/>
                  <a:pt x="2461392" y="39065"/>
                </a:cubicBezTo>
                <a:cubicBezTo>
                  <a:pt x="2507691" y="73789"/>
                  <a:pt x="2513478" y="129734"/>
                  <a:pt x="2542415" y="212686"/>
                </a:cubicBezTo>
                <a:cubicBezTo>
                  <a:pt x="2571352" y="295638"/>
                  <a:pt x="2642729" y="422959"/>
                  <a:pt x="2635013" y="536777"/>
                </a:cubicBezTo>
                <a:cubicBezTo>
                  <a:pt x="2627296" y="650595"/>
                  <a:pt x="2345645" y="822286"/>
                  <a:pt x="2496116" y="895592"/>
                </a:cubicBezTo>
                <a:cubicBezTo>
                  <a:pt x="2646587" y="968898"/>
                  <a:pt x="3537838" y="976615"/>
                  <a:pt x="3537838" y="976615"/>
                </a:cubicBezTo>
                <a:cubicBezTo>
                  <a:pt x="3549051" y="977218"/>
                  <a:pt x="3558975" y="977866"/>
                  <a:pt x="3567730" y="978538"/>
                </a:cubicBezTo>
                <a:lnTo>
                  <a:pt x="3588996" y="980460"/>
                </a:lnTo>
                <a:lnTo>
                  <a:pt x="3589924" y="981226"/>
                </a:lnTo>
                <a:cubicBezTo>
                  <a:pt x="3616148" y="994866"/>
                  <a:pt x="3655936" y="987594"/>
                  <a:pt x="3590602" y="980605"/>
                </a:cubicBezTo>
                <a:lnTo>
                  <a:pt x="3588996" y="980460"/>
                </a:lnTo>
                <a:lnTo>
                  <a:pt x="3576767" y="970364"/>
                </a:lnTo>
                <a:cubicBezTo>
                  <a:pt x="3573557" y="965793"/>
                  <a:pt x="3571839" y="960217"/>
                  <a:pt x="3572562" y="953465"/>
                </a:cubicBezTo>
                <a:cubicBezTo>
                  <a:pt x="3578349" y="899450"/>
                  <a:pt x="3568704" y="768271"/>
                  <a:pt x="3572562" y="652524"/>
                </a:cubicBezTo>
                <a:cubicBezTo>
                  <a:pt x="3576420" y="536777"/>
                  <a:pt x="3560987" y="345794"/>
                  <a:pt x="3595711" y="258984"/>
                </a:cubicBezTo>
                <a:cubicBezTo>
                  <a:pt x="3630435" y="172174"/>
                  <a:pt x="3659372" y="149025"/>
                  <a:pt x="3780906" y="131663"/>
                </a:cubicBezTo>
                <a:cubicBezTo>
                  <a:pt x="3902440" y="114301"/>
                  <a:pt x="4213027" y="156741"/>
                  <a:pt x="4324916" y="154812"/>
                </a:cubicBezTo>
                <a:cubicBezTo>
                  <a:pt x="4436805" y="152883"/>
                  <a:pt x="4413656" y="127804"/>
                  <a:pt x="4452238" y="120088"/>
                </a:cubicBezTo>
                <a:cubicBezTo>
                  <a:pt x="4490820" y="112372"/>
                  <a:pt x="4517828" y="98868"/>
                  <a:pt x="4556410" y="108514"/>
                </a:cubicBezTo>
                <a:cubicBezTo>
                  <a:pt x="4594992" y="118160"/>
                  <a:pt x="4650937" y="154813"/>
                  <a:pt x="4683732" y="177962"/>
                </a:cubicBezTo>
                <a:cubicBezTo>
                  <a:pt x="4716527" y="201111"/>
                  <a:pt x="4782116" y="218473"/>
                  <a:pt x="4764754" y="247410"/>
                </a:cubicBezTo>
                <a:cubicBezTo>
                  <a:pt x="4747392" y="276347"/>
                  <a:pt x="4633575" y="336149"/>
                  <a:pt x="4579560" y="351582"/>
                </a:cubicBezTo>
                <a:cubicBezTo>
                  <a:pt x="4525545" y="367015"/>
                  <a:pt x="4483104" y="341936"/>
                  <a:pt x="4440663" y="340007"/>
                </a:cubicBezTo>
                <a:cubicBezTo>
                  <a:pt x="4398222" y="338078"/>
                  <a:pt x="4423301" y="345794"/>
                  <a:pt x="4324916" y="340007"/>
                </a:cubicBezTo>
                <a:cubicBezTo>
                  <a:pt x="4226531" y="334220"/>
                  <a:pt x="3942951" y="278275"/>
                  <a:pt x="3850354" y="305283"/>
                </a:cubicBezTo>
                <a:cubicBezTo>
                  <a:pt x="3757757" y="332291"/>
                  <a:pt x="3780907" y="326504"/>
                  <a:pt x="3769332" y="502053"/>
                </a:cubicBezTo>
                <a:cubicBezTo>
                  <a:pt x="3757757" y="677602"/>
                  <a:pt x="3780906" y="1076928"/>
                  <a:pt x="3780906" y="1358579"/>
                </a:cubicBezTo>
                <a:cubicBezTo>
                  <a:pt x="3780906" y="1640230"/>
                  <a:pt x="3784765" y="1991329"/>
                  <a:pt x="3769332" y="2191957"/>
                </a:cubicBezTo>
                <a:cubicBezTo>
                  <a:pt x="3753899" y="2392585"/>
                  <a:pt x="3908228" y="2496756"/>
                  <a:pt x="3688309" y="2562346"/>
                </a:cubicBezTo>
                <a:cubicBezTo>
                  <a:pt x="3468390" y="2627936"/>
                  <a:pt x="2671666" y="2575850"/>
                  <a:pt x="2449818" y="2585496"/>
                </a:cubicBezTo>
                <a:cubicBezTo>
                  <a:pt x="2422087" y="2586702"/>
                  <a:pt x="2401289" y="2587124"/>
                  <a:pt x="2385942" y="2587067"/>
                </a:cubicBezTo>
                <a:lnTo>
                  <a:pt x="2376387" y="2586865"/>
                </a:lnTo>
                <a:lnTo>
                  <a:pt x="2368716" y="2582953"/>
                </a:lnTo>
                <a:cubicBezTo>
                  <a:pt x="2352693" y="2579458"/>
                  <a:pt x="2330901" y="2585057"/>
                  <a:pt x="2366827" y="2586662"/>
                </a:cubicBezTo>
                <a:lnTo>
                  <a:pt x="2376387" y="2586865"/>
                </a:lnTo>
                <a:lnTo>
                  <a:pt x="2379555" y="2588480"/>
                </a:lnTo>
                <a:cubicBezTo>
                  <a:pt x="2383866" y="2594057"/>
                  <a:pt x="2380369" y="2603823"/>
                  <a:pt x="2357220" y="2620220"/>
                </a:cubicBezTo>
                <a:cubicBezTo>
                  <a:pt x="2264623" y="2685810"/>
                  <a:pt x="2033129" y="2957815"/>
                  <a:pt x="1894233" y="2979035"/>
                </a:cubicBezTo>
                <a:cubicBezTo>
                  <a:pt x="1755337" y="3000255"/>
                  <a:pt x="1604866" y="2809273"/>
                  <a:pt x="1523843" y="2747541"/>
                </a:cubicBezTo>
                <a:cubicBezTo>
                  <a:pt x="1442820" y="2685809"/>
                  <a:pt x="1467898" y="2637582"/>
                  <a:pt x="1408096" y="2608645"/>
                </a:cubicBezTo>
                <a:cubicBezTo>
                  <a:pt x="1348293" y="2579708"/>
                  <a:pt x="1311641" y="2579708"/>
                  <a:pt x="1165028" y="2573921"/>
                </a:cubicBezTo>
                <a:cubicBezTo>
                  <a:pt x="1018415" y="2568134"/>
                  <a:pt x="686607" y="2570063"/>
                  <a:pt x="528420" y="2573921"/>
                </a:cubicBezTo>
                <a:cubicBezTo>
                  <a:pt x="370233" y="2577779"/>
                  <a:pt x="300785" y="2618291"/>
                  <a:pt x="215904" y="2597071"/>
                </a:cubicBezTo>
                <a:cubicBezTo>
                  <a:pt x="131023" y="2575851"/>
                  <a:pt x="53858" y="2554631"/>
                  <a:pt x="19134" y="2446600"/>
                </a:cubicBezTo>
                <a:cubicBezTo>
                  <a:pt x="-15590" y="2338570"/>
                  <a:pt x="7560" y="2197744"/>
                  <a:pt x="7560" y="1948888"/>
                </a:cubicBezTo>
                <a:cubicBezTo>
                  <a:pt x="7560" y="1700032"/>
                  <a:pt x="13347" y="1196533"/>
                  <a:pt x="19134" y="953465"/>
                </a:cubicBezTo>
                <a:cubicBezTo>
                  <a:pt x="24921" y="710397"/>
                  <a:pt x="5631" y="579217"/>
                  <a:pt x="42284" y="490478"/>
                </a:cubicBezTo>
                <a:cubicBezTo>
                  <a:pt x="78937" y="401739"/>
                  <a:pt x="84724" y="434534"/>
                  <a:pt x="239053" y="421030"/>
                </a:cubicBezTo>
                <a:cubicBezTo>
                  <a:pt x="393382" y="407526"/>
                  <a:pt x="968258" y="409455"/>
                  <a:pt x="968258" y="409455"/>
                </a:cubicBezTo>
                <a:cubicBezTo>
                  <a:pt x="1168886" y="405597"/>
                  <a:pt x="1338648" y="434534"/>
                  <a:pt x="1442820" y="397881"/>
                </a:cubicBezTo>
                <a:cubicBezTo>
                  <a:pt x="1546992" y="361228"/>
                  <a:pt x="1500693" y="249339"/>
                  <a:pt x="1593291" y="189536"/>
                </a:cubicBezTo>
                <a:cubicBezTo>
                  <a:pt x="1685888" y="129733"/>
                  <a:pt x="1901949" y="52569"/>
                  <a:pt x="1998405" y="39065"/>
                </a:cubicBezTo>
                <a:cubicBezTo>
                  <a:pt x="2094861" y="25561"/>
                  <a:pt x="2127655" y="114301"/>
                  <a:pt x="2172025" y="108514"/>
                </a:cubicBezTo>
                <a:cubicBezTo>
                  <a:pt x="2216395" y="102727"/>
                  <a:pt x="2216395" y="15916"/>
                  <a:pt x="2264623" y="4341"/>
                </a:cubicBezTo>
                <a:cubicBezTo>
                  <a:pt x="2276680" y="1447"/>
                  <a:pt x="2292113" y="1"/>
                  <a:pt x="2309204" y="0"/>
                </a:cubicBezTo>
                <a:close/>
              </a:path>
            </a:pathLst>
          </a:cu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6924E6D9-4EA7-D89F-2DD7-E3C30D56E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7" t="19303" r="10272" b="56077"/>
          <a:stretch/>
        </p:blipFill>
        <p:spPr>
          <a:xfrm>
            <a:off x="12176919" y="2709913"/>
            <a:ext cx="3935098" cy="3238482"/>
          </a:xfrm>
          <a:custGeom>
            <a:avLst/>
            <a:gdLst>
              <a:gd name="connsiteX0" fmla="*/ 1915726 w 3800446"/>
              <a:gd name="connsiteY0" fmla="*/ 214 h 3127667"/>
              <a:gd name="connsiteX1" fmla="*/ 1957413 w 3800446"/>
              <a:gd name="connsiteY1" fmla="*/ 14411 h 3127667"/>
              <a:gd name="connsiteX2" fmla="*/ 2235205 w 3800446"/>
              <a:gd name="connsiteY2" fmla="*/ 245905 h 3127667"/>
              <a:gd name="connsiteX3" fmla="*/ 2374102 w 3800446"/>
              <a:gd name="connsiteY3" fmla="*/ 384801 h 3127667"/>
              <a:gd name="connsiteX4" fmla="*/ 2379618 w 3800446"/>
              <a:gd name="connsiteY4" fmla="*/ 392182 h 3127667"/>
              <a:gd name="connsiteX5" fmla="*/ 2375988 w 3800446"/>
              <a:gd name="connsiteY5" fmla="*/ 394763 h 3127667"/>
              <a:gd name="connsiteX6" fmla="*/ 2361080 w 3800446"/>
              <a:gd name="connsiteY6" fmla="*/ 394839 h 3127667"/>
              <a:gd name="connsiteX7" fmla="*/ 2374102 w 3800446"/>
              <a:gd name="connsiteY7" fmla="*/ 396104 h 3127667"/>
              <a:gd name="connsiteX8" fmla="*/ 2375988 w 3800446"/>
              <a:gd name="connsiteY8" fmla="*/ 394763 h 3127667"/>
              <a:gd name="connsiteX9" fmla="*/ 2389927 w 3800446"/>
              <a:gd name="connsiteY9" fmla="*/ 394692 h 3127667"/>
              <a:gd name="connsiteX10" fmla="*/ 2443550 w 3800446"/>
              <a:gd name="connsiteY10" fmla="*/ 396376 h 3127667"/>
              <a:gd name="connsiteX11" fmla="*/ 3462122 w 3800446"/>
              <a:gd name="connsiteY11" fmla="*/ 431100 h 3127667"/>
              <a:gd name="connsiteX12" fmla="*/ 3554719 w 3800446"/>
              <a:gd name="connsiteY12" fmla="*/ 431100 h 3127667"/>
              <a:gd name="connsiteX13" fmla="*/ 3693616 w 3800446"/>
              <a:gd name="connsiteY13" fmla="*/ 500548 h 3127667"/>
              <a:gd name="connsiteX14" fmla="*/ 3763064 w 3800446"/>
              <a:gd name="connsiteY14" fmla="*/ 789915 h 3127667"/>
              <a:gd name="connsiteX15" fmla="*/ 3797788 w 3800446"/>
              <a:gd name="connsiteY15" fmla="*/ 2167302 h 3127667"/>
              <a:gd name="connsiteX16" fmla="*/ 3693616 w 3800446"/>
              <a:gd name="connsiteY16" fmla="*/ 2549267 h 3127667"/>
              <a:gd name="connsiteX17" fmla="*/ 2999135 w 3800446"/>
              <a:gd name="connsiteY17" fmla="*/ 2665014 h 3127667"/>
              <a:gd name="connsiteX18" fmla="*/ 2837089 w 3800446"/>
              <a:gd name="connsiteY18" fmla="*/ 2502968 h 3127667"/>
              <a:gd name="connsiteX19" fmla="*/ 2964410 w 3800446"/>
              <a:gd name="connsiteY19" fmla="*/ 2317773 h 3127667"/>
              <a:gd name="connsiteX20" fmla="*/ 3415823 w 3800446"/>
              <a:gd name="connsiteY20" fmla="*/ 2225176 h 3127667"/>
              <a:gd name="connsiteX21" fmla="*/ 3415823 w 3800446"/>
              <a:gd name="connsiteY21" fmla="*/ 1982107 h 3127667"/>
              <a:gd name="connsiteX22" fmla="*/ 2547722 w 3800446"/>
              <a:gd name="connsiteY22" fmla="*/ 1958958 h 3127667"/>
              <a:gd name="connsiteX23" fmla="*/ 2594021 w 3800446"/>
              <a:gd name="connsiteY23" fmla="*/ 2225176 h 3127667"/>
              <a:gd name="connsiteX24" fmla="*/ 2547722 w 3800446"/>
              <a:gd name="connsiteY24" fmla="*/ 2734462 h 3127667"/>
              <a:gd name="connsiteX25" fmla="*/ 2154183 w 3800446"/>
              <a:gd name="connsiteY25" fmla="*/ 3104852 h 3127667"/>
              <a:gd name="connsiteX26" fmla="*/ 2127450 w 3800446"/>
              <a:gd name="connsiteY26" fmla="*/ 3124757 h 3127667"/>
              <a:gd name="connsiteX27" fmla="*/ 2122903 w 3800446"/>
              <a:gd name="connsiteY27" fmla="*/ 3127667 h 3127667"/>
              <a:gd name="connsiteX28" fmla="*/ 2033616 w 3800446"/>
              <a:gd name="connsiteY28" fmla="*/ 3127667 h 3127667"/>
              <a:gd name="connsiteX29" fmla="*/ 2010539 w 3800446"/>
              <a:gd name="connsiteY29" fmla="*/ 3126068 h 3127667"/>
              <a:gd name="connsiteX30" fmla="*/ 1772218 w 3800446"/>
              <a:gd name="connsiteY30" fmla="*/ 3070128 h 3127667"/>
              <a:gd name="connsiteX31" fmla="*/ 1772218 w 3800446"/>
              <a:gd name="connsiteY31" fmla="*/ 2965955 h 3127667"/>
              <a:gd name="connsiteX32" fmla="*/ 1621747 w 3800446"/>
              <a:gd name="connsiteY32" fmla="*/ 2838634 h 3127667"/>
              <a:gd name="connsiteX33" fmla="*/ 1436552 w 3800446"/>
              <a:gd name="connsiteY33" fmla="*/ 2607140 h 3127667"/>
              <a:gd name="connsiteX34" fmla="*/ 1430138 w 3800446"/>
              <a:gd name="connsiteY34" fmla="*/ 2600513 h 3127667"/>
              <a:gd name="connsiteX35" fmla="*/ 1435704 w 3800446"/>
              <a:gd name="connsiteY35" fmla="*/ 2598662 h 3127667"/>
              <a:gd name="connsiteX36" fmla="*/ 1425983 w 3800446"/>
              <a:gd name="connsiteY36" fmla="*/ 2596221 h 3127667"/>
              <a:gd name="connsiteX37" fmla="*/ 1430138 w 3800446"/>
              <a:gd name="connsiteY37" fmla="*/ 2600513 h 3127667"/>
              <a:gd name="connsiteX38" fmla="*/ 1421632 w 3800446"/>
              <a:gd name="connsiteY38" fmla="*/ 2603342 h 3127667"/>
              <a:gd name="connsiteX39" fmla="*/ 1332380 w 3800446"/>
              <a:gd name="connsiteY39" fmla="*/ 2607140 h 3127667"/>
              <a:gd name="connsiteX40" fmla="*/ 302233 w 3800446"/>
              <a:gd name="connsiteY40" fmla="*/ 2583991 h 3127667"/>
              <a:gd name="connsiteX41" fmla="*/ 47590 w 3800446"/>
              <a:gd name="connsiteY41" fmla="*/ 2514543 h 3127667"/>
              <a:gd name="connsiteX42" fmla="*/ 1291 w 3800446"/>
              <a:gd name="connsiteY42" fmla="*/ 2225176 h 3127667"/>
              <a:gd name="connsiteX43" fmla="*/ 12866 w 3800446"/>
              <a:gd name="connsiteY43" fmla="*/ 1009834 h 3127667"/>
              <a:gd name="connsiteX44" fmla="*/ 12866 w 3800446"/>
              <a:gd name="connsiteY44" fmla="*/ 604720 h 3127667"/>
              <a:gd name="connsiteX45" fmla="*/ 163337 w 3800446"/>
              <a:gd name="connsiteY45" fmla="*/ 431100 h 3127667"/>
              <a:gd name="connsiteX46" fmla="*/ 464279 w 3800446"/>
              <a:gd name="connsiteY46" fmla="*/ 407950 h 3127667"/>
              <a:gd name="connsiteX47" fmla="*/ 707347 w 3800446"/>
              <a:gd name="connsiteY47" fmla="*/ 396376 h 3127667"/>
              <a:gd name="connsiteX48" fmla="*/ 1205059 w 3800446"/>
              <a:gd name="connsiteY48" fmla="*/ 384801 h 3127667"/>
              <a:gd name="connsiteX49" fmla="*/ 1448127 w 3800446"/>
              <a:gd name="connsiteY49" fmla="*/ 338502 h 3127667"/>
              <a:gd name="connsiteX50" fmla="*/ 1783793 w 3800446"/>
              <a:gd name="connsiteY50" fmla="*/ 37560 h 3127667"/>
              <a:gd name="connsiteX51" fmla="*/ 1841666 w 3800446"/>
              <a:gd name="connsiteY51" fmla="*/ 25986 h 3127667"/>
              <a:gd name="connsiteX52" fmla="*/ 1915726 w 3800446"/>
              <a:gd name="connsiteY52" fmla="*/ 214 h 312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00446" h="3127667">
                <a:moveTo>
                  <a:pt x="1915726" y="214"/>
                </a:moveTo>
                <a:cubicBezTo>
                  <a:pt x="1927391" y="1149"/>
                  <a:pt x="1941015" y="5248"/>
                  <a:pt x="1957413" y="14411"/>
                </a:cubicBezTo>
                <a:cubicBezTo>
                  <a:pt x="2023003" y="51064"/>
                  <a:pt x="2165757" y="184173"/>
                  <a:pt x="2235205" y="245905"/>
                </a:cubicBezTo>
                <a:cubicBezTo>
                  <a:pt x="2304653" y="307637"/>
                  <a:pt x="2339378" y="359723"/>
                  <a:pt x="2374102" y="384801"/>
                </a:cubicBezTo>
                <a:cubicBezTo>
                  <a:pt x="2378443" y="387936"/>
                  <a:pt x="2379950" y="390347"/>
                  <a:pt x="2379618" y="392182"/>
                </a:cubicBezTo>
                <a:lnTo>
                  <a:pt x="2375988" y="394763"/>
                </a:lnTo>
                <a:lnTo>
                  <a:pt x="2361080" y="394839"/>
                </a:lnTo>
                <a:cubicBezTo>
                  <a:pt x="2336484" y="395864"/>
                  <a:pt x="2362045" y="399420"/>
                  <a:pt x="2374102" y="396104"/>
                </a:cubicBezTo>
                <a:lnTo>
                  <a:pt x="2375988" y="394763"/>
                </a:lnTo>
                <a:lnTo>
                  <a:pt x="2389927" y="394692"/>
                </a:lnTo>
                <a:cubicBezTo>
                  <a:pt x="2403340" y="394899"/>
                  <a:pt x="2420883" y="395412"/>
                  <a:pt x="2443550" y="396376"/>
                </a:cubicBezTo>
                <a:lnTo>
                  <a:pt x="3462122" y="431100"/>
                </a:lnTo>
                <a:cubicBezTo>
                  <a:pt x="3462122" y="431100"/>
                  <a:pt x="3516137" y="419525"/>
                  <a:pt x="3554719" y="431100"/>
                </a:cubicBezTo>
                <a:cubicBezTo>
                  <a:pt x="3593301" y="442675"/>
                  <a:pt x="3658892" y="440745"/>
                  <a:pt x="3693616" y="500548"/>
                </a:cubicBezTo>
                <a:cubicBezTo>
                  <a:pt x="3728340" y="560350"/>
                  <a:pt x="3745702" y="512123"/>
                  <a:pt x="3763064" y="789915"/>
                </a:cubicBezTo>
                <a:cubicBezTo>
                  <a:pt x="3780426" y="1067707"/>
                  <a:pt x="3809363" y="1874077"/>
                  <a:pt x="3797788" y="2167302"/>
                </a:cubicBezTo>
                <a:cubicBezTo>
                  <a:pt x="3786213" y="2460527"/>
                  <a:pt x="3826725" y="2466315"/>
                  <a:pt x="3693616" y="2549267"/>
                </a:cubicBezTo>
                <a:cubicBezTo>
                  <a:pt x="3560507" y="2632219"/>
                  <a:pt x="3141889" y="2672730"/>
                  <a:pt x="2999135" y="2665014"/>
                </a:cubicBezTo>
                <a:cubicBezTo>
                  <a:pt x="2856381" y="2657298"/>
                  <a:pt x="2842876" y="2560841"/>
                  <a:pt x="2837089" y="2502968"/>
                </a:cubicBezTo>
                <a:cubicBezTo>
                  <a:pt x="2831302" y="2445095"/>
                  <a:pt x="2867954" y="2364072"/>
                  <a:pt x="2964410" y="2317773"/>
                </a:cubicBezTo>
                <a:cubicBezTo>
                  <a:pt x="3060866" y="2271474"/>
                  <a:pt x="3340588" y="2281120"/>
                  <a:pt x="3415823" y="2225176"/>
                </a:cubicBezTo>
                <a:cubicBezTo>
                  <a:pt x="3491058" y="2169232"/>
                  <a:pt x="3560506" y="2026477"/>
                  <a:pt x="3415823" y="1982107"/>
                </a:cubicBezTo>
                <a:cubicBezTo>
                  <a:pt x="3271140" y="1937737"/>
                  <a:pt x="2684689" y="1918447"/>
                  <a:pt x="2547722" y="1958958"/>
                </a:cubicBezTo>
                <a:cubicBezTo>
                  <a:pt x="2410755" y="1999469"/>
                  <a:pt x="2594021" y="2095925"/>
                  <a:pt x="2594021" y="2225176"/>
                </a:cubicBezTo>
                <a:cubicBezTo>
                  <a:pt x="2594021" y="2354427"/>
                  <a:pt x="2621028" y="2587849"/>
                  <a:pt x="2547722" y="2734462"/>
                </a:cubicBezTo>
                <a:cubicBezTo>
                  <a:pt x="2474416" y="2881075"/>
                  <a:pt x="2239064" y="3039262"/>
                  <a:pt x="2154183" y="3104852"/>
                </a:cubicBezTo>
                <a:cubicBezTo>
                  <a:pt x="2143573" y="3113051"/>
                  <a:pt x="2134801" y="3119592"/>
                  <a:pt x="2127450" y="3124757"/>
                </a:cubicBezTo>
                <a:lnTo>
                  <a:pt x="2122903" y="3127667"/>
                </a:lnTo>
                <a:lnTo>
                  <a:pt x="2033616" y="3127667"/>
                </a:lnTo>
                <a:lnTo>
                  <a:pt x="2010539" y="3126068"/>
                </a:lnTo>
                <a:cubicBezTo>
                  <a:pt x="1937007" y="3118868"/>
                  <a:pt x="1811042" y="3093760"/>
                  <a:pt x="1772218" y="3070128"/>
                </a:cubicBezTo>
                <a:cubicBezTo>
                  <a:pt x="1727848" y="3043120"/>
                  <a:pt x="1797296" y="3004537"/>
                  <a:pt x="1772218" y="2965955"/>
                </a:cubicBezTo>
                <a:cubicBezTo>
                  <a:pt x="1747140" y="2927373"/>
                  <a:pt x="1677691" y="2898436"/>
                  <a:pt x="1621747" y="2838634"/>
                </a:cubicBezTo>
                <a:cubicBezTo>
                  <a:pt x="1565803" y="2778832"/>
                  <a:pt x="1484780" y="2645722"/>
                  <a:pt x="1436552" y="2607140"/>
                </a:cubicBezTo>
                <a:lnTo>
                  <a:pt x="1430138" y="2600513"/>
                </a:lnTo>
                <a:lnTo>
                  <a:pt x="1435704" y="2598662"/>
                </a:lnTo>
                <a:cubicBezTo>
                  <a:pt x="1444822" y="2592182"/>
                  <a:pt x="1420603" y="2586063"/>
                  <a:pt x="1425983" y="2596221"/>
                </a:cubicBezTo>
                <a:lnTo>
                  <a:pt x="1430138" y="2600513"/>
                </a:lnTo>
                <a:lnTo>
                  <a:pt x="1421632" y="2603342"/>
                </a:lnTo>
                <a:cubicBezTo>
                  <a:pt x="1406771" y="2606176"/>
                  <a:pt x="1379643" y="2608105"/>
                  <a:pt x="1332380" y="2607140"/>
                </a:cubicBezTo>
                <a:cubicBezTo>
                  <a:pt x="1143327" y="2603282"/>
                  <a:pt x="516365" y="2599424"/>
                  <a:pt x="302233" y="2583991"/>
                </a:cubicBezTo>
                <a:cubicBezTo>
                  <a:pt x="88101" y="2568558"/>
                  <a:pt x="97747" y="2574345"/>
                  <a:pt x="47590" y="2514543"/>
                </a:cubicBezTo>
                <a:cubicBezTo>
                  <a:pt x="-2567" y="2454741"/>
                  <a:pt x="7078" y="2475961"/>
                  <a:pt x="1291" y="2225176"/>
                </a:cubicBezTo>
                <a:cubicBezTo>
                  <a:pt x="-4496" y="1974391"/>
                  <a:pt x="10937" y="1279910"/>
                  <a:pt x="12866" y="1009834"/>
                </a:cubicBezTo>
                <a:cubicBezTo>
                  <a:pt x="14795" y="739758"/>
                  <a:pt x="-12212" y="701176"/>
                  <a:pt x="12866" y="604720"/>
                </a:cubicBezTo>
                <a:cubicBezTo>
                  <a:pt x="37944" y="508264"/>
                  <a:pt x="88101" y="463895"/>
                  <a:pt x="163337" y="431100"/>
                </a:cubicBezTo>
                <a:cubicBezTo>
                  <a:pt x="238572" y="398305"/>
                  <a:pt x="373611" y="413737"/>
                  <a:pt x="464279" y="407950"/>
                </a:cubicBezTo>
                <a:cubicBezTo>
                  <a:pt x="554947" y="402163"/>
                  <a:pt x="583884" y="400234"/>
                  <a:pt x="707347" y="396376"/>
                </a:cubicBezTo>
                <a:cubicBezTo>
                  <a:pt x="830810" y="392518"/>
                  <a:pt x="1081596" y="394447"/>
                  <a:pt x="1205059" y="384801"/>
                </a:cubicBezTo>
                <a:cubicBezTo>
                  <a:pt x="1328522" y="375155"/>
                  <a:pt x="1351671" y="396376"/>
                  <a:pt x="1448127" y="338502"/>
                </a:cubicBezTo>
                <a:cubicBezTo>
                  <a:pt x="1544583" y="280628"/>
                  <a:pt x="1718203" y="89646"/>
                  <a:pt x="1783793" y="37560"/>
                </a:cubicBezTo>
                <a:cubicBezTo>
                  <a:pt x="1849383" y="-14526"/>
                  <a:pt x="1812729" y="29844"/>
                  <a:pt x="1841666" y="25986"/>
                </a:cubicBezTo>
                <a:cubicBezTo>
                  <a:pt x="1863369" y="23093"/>
                  <a:pt x="1880731" y="-2589"/>
                  <a:pt x="1915726" y="214"/>
                </a:cubicBezTo>
                <a:close/>
              </a:path>
            </a:pathLst>
          </a:cu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8E22DC3-B446-7B93-4C75-589E04701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19572" r="44844" b="56077"/>
          <a:stretch/>
        </p:blipFill>
        <p:spPr>
          <a:xfrm>
            <a:off x="4177412" y="2709913"/>
            <a:ext cx="4981843" cy="3203175"/>
          </a:xfrm>
          <a:custGeom>
            <a:avLst/>
            <a:gdLst>
              <a:gd name="connsiteX0" fmla="*/ 1873304 w 4811373"/>
              <a:gd name="connsiteY0" fmla="*/ 568 h 3093568"/>
              <a:gd name="connsiteX1" fmla="*/ 1949263 w 4811373"/>
              <a:gd name="connsiteY1" fmla="*/ 3461 h 3093568"/>
              <a:gd name="connsiteX2" fmla="*/ 2111308 w 4811373"/>
              <a:gd name="connsiteY2" fmla="*/ 49760 h 3093568"/>
              <a:gd name="connsiteX3" fmla="*/ 2389101 w 4811373"/>
              <a:gd name="connsiteY3" fmla="*/ 292829 h 3093568"/>
              <a:gd name="connsiteX4" fmla="*/ 2458549 w 4811373"/>
              <a:gd name="connsiteY4" fmla="*/ 350702 h 3093568"/>
              <a:gd name="connsiteX5" fmla="*/ 3268777 w 4811373"/>
              <a:gd name="connsiteY5" fmla="*/ 362277 h 3093568"/>
              <a:gd name="connsiteX6" fmla="*/ 3720189 w 4811373"/>
              <a:gd name="connsiteY6" fmla="*/ 397001 h 3093568"/>
              <a:gd name="connsiteX7" fmla="*/ 3847511 w 4811373"/>
              <a:gd name="connsiteY7" fmla="*/ 778965 h 3093568"/>
              <a:gd name="connsiteX8" fmla="*/ 3801212 w 4811373"/>
              <a:gd name="connsiteY8" fmla="*/ 1369274 h 3093568"/>
              <a:gd name="connsiteX9" fmla="*/ 3789637 w 4811373"/>
              <a:gd name="connsiteY9" fmla="*/ 2353122 h 3093568"/>
              <a:gd name="connsiteX10" fmla="*/ 3824361 w 4811373"/>
              <a:gd name="connsiteY10" fmla="*/ 2561467 h 3093568"/>
              <a:gd name="connsiteX11" fmla="*/ 3847511 w 4811373"/>
              <a:gd name="connsiteY11" fmla="*/ 2642489 h 3093568"/>
              <a:gd name="connsiteX12" fmla="*/ 4206326 w 4811373"/>
              <a:gd name="connsiteY12" fmla="*/ 2654064 h 3093568"/>
              <a:gd name="connsiteX13" fmla="*/ 4704037 w 4811373"/>
              <a:gd name="connsiteY13" fmla="*/ 2654064 h 3093568"/>
              <a:gd name="connsiteX14" fmla="*/ 4808210 w 4811373"/>
              <a:gd name="connsiteY14" fmla="*/ 2677213 h 3093568"/>
              <a:gd name="connsiteX15" fmla="*/ 4761911 w 4811373"/>
              <a:gd name="connsiteY15" fmla="*/ 2850834 h 3093568"/>
              <a:gd name="connsiteX16" fmla="*/ 4541992 w 4811373"/>
              <a:gd name="connsiteY16" fmla="*/ 2827684 h 3093568"/>
              <a:gd name="connsiteX17" fmla="*/ 4021131 w 4811373"/>
              <a:gd name="connsiteY17" fmla="*/ 2804535 h 3093568"/>
              <a:gd name="connsiteX18" fmla="*/ 3766488 w 4811373"/>
              <a:gd name="connsiteY18" fmla="*/ 2827684 h 3093568"/>
              <a:gd name="connsiteX19" fmla="*/ 3673891 w 4811373"/>
              <a:gd name="connsiteY19" fmla="*/ 2723512 h 3093568"/>
              <a:gd name="connsiteX20" fmla="*/ 3627592 w 4811373"/>
              <a:gd name="connsiteY20" fmla="*/ 2538317 h 3093568"/>
              <a:gd name="connsiteX21" fmla="*/ 3592868 w 4811373"/>
              <a:gd name="connsiteY21" fmla="*/ 1843836 h 3093568"/>
              <a:gd name="connsiteX22" fmla="*/ 3222478 w 4811373"/>
              <a:gd name="connsiteY22" fmla="*/ 1843836 h 3093568"/>
              <a:gd name="connsiteX23" fmla="*/ 2852088 w 4811373"/>
              <a:gd name="connsiteY23" fmla="*/ 1948008 h 3093568"/>
              <a:gd name="connsiteX24" fmla="*/ 2666893 w 4811373"/>
              <a:gd name="connsiteY24" fmla="*/ 2017456 h 3093568"/>
              <a:gd name="connsiteX25" fmla="*/ 2562721 w 4811373"/>
              <a:gd name="connsiteY25" fmla="*/ 2063755 h 3093568"/>
              <a:gd name="connsiteX26" fmla="*/ 2655318 w 4811373"/>
              <a:gd name="connsiteY26" fmla="*/ 2283674 h 3093568"/>
              <a:gd name="connsiteX27" fmla="*/ 2574296 w 4811373"/>
              <a:gd name="connsiteY27" fmla="*/ 2700363 h 3093568"/>
              <a:gd name="connsiteX28" fmla="*/ 2435399 w 4811373"/>
              <a:gd name="connsiteY28" fmla="*/ 2931856 h 3093568"/>
              <a:gd name="connsiteX29" fmla="*/ 2101260 w 4811373"/>
              <a:gd name="connsiteY29" fmla="*/ 3081875 h 3093568"/>
              <a:gd name="connsiteX30" fmla="*/ 2066017 w 4811373"/>
              <a:gd name="connsiteY30" fmla="*/ 3093568 h 3093568"/>
              <a:gd name="connsiteX31" fmla="*/ 1936937 w 4811373"/>
              <a:gd name="connsiteY31" fmla="*/ 3093568 h 3093568"/>
              <a:gd name="connsiteX32" fmla="*/ 1885602 w 4811373"/>
              <a:gd name="connsiteY32" fmla="*/ 3070753 h 3093568"/>
              <a:gd name="connsiteX33" fmla="*/ 1845091 w 4811373"/>
              <a:gd name="connsiteY33" fmla="*/ 3024454 h 3093568"/>
              <a:gd name="connsiteX34" fmla="*/ 1810366 w 4811373"/>
              <a:gd name="connsiteY34" fmla="*/ 2839259 h 3093568"/>
              <a:gd name="connsiteX35" fmla="*/ 1555723 w 4811373"/>
              <a:gd name="connsiteY35" fmla="*/ 2735087 h 3093568"/>
              <a:gd name="connsiteX36" fmla="*/ 1451551 w 4811373"/>
              <a:gd name="connsiteY36" fmla="*/ 2642489 h 3093568"/>
              <a:gd name="connsiteX37" fmla="*/ 1115885 w 4811373"/>
              <a:gd name="connsiteY37" fmla="*/ 2642489 h 3093568"/>
              <a:gd name="connsiteX38" fmla="*/ 537151 w 4811373"/>
              <a:gd name="connsiteY38" fmla="*/ 2596191 h 3093568"/>
              <a:gd name="connsiteX39" fmla="*/ 97313 w 4811373"/>
              <a:gd name="connsiteY39" fmla="*/ 2573041 h 3093568"/>
              <a:gd name="connsiteX40" fmla="*/ 16291 w 4811373"/>
              <a:gd name="connsiteY40" fmla="*/ 2387846 h 3093568"/>
              <a:gd name="connsiteX41" fmla="*/ 4716 w 4811373"/>
              <a:gd name="connsiteY41" fmla="*/ 1577618 h 3093568"/>
              <a:gd name="connsiteX42" fmla="*/ 74164 w 4811373"/>
              <a:gd name="connsiteY42" fmla="*/ 906287 h 3093568"/>
              <a:gd name="connsiteX43" fmla="*/ 27865 w 4811373"/>
              <a:gd name="connsiteY43" fmla="*/ 582196 h 3093568"/>
              <a:gd name="connsiteX44" fmla="*/ 120463 w 4811373"/>
              <a:gd name="connsiteY44" fmla="*/ 443299 h 3093568"/>
              <a:gd name="connsiteX45" fmla="*/ 398255 w 4811373"/>
              <a:gd name="connsiteY45" fmla="*/ 385426 h 3093568"/>
              <a:gd name="connsiteX46" fmla="*/ 1266356 w 4811373"/>
              <a:gd name="connsiteY46" fmla="*/ 373851 h 3093568"/>
              <a:gd name="connsiteX47" fmla="*/ 1474701 w 4811373"/>
              <a:gd name="connsiteY47" fmla="*/ 315978 h 3093568"/>
              <a:gd name="connsiteX48" fmla="*/ 1648321 w 4811373"/>
              <a:gd name="connsiteY48" fmla="*/ 107634 h 3093568"/>
              <a:gd name="connsiteX49" fmla="*/ 1798792 w 4811373"/>
              <a:gd name="connsiteY49" fmla="*/ 15036 h 3093568"/>
              <a:gd name="connsiteX50" fmla="*/ 1873304 w 4811373"/>
              <a:gd name="connsiteY50" fmla="*/ 568 h 309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811373" h="3093568">
                <a:moveTo>
                  <a:pt x="1873304" y="568"/>
                </a:moveTo>
                <a:cubicBezTo>
                  <a:pt x="1898142" y="-879"/>
                  <a:pt x="1923220" y="568"/>
                  <a:pt x="1949263" y="3461"/>
                </a:cubicBezTo>
                <a:cubicBezTo>
                  <a:pt x="2001349" y="9248"/>
                  <a:pt x="2038002" y="1532"/>
                  <a:pt x="2111308" y="49760"/>
                </a:cubicBezTo>
                <a:cubicBezTo>
                  <a:pt x="2184614" y="97988"/>
                  <a:pt x="2331228" y="242672"/>
                  <a:pt x="2389101" y="292829"/>
                </a:cubicBezTo>
                <a:cubicBezTo>
                  <a:pt x="2446975" y="342986"/>
                  <a:pt x="2311936" y="339127"/>
                  <a:pt x="2458549" y="350702"/>
                </a:cubicBezTo>
                <a:cubicBezTo>
                  <a:pt x="2605162" y="362277"/>
                  <a:pt x="3058504" y="354560"/>
                  <a:pt x="3268777" y="362277"/>
                </a:cubicBezTo>
                <a:cubicBezTo>
                  <a:pt x="3479050" y="369993"/>
                  <a:pt x="3623733" y="327553"/>
                  <a:pt x="3720189" y="397001"/>
                </a:cubicBezTo>
                <a:cubicBezTo>
                  <a:pt x="3816645" y="466449"/>
                  <a:pt x="3834007" y="616919"/>
                  <a:pt x="3847511" y="778965"/>
                </a:cubicBezTo>
                <a:cubicBezTo>
                  <a:pt x="3861015" y="941011"/>
                  <a:pt x="3810858" y="1106915"/>
                  <a:pt x="3801212" y="1369274"/>
                </a:cubicBezTo>
                <a:cubicBezTo>
                  <a:pt x="3791566" y="1631634"/>
                  <a:pt x="3785779" y="2154423"/>
                  <a:pt x="3789637" y="2353122"/>
                </a:cubicBezTo>
                <a:cubicBezTo>
                  <a:pt x="3793495" y="2551821"/>
                  <a:pt x="3814715" y="2513239"/>
                  <a:pt x="3824361" y="2561467"/>
                </a:cubicBezTo>
                <a:cubicBezTo>
                  <a:pt x="3834007" y="2609695"/>
                  <a:pt x="3783850" y="2627056"/>
                  <a:pt x="3847511" y="2642489"/>
                </a:cubicBezTo>
                <a:cubicBezTo>
                  <a:pt x="3911172" y="2657922"/>
                  <a:pt x="4063572" y="2652135"/>
                  <a:pt x="4206326" y="2654064"/>
                </a:cubicBezTo>
                <a:cubicBezTo>
                  <a:pt x="4349080" y="2655993"/>
                  <a:pt x="4603723" y="2650206"/>
                  <a:pt x="4704037" y="2654064"/>
                </a:cubicBezTo>
                <a:cubicBezTo>
                  <a:pt x="4804351" y="2657922"/>
                  <a:pt x="4798564" y="2644418"/>
                  <a:pt x="4808210" y="2677213"/>
                </a:cubicBezTo>
                <a:cubicBezTo>
                  <a:pt x="4817856" y="2710008"/>
                  <a:pt x="4806281" y="2825756"/>
                  <a:pt x="4761911" y="2850834"/>
                </a:cubicBezTo>
                <a:cubicBezTo>
                  <a:pt x="4717541" y="2875913"/>
                  <a:pt x="4665455" y="2835401"/>
                  <a:pt x="4541992" y="2827684"/>
                </a:cubicBezTo>
                <a:cubicBezTo>
                  <a:pt x="4418529" y="2819968"/>
                  <a:pt x="4150382" y="2804535"/>
                  <a:pt x="4021131" y="2804535"/>
                </a:cubicBezTo>
                <a:cubicBezTo>
                  <a:pt x="3891880" y="2804535"/>
                  <a:pt x="3824361" y="2841188"/>
                  <a:pt x="3766488" y="2827684"/>
                </a:cubicBezTo>
                <a:cubicBezTo>
                  <a:pt x="3708615" y="2814180"/>
                  <a:pt x="3697040" y="2771740"/>
                  <a:pt x="3673891" y="2723512"/>
                </a:cubicBezTo>
                <a:cubicBezTo>
                  <a:pt x="3650742" y="2675284"/>
                  <a:pt x="3641096" y="2684929"/>
                  <a:pt x="3627592" y="2538317"/>
                </a:cubicBezTo>
                <a:cubicBezTo>
                  <a:pt x="3614088" y="2391705"/>
                  <a:pt x="3660387" y="1959583"/>
                  <a:pt x="3592868" y="1843836"/>
                </a:cubicBezTo>
                <a:cubicBezTo>
                  <a:pt x="3525349" y="1728089"/>
                  <a:pt x="3345941" y="1826474"/>
                  <a:pt x="3222478" y="1843836"/>
                </a:cubicBezTo>
                <a:cubicBezTo>
                  <a:pt x="3099015" y="1861198"/>
                  <a:pt x="2852088" y="1948008"/>
                  <a:pt x="2852088" y="1948008"/>
                </a:cubicBezTo>
                <a:cubicBezTo>
                  <a:pt x="2759491" y="1976945"/>
                  <a:pt x="2715121" y="1998165"/>
                  <a:pt x="2666893" y="2017456"/>
                </a:cubicBezTo>
                <a:cubicBezTo>
                  <a:pt x="2618665" y="2036747"/>
                  <a:pt x="2564650" y="2019385"/>
                  <a:pt x="2562721" y="2063755"/>
                </a:cubicBezTo>
                <a:cubicBezTo>
                  <a:pt x="2560792" y="2108125"/>
                  <a:pt x="2653389" y="2177573"/>
                  <a:pt x="2655318" y="2283674"/>
                </a:cubicBezTo>
                <a:cubicBezTo>
                  <a:pt x="2657247" y="2389775"/>
                  <a:pt x="2610949" y="2592333"/>
                  <a:pt x="2574296" y="2700363"/>
                </a:cubicBezTo>
                <a:cubicBezTo>
                  <a:pt x="2537643" y="2808393"/>
                  <a:pt x="2520280" y="2866266"/>
                  <a:pt x="2435399" y="2931856"/>
                </a:cubicBezTo>
                <a:cubicBezTo>
                  <a:pt x="2361128" y="2989247"/>
                  <a:pt x="2196763" y="3049593"/>
                  <a:pt x="2101260" y="3081875"/>
                </a:cubicBezTo>
                <a:lnTo>
                  <a:pt x="2066017" y="3093568"/>
                </a:lnTo>
                <a:lnTo>
                  <a:pt x="1936937" y="3093568"/>
                </a:lnTo>
                <a:lnTo>
                  <a:pt x="1885602" y="3070753"/>
                </a:lnTo>
                <a:cubicBezTo>
                  <a:pt x="1869687" y="3060143"/>
                  <a:pt x="1855701" y="3045675"/>
                  <a:pt x="1845091" y="3024454"/>
                </a:cubicBezTo>
                <a:cubicBezTo>
                  <a:pt x="1823871" y="2982014"/>
                  <a:pt x="1858594" y="2887487"/>
                  <a:pt x="1810366" y="2839259"/>
                </a:cubicBezTo>
                <a:cubicBezTo>
                  <a:pt x="1762138" y="2791031"/>
                  <a:pt x="1615525" y="2767882"/>
                  <a:pt x="1555723" y="2735087"/>
                </a:cubicBezTo>
                <a:cubicBezTo>
                  <a:pt x="1495921" y="2702292"/>
                  <a:pt x="1524857" y="2657922"/>
                  <a:pt x="1451551" y="2642489"/>
                </a:cubicBezTo>
                <a:cubicBezTo>
                  <a:pt x="1378245" y="2627056"/>
                  <a:pt x="1268285" y="2650205"/>
                  <a:pt x="1115885" y="2642489"/>
                </a:cubicBezTo>
                <a:cubicBezTo>
                  <a:pt x="963485" y="2634773"/>
                  <a:pt x="706913" y="2607766"/>
                  <a:pt x="537151" y="2596191"/>
                </a:cubicBezTo>
                <a:cubicBezTo>
                  <a:pt x="367389" y="2584616"/>
                  <a:pt x="184123" y="2607765"/>
                  <a:pt x="97313" y="2573041"/>
                </a:cubicBezTo>
                <a:cubicBezTo>
                  <a:pt x="10503" y="2538317"/>
                  <a:pt x="31724" y="2553750"/>
                  <a:pt x="16291" y="2387846"/>
                </a:cubicBezTo>
                <a:cubicBezTo>
                  <a:pt x="858" y="2221942"/>
                  <a:pt x="-4929" y="1824544"/>
                  <a:pt x="4716" y="1577618"/>
                </a:cubicBezTo>
                <a:cubicBezTo>
                  <a:pt x="14361" y="1330692"/>
                  <a:pt x="66448" y="1076049"/>
                  <a:pt x="74164" y="906287"/>
                </a:cubicBezTo>
                <a:cubicBezTo>
                  <a:pt x="81880" y="736525"/>
                  <a:pt x="20149" y="659361"/>
                  <a:pt x="27865" y="582196"/>
                </a:cubicBezTo>
                <a:cubicBezTo>
                  <a:pt x="35581" y="505031"/>
                  <a:pt x="58731" y="476094"/>
                  <a:pt x="120463" y="443299"/>
                </a:cubicBezTo>
                <a:cubicBezTo>
                  <a:pt x="182195" y="410504"/>
                  <a:pt x="207273" y="397001"/>
                  <a:pt x="398255" y="385426"/>
                </a:cubicBezTo>
                <a:cubicBezTo>
                  <a:pt x="589237" y="373851"/>
                  <a:pt x="1086948" y="385426"/>
                  <a:pt x="1266356" y="373851"/>
                </a:cubicBezTo>
                <a:cubicBezTo>
                  <a:pt x="1445764" y="362276"/>
                  <a:pt x="1411040" y="360347"/>
                  <a:pt x="1474701" y="315978"/>
                </a:cubicBezTo>
                <a:cubicBezTo>
                  <a:pt x="1538362" y="271609"/>
                  <a:pt x="1594306" y="157791"/>
                  <a:pt x="1648321" y="107634"/>
                </a:cubicBezTo>
                <a:cubicBezTo>
                  <a:pt x="1702336" y="57477"/>
                  <a:pt x="1748635" y="32398"/>
                  <a:pt x="1798792" y="15036"/>
                </a:cubicBezTo>
                <a:cubicBezTo>
                  <a:pt x="1823871" y="6355"/>
                  <a:pt x="1848467" y="2015"/>
                  <a:pt x="1873304" y="568"/>
                </a:cubicBezTo>
                <a:close/>
              </a:path>
            </a:pathLst>
          </a:cu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AF2826B-862A-CF27-F36B-8185756FA35D}"/>
              </a:ext>
            </a:extLst>
          </p:cNvPr>
          <p:cNvSpPr txBox="1"/>
          <p:nvPr/>
        </p:nvSpPr>
        <p:spPr>
          <a:xfrm>
            <a:off x="213519" y="1143000"/>
            <a:ext cx="1569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cùng bạn tính chi phí làm đồ chơi đơn giản như gợi ý dưới đây: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2380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5113FEE-0B9C-8845-6392-1A15361BC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45346" r="9365" b="5436"/>
          <a:stretch/>
        </p:blipFill>
        <p:spPr>
          <a:xfrm>
            <a:off x="324821" y="2209800"/>
            <a:ext cx="15626997" cy="59436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51BA966-29F7-7E1B-2066-05D243CD4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094" y="6234532"/>
            <a:ext cx="4317118" cy="277093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1C73AEE-E663-BDF7-0F2A-6136B1C91AD2}"/>
              </a:ext>
            </a:extLst>
          </p:cNvPr>
          <p:cNvSpPr txBox="1"/>
          <p:nvPr/>
        </p:nvSpPr>
        <p:spPr>
          <a:xfrm>
            <a:off x="213519" y="1143000"/>
            <a:ext cx="1569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cùng bạn tính chi phí làm đồ chơi đơn giản như gợi ý dưới đây: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2391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5AD7D442-FEDD-4803-80F8-8F81D6958F06}"/>
              </a:ext>
            </a:extLst>
          </p:cNvPr>
          <p:cNvSpPr/>
          <p:nvPr/>
        </p:nvSpPr>
        <p:spPr>
          <a:xfrm>
            <a:off x="12566313" y="606728"/>
            <a:ext cx="3669594" cy="2199118"/>
          </a:xfrm>
          <a:prstGeom prst="cloudCallout">
            <a:avLst/>
          </a:prstGeom>
          <a:solidFill>
            <a:srgbClr val="FFE1F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các nhóm báo cáo kết quả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5A0B46-91DA-4A1B-AF59-C185DB7A3A09}"/>
              </a:ext>
            </a:extLst>
          </p:cNvPr>
          <p:cNvGraphicFramePr>
            <a:graphicFrameLocks noGrp="1"/>
          </p:cNvGraphicFramePr>
          <p:nvPr/>
        </p:nvGraphicFramePr>
        <p:xfrm>
          <a:off x="1607107" y="2885872"/>
          <a:ext cx="13084412" cy="582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103">
                  <a:extLst>
                    <a:ext uri="{9D8B030D-6E8A-4147-A177-3AD203B41FA5}">
                      <a16:colId xmlns:a16="http://schemas.microsoft.com/office/drawing/2014/main" val="1179791182"/>
                    </a:ext>
                  </a:extLst>
                </a:gridCol>
                <a:gridCol w="3271103">
                  <a:extLst>
                    <a:ext uri="{9D8B030D-6E8A-4147-A177-3AD203B41FA5}">
                      <a16:colId xmlns:a16="http://schemas.microsoft.com/office/drawing/2014/main" val="440809567"/>
                    </a:ext>
                  </a:extLst>
                </a:gridCol>
                <a:gridCol w="3271103">
                  <a:extLst>
                    <a:ext uri="{9D8B030D-6E8A-4147-A177-3AD203B41FA5}">
                      <a16:colId xmlns:a16="http://schemas.microsoft.com/office/drawing/2014/main" val="3685568778"/>
                    </a:ext>
                  </a:extLst>
                </a:gridCol>
                <a:gridCol w="3271103">
                  <a:extLst>
                    <a:ext uri="{9D8B030D-6E8A-4147-A177-3AD203B41FA5}">
                      <a16:colId xmlns:a16="http://schemas.microsoft.com/office/drawing/2014/main" val="3354001017"/>
                    </a:ext>
                  </a:extLst>
                </a:gridCol>
              </a:tblGrid>
              <a:tr h="1225080"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tiền</a:t>
                      </a:r>
                    </a:p>
                    <a:p>
                      <a:pPr algn="ctr"/>
                      <a:r>
                        <a:rPr lang="vi-V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(đồng)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tiền (đồng)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121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Bìa các tông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879674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 dính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20950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Keo sữa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803963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 hút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87994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tre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350790"/>
                  </a:ext>
                </a:extLst>
              </a:tr>
              <a:tr h="767191"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chi phí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vi-VN" sz="3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1152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B0ABD26-02BE-4695-A5BC-EECB19054742}"/>
              </a:ext>
            </a:extLst>
          </p:cNvPr>
          <p:cNvSpPr/>
          <p:nvPr/>
        </p:nvSpPr>
        <p:spPr>
          <a:xfrm>
            <a:off x="1561973" y="2268324"/>
            <a:ext cx="10674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bảng tính chi phí làm đồ chơi (cho 1 bàn - 2 học sinh):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165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BE8A3CB-85A4-926B-E064-BD27150A6298}"/>
              </a:ext>
            </a:extLst>
          </p:cNvPr>
          <p:cNvSpPr/>
          <p:nvPr/>
        </p:nvSpPr>
        <p:spPr>
          <a:xfrm>
            <a:off x="950549" y="1676400"/>
            <a:ext cx="10668000" cy="3756419"/>
          </a:xfrm>
          <a:prstGeom prst="roundRect">
            <a:avLst/>
          </a:prstGeom>
          <a:ln w="2857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24000"/>
              </a:lnSpc>
            </a:pPr>
            <a:r>
              <a:rPr lang="en-US" sz="6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đổ chơi nên lựa chọn vật liệu dễ tìm, đủ dùng để tiết kiệm chi phí.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4B3CF20-45A5-C813-9C66-923F34D8E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319" y="2819400"/>
            <a:ext cx="4596970" cy="5821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7372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ARS_PPT_DBNAME" val="Tuần 33-Công nghệ-Làm đồ chơi(Tiết 5)[2024051221465327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10242</TotalTime>
  <Words>161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Arial-Rounded</vt:lpstr>
      <vt:lpstr>AvantGarde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Thu Trang Chử</cp:lastModifiedBy>
  <cp:revision>1207</cp:revision>
  <dcterms:created xsi:type="dcterms:W3CDTF">2008-09-09T22:52:10Z</dcterms:created>
  <dcterms:modified xsi:type="dcterms:W3CDTF">2024-05-12T14:47:52Z</dcterms:modified>
  <cp:category>9Slide.vn</cp:category>
</cp:coreProperties>
</file>