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4" r:id="rId2"/>
    <p:sldId id="433" r:id="rId3"/>
    <p:sldId id="434" r:id="rId4"/>
    <p:sldId id="435" r:id="rId5"/>
    <p:sldId id="438" r:id="rId6"/>
    <p:sldId id="439" r:id="rId7"/>
    <p:sldId id="441" r:id="rId8"/>
    <p:sldId id="445" r:id="rId9"/>
    <p:sldId id="44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BD1F7-56F0-4FA6-80DF-15DC267C4792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50A71-7D6E-4A78-87D4-0E37292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1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9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8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9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2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1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2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71389" y="4932802"/>
            <a:ext cx="5012442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5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D6422-6845-823D-ABC4-C7116D786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883" y="814462"/>
            <a:ext cx="7754784" cy="2676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AF02737A-A0D3-4AE6-8321-1515AE97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0" t="-537" r="22888" b="8718"/>
          <a:stretch/>
        </p:blipFill>
        <p:spPr bwMode="auto">
          <a:xfrm>
            <a:off x="-1646333" y="1095667"/>
            <a:ext cx="5727350" cy="55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67321C85-204A-4509-A502-48B01967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9B7A8-EEC0-4CC1-87DF-C4605F835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533" y="2278510"/>
            <a:ext cx="6316003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8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CFC87605-0DB2-4959-8FCE-462F754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62AC3A37-B9A2-41E5-B55F-F3BE4C46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36DFD-5C8B-4031-822A-3FACD7AD7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196652D-885C-4C78-A861-8D64E14F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31777F-E072-4EEF-B3C9-7D0F473BFA21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F4A9F77-9193-461A-A47A-2166372DD5BD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191638DA-6195-4DAD-A378-F7CA7DC93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4D3BA08A-B1E2-414F-95BC-F0B8A531B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CC5674A5-DB1F-40C7-925E-0643CB7479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04BA04E8-CB60-4106-A2DF-A8ED649FD46B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77526AF0-8423-4F3C-9BC0-62DAA776985E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D6F29D8-B5EC-4543-B913-DB9229387C39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F33DADA-725F-4509-9067-ED716B412989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24FAF6D8-40EA-4B5F-860E-C5692B9F08E9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69E258FD-55BA-4F54-882C-F3C985BC77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A5773EC3-CFB6-42B0-8621-3E12F780B0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6718" y="1866965"/>
            <a:ext cx="1608931" cy="310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A3014E-DE09-414E-BAB0-D267D0C6FF6E}"/>
              </a:ext>
            </a:extLst>
          </p:cNvPr>
          <p:cNvSpPr txBox="1"/>
          <p:nvPr/>
        </p:nvSpPr>
        <p:spPr>
          <a:xfrm>
            <a:off x="3869116" y="1338910"/>
            <a:ext cx="4611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tuyên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42ED8F-AD89-4B0A-A903-4CDCFA2191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4257" y="1182098"/>
            <a:ext cx="3003871" cy="5346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8F1FDE-F12C-46B0-9A6D-94306B438DD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8979338" y="1608163"/>
            <a:ext cx="2794404" cy="5477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C6E3FD-5FAE-4121-9AE5-DEE1D051ABD2}"/>
              </a:ext>
            </a:extLst>
          </p:cNvPr>
          <p:cNvSpPr txBox="1"/>
          <p:nvPr/>
        </p:nvSpPr>
        <p:spPr>
          <a:xfrm>
            <a:off x="2425919" y="4898313"/>
            <a:ext cx="2886394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Ngôi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tốt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1C1967-2843-443D-A4AC-E6D329EAEFEF}"/>
              </a:ext>
            </a:extLst>
          </p:cNvPr>
          <p:cNvSpPr txBox="1"/>
          <p:nvPr/>
        </p:nvSpPr>
        <p:spPr>
          <a:xfrm>
            <a:off x="6061174" y="4927802"/>
            <a:ext cx="2886394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Ngôi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tốt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2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A1FDFA-882A-472F-B23A-FE6C8787F23F}"/>
              </a:ext>
            </a:extLst>
          </p:cNvPr>
          <p:cNvSpPr txBox="1"/>
          <p:nvPr/>
        </p:nvSpPr>
        <p:spPr>
          <a:xfrm>
            <a:off x="961439" y="926186"/>
            <a:ext cx="10896732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B1D6FE-2B58-4B5D-A088-8046C8433B14}"/>
              </a:ext>
            </a:extLst>
          </p:cNvPr>
          <p:cNvSpPr txBox="1">
            <a:spLocks/>
          </p:cNvSpPr>
          <p:nvPr/>
        </p:nvSpPr>
        <p:spPr>
          <a:xfrm>
            <a:off x="1123950" y="1309639"/>
            <a:ext cx="10734221" cy="132715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35 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4F7C87-F153-4AD4-A034-9EC72FD8F0AE}"/>
              </a:ext>
            </a:extLst>
          </p:cNvPr>
          <p:cNvSpPr txBox="1">
            <a:spLocks/>
          </p:cNvSpPr>
          <p:nvPr/>
        </p:nvSpPr>
        <p:spPr>
          <a:xfrm>
            <a:off x="0" y="2357438"/>
            <a:ext cx="7391400" cy="2141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3">
            <a:extLst>
              <a:ext uri="{FF2B5EF4-FFF2-40B4-BE49-F238E27FC236}">
                <a16:creationId xmlns:a16="http://schemas.microsoft.com/office/drawing/2014/main" id="{A4D1DF24-C2D8-47CB-B27E-53C73E950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5" y="509509"/>
            <a:ext cx="4910533" cy="6858000"/>
          </a:xfrm>
          <a:prstGeom prst="rect">
            <a:avLst/>
          </a:prstGeom>
        </p:spPr>
      </p:pic>
      <p:pic>
        <p:nvPicPr>
          <p:cNvPr id="12" name="Picture 11" descr="A cartoon of a child using a computer&#10;&#10;Description automatically generated with low confidence">
            <a:extLst>
              <a:ext uri="{FF2B5EF4-FFF2-40B4-BE49-F238E27FC236}">
                <a16:creationId xmlns:a16="http://schemas.microsoft.com/office/drawing/2014/main" id="{AAE33B01-ECD5-400D-8563-FE002360C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77" y="2790753"/>
            <a:ext cx="2389088" cy="3252982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A758FF5-4535-4D4B-92A4-7E65BF1C5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032" y="2762178"/>
            <a:ext cx="2357254" cy="3144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071F89-24E1-5BA0-CA89-8F4B87FEB8B5}"/>
              </a:ext>
            </a:extLst>
          </p:cNvPr>
          <p:cNvSpPr txBox="1"/>
          <p:nvPr/>
        </p:nvSpPr>
        <p:spPr>
          <a:xfrm>
            <a:off x="2703739" y="1945110"/>
            <a:ext cx="66620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TẮC ĐẢM BẢO AN TOÀN TRONG LAO ĐỘNG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D2D97-5B6B-6F61-623A-61072C3AF784}"/>
              </a:ext>
            </a:extLst>
          </p:cNvPr>
          <p:cNvSpPr txBox="1"/>
          <p:nvPr/>
        </p:nvSpPr>
        <p:spPr>
          <a:xfrm>
            <a:off x="4188889" y="98058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34: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9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2FC3D0B-CB39-4B4D-BFA9-C4BADA3E14A5}"/>
              </a:ext>
            </a:extLst>
          </p:cNvPr>
          <p:cNvGrpSpPr/>
          <p:nvPr/>
        </p:nvGrpSpPr>
        <p:grpSpPr>
          <a:xfrm>
            <a:off x="934523" y="317898"/>
            <a:ext cx="10733084" cy="720327"/>
            <a:chOff x="2557575" y="1916764"/>
            <a:chExt cx="9987911" cy="1169118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:a16="http://schemas.microsoft.com/office/drawing/2014/main" id="{4E32449E-61D6-4D2A-B7E1-3EBC0B2E23D6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79D685-BD12-4C12-84C1-82519023E389}"/>
                </a:ext>
              </a:extLst>
            </p:cNvPr>
            <p:cNvSpPr txBox="1"/>
            <p:nvPr/>
          </p:nvSpPr>
          <p:spPr>
            <a:xfrm>
              <a:off x="2808998" y="1916764"/>
              <a:ext cx="9736488" cy="5849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sẻ những nguyên tắc đảm bảo an toàn khi lao động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组合 14">
            <a:extLst>
              <a:ext uri="{FF2B5EF4-FFF2-40B4-BE49-F238E27FC236}">
                <a16:creationId xmlns:a16="http://schemas.microsoft.com/office/drawing/2014/main" id="{D945C833-AB06-8DF4-CA75-1D35999887EF}"/>
              </a:ext>
            </a:extLst>
          </p:cNvPr>
          <p:cNvGrpSpPr/>
          <p:nvPr/>
        </p:nvGrpSpPr>
        <p:grpSpPr>
          <a:xfrm>
            <a:off x="479053" y="1254762"/>
            <a:ext cx="6826622" cy="1536064"/>
            <a:chOff x="1451314" y="2141289"/>
            <a:chExt cx="4985615" cy="2107129"/>
          </a:xfrm>
        </p:grpSpPr>
        <p:pic>
          <p:nvPicPr>
            <p:cNvPr id="4" name="图片 15">
              <a:extLst>
                <a:ext uri="{FF2B5EF4-FFF2-40B4-BE49-F238E27FC236}">
                  <a16:creationId xmlns:a16="http://schemas.microsoft.com/office/drawing/2014/main" id="{DDF8D9B2-835F-70F6-88EF-BB6462E6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9" name="组合 16">
              <a:extLst>
                <a:ext uri="{FF2B5EF4-FFF2-40B4-BE49-F238E27FC236}">
                  <a16:creationId xmlns:a16="http://schemas.microsoft.com/office/drawing/2014/main" id="{819519F3-DD15-ED72-6257-1885A7A8C836}"/>
                </a:ext>
              </a:extLst>
            </p:cNvPr>
            <p:cNvGrpSpPr/>
            <p:nvPr/>
          </p:nvGrpSpPr>
          <p:grpSpPr>
            <a:xfrm>
              <a:off x="1823560" y="2305049"/>
              <a:ext cx="4301856" cy="1219169"/>
              <a:chOff x="1081053" y="3213949"/>
              <a:chExt cx="4301856" cy="1219169"/>
            </a:xfrm>
          </p:grpSpPr>
          <p:sp>
            <p:nvSpPr>
              <p:cNvPr id="10" name="文本框 25">
                <a:extLst>
                  <a:ext uri="{FF2B5EF4-FFF2-40B4-BE49-F238E27FC236}">
                    <a16:creationId xmlns:a16="http://schemas.microsoft.com/office/drawing/2014/main" id="{7506924B-544C-8858-8646-59D7699FFB81}"/>
                  </a:ext>
                </a:extLst>
              </p:cNvPr>
              <p:cNvSpPr txBox="1"/>
              <p:nvPr/>
            </p:nvSpPr>
            <p:spPr>
              <a:xfrm>
                <a:off x="1305001" y="3341152"/>
                <a:ext cx="4077908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 đã học được cách sử dụng an toàn những dụng cụ lao động nào?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" name="组合 18">
                <a:extLst>
                  <a:ext uri="{FF2B5EF4-FFF2-40B4-BE49-F238E27FC236}">
                    <a16:creationId xmlns:a16="http://schemas.microsoft.com/office/drawing/2014/main" id="{CC89F275-7213-C97A-8A7D-E6DEC6AF012C}"/>
                  </a:ext>
                </a:extLst>
              </p:cNvPr>
              <p:cNvGrpSpPr/>
              <p:nvPr/>
            </p:nvGrpSpPr>
            <p:grpSpPr>
              <a:xfrm rot="19663740">
                <a:off x="1081053" y="3213949"/>
                <a:ext cx="654790" cy="587161"/>
                <a:chOff x="10766636" y="3941730"/>
                <a:chExt cx="1047922" cy="939690"/>
              </a:xfrm>
            </p:grpSpPr>
            <p:sp>
              <p:nvSpPr>
                <p:cNvPr id="12" name="Freeform 110">
                  <a:extLst>
                    <a:ext uri="{FF2B5EF4-FFF2-40B4-BE49-F238E27FC236}">
                      <a16:creationId xmlns:a16="http://schemas.microsoft.com/office/drawing/2014/main" id="{AB5EEF16-7C0B-E33C-C0B0-09B3A8C0C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" name="Freeform 111">
                  <a:extLst>
                    <a:ext uri="{FF2B5EF4-FFF2-40B4-BE49-F238E27FC236}">
                      <a16:creationId xmlns:a16="http://schemas.microsoft.com/office/drawing/2014/main" id="{4C304552-2B80-5C96-3B81-C5D8E12DA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Freeform 112">
                  <a:extLst>
                    <a:ext uri="{FF2B5EF4-FFF2-40B4-BE49-F238E27FC236}">
                      <a16:creationId xmlns:a16="http://schemas.microsoft.com/office/drawing/2014/main" id="{65B0F6EB-3EE7-A992-0B6D-EA8FACEE5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Freeform 113">
                  <a:extLst>
                    <a:ext uri="{FF2B5EF4-FFF2-40B4-BE49-F238E27FC236}">
                      <a16:creationId xmlns:a16="http://schemas.microsoft.com/office/drawing/2014/main" id="{82CE2090-21D3-146E-57D5-E96A78F34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6" name="组合 14">
            <a:extLst>
              <a:ext uri="{FF2B5EF4-FFF2-40B4-BE49-F238E27FC236}">
                <a16:creationId xmlns:a16="http://schemas.microsoft.com/office/drawing/2014/main" id="{856638AB-4927-9367-D8B8-9057F6F0F063}"/>
              </a:ext>
            </a:extLst>
          </p:cNvPr>
          <p:cNvGrpSpPr/>
          <p:nvPr/>
        </p:nvGrpSpPr>
        <p:grpSpPr>
          <a:xfrm>
            <a:off x="479052" y="2988312"/>
            <a:ext cx="7045698" cy="1383664"/>
            <a:chOff x="1451314" y="2141289"/>
            <a:chExt cx="4985615" cy="2107129"/>
          </a:xfrm>
        </p:grpSpPr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id="{1AD5C0AB-ED14-2AAB-C8E0-A8ACEEBFA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18" name="组合 16">
              <a:extLst>
                <a:ext uri="{FF2B5EF4-FFF2-40B4-BE49-F238E27FC236}">
                  <a16:creationId xmlns:a16="http://schemas.microsoft.com/office/drawing/2014/main" id="{D8A1CFE6-3538-9E37-1149-A4529A401D19}"/>
                </a:ext>
              </a:extLst>
            </p:cNvPr>
            <p:cNvGrpSpPr/>
            <p:nvPr/>
          </p:nvGrpSpPr>
          <p:grpSpPr>
            <a:xfrm>
              <a:off x="1823560" y="2305049"/>
              <a:ext cx="4411170" cy="1095344"/>
              <a:chOff x="1081053" y="3213949"/>
              <a:chExt cx="4411170" cy="1095344"/>
            </a:xfrm>
          </p:grpSpPr>
          <p:sp>
            <p:nvSpPr>
              <p:cNvPr id="19" name="文本框 25">
                <a:extLst>
                  <a:ext uri="{FF2B5EF4-FFF2-40B4-BE49-F238E27FC236}">
                    <a16:creationId xmlns:a16="http://schemas.microsoft.com/office/drawing/2014/main" id="{A4343B72-0CCE-B46A-20A8-276FD6C92FFC}"/>
                  </a:ext>
                </a:extLst>
              </p:cNvPr>
              <p:cNvSpPr txBox="1"/>
              <p:nvPr/>
            </p:nvSpPr>
            <p:spPr>
              <a:xfrm>
                <a:off x="1273643" y="3217327"/>
                <a:ext cx="421858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 đã thực hiện công việc lao động an toàn như thế nào?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" name="组合 18">
                <a:extLst>
                  <a:ext uri="{FF2B5EF4-FFF2-40B4-BE49-F238E27FC236}">
                    <a16:creationId xmlns:a16="http://schemas.microsoft.com/office/drawing/2014/main" id="{0162B90F-E48C-BB71-567A-AD1368721206}"/>
                  </a:ext>
                </a:extLst>
              </p:cNvPr>
              <p:cNvGrpSpPr/>
              <p:nvPr/>
            </p:nvGrpSpPr>
            <p:grpSpPr>
              <a:xfrm rot="19663740">
                <a:off x="1081053" y="3213949"/>
                <a:ext cx="654790" cy="587161"/>
                <a:chOff x="10766636" y="3941730"/>
                <a:chExt cx="1047922" cy="939690"/>
              </a:xfrm>
            </p:grpSpPr>
            <p:sp>
              <p:nvSpPr>
                <p:cNvPr id="21" name="Freeform 110">
                  <a:extLst>
                    <a:ext uri="{FF2B5EF4-FFF2-40B4-BE49-F238E27FC236}">
                      <a16:creationId xmlns:a16="http://schemas.microsoft.com/office/drawing/2014/main" id="{67B458F9-C7D5-E392-9FAF-629872036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Freeform 111">
                  <a:extLst>
                    <a:ext uri="{FF2B5EF4-FFF2-40B4-BE49-F238E27FC236}">
                      <a16:creationId xmlns:a16="http://schemas.microsoft.com/office/drawing/2014/main" id="{94B1085A-8122-0330-6029-813B9EE84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Freeform 112">
                  <a:extLst>
                    <a:ext uri="{FF2B5EF4-FFF2-40B4-BE49-F238E27FC236}">
                      <a16:creationId xmlns:a16="http://schemas.microsoft.com/office/drawing/2014/main" id="{7975A038-3BA6-9163-23BA-58C5816C6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Freeform 113">
                  <a:extLst>
                    <a:ext uri="{FF2B5EF4-FFF2-40B4-BE49-F238E27FC236}">
                      <a16:creationId xmlns:a16="http://schemas.microsoft.com/office/drawing/2014/main" id="{C8A27C09-0D27-514B-1B49-E26488C8E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5" name="组合 14">
            <a:extLst>
              <a:ext uri="{FF2B5EF4-FFF2-40B4-BE49-F238E27FC236}">
                <a16:creationId xmlns:a16="http://schemas.microsoft.com/office/drawing/2014/main" id="{004A7FAD-C448-62D1-DCED-DDB07EBAB63B}"/>
              </a:ext>
            </a:extLst>
          </p:cNvPr>
          <p:cNvGrpSpPr/>
          <p:nvPr/>
        </p:nvGrpSpPr>
        <p:grpSpPr>
          <a:xfrm>
            <a:off x="564777" y="4674237"/>
            <a:ext cx="7045698" cy="1383664"/>
            <a:chOff x="1451314" y="2141289"/>
            <a:chExt cx="4985615" cy="2107129"/>
          </a:xfrm>
        </p:grpSpPr>
        <p:pic>
          <p:nvPicPr>
            <p:cNvPr id="26" name="图片 15">
              <a:extLst>
                <a:ext uri="{FF2B5EF4-FFF2-40B4-BE49-F238E27FC236}">
                  <a16:creationId xmlns:a16="http://schemas.microsoft.com/office/drawing/2014/main" id="{C4284AA3-AD8B-F1B4-07B8-C60D4689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4985615" cy="2107129"/>
            </a:xfrm>
            <a:prstGeom prst="rect">
              <a:avLst/>
            </a:prstGeom>
          </p:spPr>
        </p:pic>
        <p:grpSp>
          <p:nvGrpSpPr>
            <p:cNvPr id="27" name="组合 16">
              <a:extLst>
                <a:ext uri="{FF2B5EF4-FFF2-40B4-BE49-F238E27FC236}">
                  <a16:creationId xmlns:a16="http://schemas.microsoft.com/office/drawing/2014/main" id="{967C7CBA-29E2-1FEC-7BD7-9B66CB9382AC}"/>
                </a:ext>
              </a:extLst>
            </p:cNvPr>
            <p:cNvGrpSpPr/>
            <p:nvPr/>
          </p:nvGrpSpPr>
          <p:grpSpPr>
            <a:xfrm>
              <a:off x="1823560" y="2305049"/>
              <a:ext cx="4417910" cy="1154473"/>
              <a:chOff x="1081053" y="3213949"/>
              <a:chExt cx="4417910" cy="1154473"/>
            </a:xfrm>
          </p:grpSpPr>
          <p:sp>
            <p:nvSpPr>
              <p:cNvPr id="28" name="文本框 25">
                <a:extLst>
                  <a:ext uri="{FF2B5EF4-FFF2-40B4-BE49-F238E27FC236}">
                    <a16:creationId xmlns:a16="http://schemas.microsoft.com/office/drawing/2014/main" id="{DEBBCCE9-091C-7C72-56FE-B52BA9A65B21}"/>
                  </a:ext>
                </a:extLst>
              </p:cNvPr>
              <p:cNvSpPr txBox="1"/>
              <p:nvPr/>
            </p:nvSpPr>
            <p:spPr>
              <a:xfrm>
                <a:off x="1280383" y="3492927"/>
                <a:ext cx="4218580" cy="87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Bí kíp để đảm bảo an toàn là gì?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" name="组合 18">
                <a:extLst>
                  <a:ext uri="{FF2B5EF4-FFF2-40B4-BE49-F238E27FC236}">
                    <a16:creationId xmlns:a16="http://schemas.microsoft.com/office/drawing/2014/main" id="{2F5B6C0B-15EB-C2F0-F728-EE2EF3D02E1F}"/>
                  </a:ext>
                </a:extLst>
              </p:cNvPr>
              <p:cNvGrpSpPr/>
              <p:nvPr/>
            </p:nvGrpSpPr>
            <p:grpSpPr>
              <a:xfrm rot="19663740">
                <a:off x="1081053" y="3213949"/>
                <a:ext cx="654790" cy="587161"/>
                <a:chOff x="10766636" y="3941730"/>
                <a:chExt cx="1047922" cy="939690"/>
              </a:xfrm>
            </p:grpSpPr>
            <p:sp>
              <p:nvSpPr>
                <p:cNvPr id="30" name="Freeform 110">
                  <a:extLst>
                    <a:ext uri="{FF2B5EF4-FFF2-40B4-BE49-F238E27FC236}">
                      <a16:creationId xmlns:a16="http://schemas.microsoft.com/office/drawing/2014/main" id="{32C07312-315F-3A16-32D2-C57981239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6636" y="4089326"/>
                  <a:ext cx="169734" cy="179575"/>
                </a:xfrm>
                <a:custGeom>
                  <a:avLst/>
                  <a:gdLst>
                    <a:gd name="T0" fmla="*/ 28 w 29"/>
                    <a:gd name="T1" fmla="*/ 26 h 31"/>
                    <a:gd name="T2" fmla="*/ 12 w 29"/>
                    <a:gd name="T3" fmla="*/ 4 h 31"/>
                    <a:gd name="T4" fmla="*/ 6 w 29"/>
                    <a:gd name="T5" fmla="*/ 0 h 31"/>
                    <a:gd name="T6" fmla="*/ 2 w 29"/>
                    <a:gd name="T7" fmla="*/ 1 h 31"/>
                    <a:gd name="T8" fmla="*/ 1 w 29"/>
                    <a:gd name="T9" fmla="*/ 7 h 31"/>
                    <a:gd name="T10" fmla="*/ 10 w 29"/>
                    <a:gd name="T11" fmla="*/ 23 h 31"/>
                    <a:gd name="T12" fmla="*/ 26 w 29"/>
                    <a:gd name="T13" fmla="*/ 30 h 31"/>
                    <a:gd name="T14" fmla="*/ 28 w 29"/>
                    <a:gd name="T15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1">
                      <a:moveTo>
                        <a:pt x="28" y="26"/>
                      </a:moveTo>
                      <a:cubicBezTo>
                        <a:pt x="20" y="21"/>
                        <a:pt x="15" y="12"/>
                        <a:pt x="12" y="4"/>
                      </a:cubicBezTo>
                      <a:cubicBezTo>
                        <a:pt x="11" y="1"/>
                        <a:pt x="9" y="0"/>
                        <a:pt x="6" y="0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3" y="13"/>
                        <a:pt x="6" y="18"/>
                        <a:pt x="10" y="23"/>
                      </a:cubicBezTo>
                      <a:cubicBezTo>
                        <a:pt x="15" y="28"/>
                        <a:pt x="20" y="30"/>
                        <a:pt x="26" y="30"/>
                      </a:cubicBezTo>
                      <a:cubicBezTo>
                        <a:pt x="29" y="31"/>
                        <a:pt x="29" y="27"/>
                        <a:pt x="28" y="26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Freeform 111">
                  <a:extLst>
                    <a:ext uri="{FF2B5EF4-FFF2-40B4-BE49-F238E27FC236}">
                      <a16:creationId xmlns:a16="http://schemas.microsoft.com/office/drawing/2014/main" id="{BAFA47DD-877D-6295-EE1D-4D80CFBF2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1291" y="3941730"/>
                  <a:ext cx="76258" cy="233693"/>
                </a:xfrm>
                <a:custGeom>
                  <a:avLst/>
                  <a:gdLst>
                    <a:gd name="T0" fmla="*/ 11 w 13"/>
                    <a:gd name="T1" fmla="*/ 18 h 40"/>
                    <a:gd name="T2" fmla="*/ 11 w 13"/>
                    <a:gd name="T3" fmla="*/ 4 h 40"/>
                    <a:gd name="T4" fmla="*/ 3 w 13"/>
                    <a:gd name="T5" fmla="*/ 4 h 40"/>
                    <a:gd name="T6" fmla="*/ 8 w 13"/>
                    <a:gd name="T7" fmla="*/ 37 h 40"/>
                    <a:gd name="T8" fmla="*/ 13 w 13"/>
                    <a:gd name="T9" fmla="*/ 35 h 40"/>
                    <a:gd name="T10" fmla="*/ 11 w 13"/>
                    <a:gd name="T11" fmla="*/ 1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40">
                      <a:moveTo>
                        <a:pt x="11" y="18"/>
                      </a:moveTo>
                      <a:cubicBezTo>
                        <a:pt x="11" y="13"/>
                        <a:pt x="12" y="8"/>
                        <a:pt x="11" y="4"/>
                      </a:cubicBezTo>
                      <a:cubicBezTo>
                        <a:pt x="10" y="0"/>
                        <a:pt x="4" y="0"/>
                        <a:pt x="3" y="4"/>
                      </a:cubicBezTo>
                      <a:cubicBezTo>
                        <a:pt x="0" y="14"/>
                        <a:pt x="3" y="28"/>
                        <a:pt x="8" y="37"/>
                      </a:cubicBezTo>
                      <a:cubicBezTo>
                        <a:pt x="9" y="40"/>
                        <a:pt x="13" y="38"/>
                        <a:pt x="13" y="35"/>
                      </a:cubicBezTo>
                      <a:cubicBezTo>
                        <a:pt x="12" y="30"/>
                        <a:pt x="12" y="24"/>
                        <a:pt x="11" y="18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Freeform 112">
                  <a:extLst>
                    <a:ext uri="{FF2B5EF4-FFF2-40B4-BE49-F238E27FC236}">
                      <a16:creationId xmlns:a16="http://schemas.microsoft.com/office/drawing/2014/main" id="{843CFC94-803A-1A16-BEEB-C5382B579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15943" y="3941730"/>
                  <a:ext cx="76258" cy="216472"/>
                </a:xfrm>
                <a:custGeom>
                  <a:avLst/>
                  <a:gdLst>
                    <a:gd name="T0" fmla="*/ 11 w 13"/>
                    <a:gd name="T1" fmla="*/ 4 h 37"/>
                    <a:gd name="T2" fmla="*/ 4 w 13"/>
                    <a:gd name="T3" fmla="*/ 4 h 37"/>
                    <a:gd name="T4" fmla="*/ 2 w 13"/>
                    <a:gd name="T5" fmla="*/ 32 h 37"/>
                    <a:gd name="T6" fmla="*/ 7 w 13"/>
                    <a:gd name="T7" fmla="*/ 34 h 37"/>
                    <a:gd name="T8" fmla="*/ 11 w 13"/>
                    <a:gd name="T9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7">
                      <a:moveTo>
                        <a:pt x="11" y="4"/>
                      </a:moveTo>
                      <a:cubicBezTo>
                        <a:pt x="11" y="0"/>
                        <a:pt x="5" y="0"/>
                        <a:pt x="4" y="4"/>
                      </a:cubicBezTo>
                      <a:cubicBezTo>
                        <a:pt x="3" y="13"/>
                        <a:pt x="5" y="23"/>
                        <a:pt x="2" y="32"/>
                      </a:cubicBezTo>
                      <a:cubicBezTo>
                        <a:pt x="0" y="35"/>
                        <a:pt x="6" y="37"/>
                        <a:pt x="7" y="34"/>
                      </a:cubicBezTo>
                      <a:cubicBezTo>
                        <a:pt x="12" y="25"/>
                        <a:pt x="13" y="13"/>
                        <a:pt x="11" y="4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Freeform 113">
                  <a:extLst>
                    <a:ext uri="{FF2B5EF4-FFF2-40B4-BE49-F238E27FC236}">
                      <a16:creationId xmlns:a16="http://schemas.microsoft.com/office/drawing/2014/main" id="{01123E40-FAE1-4611-307F-4E259E597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8086" y="4682166"/>
                  <a:ext cx="216472" cy="199254"/>
                </a:xfrm>
                <a:custGeom>
                  <a:avLst/>
                  <a:gdLst>
                    <a:gd name="T0" fmla="*/ 28 w 37"/>
                    <a:gd name="T1" fmla="*/ 7 h 34"/>
                    <a:gd name="T2" fmla="*/ 21 w 37"/>
                    <a:gd name="T3" fmla="*/ 8 h 34"/>
                    <a:gd name="T4" fmla="*/ 19 w 37"/>
                    <a:gd name="T5" fmla="*/ 4 h 34"/>
                    <a:gd name="T6" fmla="*/ 13 w 37"/>
                    <a:gd name="T7" fmla="*/ 5 h 34"/>
                    <a:gd name="T8" fmla="*/ 13 w 37"/>
                    <a:gd name="T9" fmla="*/ 10 h 34"/>
                    <a:gd name="T10" fmla="*/ 2 w 37"/>
                    <a:gd name="T11" fmla="*/ 14 h 34"/>
                    <a:gd name="T12" fmla="*/ 4 w 37"/>
                    <a:gd name="T13" fmla="*/ 19 h 34"/>
                    <a:gd name="T14" fmla="*/ 15 w 37"/>
                    <a:gd name="T15" fmla="*/ 19 h 34"/>
                    <a:gd name="T16" fmla="*/ 17 w 37"/>
                    <a:gd name="T17" fmla="*/ 28 h 34"/>
                    <a:gd name="T18" fmla="*/ 25 w 37"/>
                    <a:gd name="T19" fmla="*/ 26 h 34"/>
                    <a:gd name="T20" fmla="*/ 23 w 37"/>
                    <a:gd name="T21" fmla="*/ 18 h 34"/>
                    <a:gd name="T22" fmla="*/ 31 w 37"/>
                    <a:gd name="T23" fmla="*/ 16 h 34"/>
                    <a:gd name="T24" fmla="*/ 28 w 37"/>
                    <a:gd name="T25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4">
                      <a:moveTo>
                        <a:pt x="28" y="7"/>
                      </a:moveTo>
                      <a:cubicBezTo>
                        <a:pt x="26" y="7"/>
                        <a:pt x="23" y="8"/>
                        <a:pt x="21" y="8"/>
                      </a:cubicBezTo>
                      <a:cubicBezTo>
                        <a:pt x="20" y="7"/>
                        <a:pt x="19" y="5"/>
                        <a:pt x="19" y="4"/>
                      </a:cubicBezTo>
                      <a:cubicBezTo>
                        <a:pt x="18" y="0"/>
                        <a:pt x="12" y="1"/>
                        <a:pt x="13" y="5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0" y="11"/>
                        <a:pt x="6" y="13"/>
                        <a:pt x="2" y="14"/>
                      </a:cubicBezTo>
                      <a:cubicBezTo>
                        <a:pt x="0" y="15"/>
                        <a:pt x="1" y="19"/>
                        <a:pt x="4" y="19"/>
                      </a:cubicBezTo>
                      <a:cubicBezTo>
                        <a:pt x="7" y="20"/>
                        <a:pt x="11" y="19"/>
                        <a:pt x="15" y="19"/>
                      </a:cubicBezTo>
                      <a:cubicBezTo>
                        <a:pt x="15" y="22"/>
                        <a:pt x="16" y="25"/>
                        <a:pt x="17" y="28"/>
                      </a:cubicBezTo>
                      <a:cubicBezTo>
                        <a:pt x="18" y="34"/>
                        <a:pt x="27" y="31"/>
                        <a:pt x="25" y="26"/>
                      </a:cubicBezTo>
                      <a:cubicBezTo>
                        <a:pt x="25" y="23"/>
                        <a:pt x="24" y="21"/>
                        <a:pt x="23" y="18"/>
                      </a:cubicBezTo>
                      <a:cubicBezTo>
                        <a:pt x="26" y="17"/>
                        <a:pt x="28" y="17"/>
                        <a:pt x="31" y="16"/>
                      </a:cubicBezTo>
                      <a:cubicBezTo>
                        <a:pt x="37" y="14"/>
                        <a:pt x="34" y="6"/>
                        <a:pt x="28" y="7"/>
                      </a:cubicBezTo>
                      <a:close/>
                    </a:path>
                  </a:pathLst>
                </a:custGeom>
                <a:solidFill>
                  <a:srgbClr val="4442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2E7E8BA-1FAC-71C9-5C30-EFFC49D7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2095499"/>
            <a:ext cx="3251268" cy="2505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5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2FC3D0B-CB39-4B4D-BFA9-C4BADA3E14A5}"/>
              </a:ext>
            </a:extLst>
          </p:cNvPr>
          <p:cNvGrpSpPr/>
          <p:nvPr/>
        </p:nvGrpSpPr>
        <p:grpSpPr>
          <a:xfrm>
            <a:off x="1066800" y="148358"/>
            <a:ext cx="10687050" cy="1079738"/>
            <a:chOff x="3336582" y="1918675"/>
            <a:chExt cx="9191334" cy="794905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:a16="http://schemas.microsoft.com/office/drawing/2014/main" id="{4E32449E-61D6-4D2A-B7E1-3EBC0B2E23D6}"/>
                </a:ext>
              </a:extLst>
            </p:cNvPr>
            <p:cNvSpPr/>
            <p:nvPr/>
          </p:nvSpPr>
          <p:spPr>
            <a:xfrm>
              <a:off x="3336582" y="1918675"/>
              <a:ext cx="9191334" cy="794905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79D685-BD12-4C12-84C1-82519023E389}"/>
                </a:ext>
              </a:extLst>
            </p:cNvPr>
            <p:cNvSpPr txBox="1"/>
            <p:nvPr/>
          </p:nvSpPr>
          <p:spPr>
            <a:xfrm>
              <a:off x="3538845" y="2050162"/>
              <a:ext cx="8705275" cy="4305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 hành lao động an toàn trong khuôn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iên trường học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383D04-B9FD-45D1-A28D-20BA34167E76}"/>
              </a:ext>
            </a:extLst>
          </p:cNvPr>
          <p:cNvSpPr txBox="1"/>
          <p:nvPr/>
        </p:nvSpPr>
        <p:spPr>
          <a:xfrm>
            <a:off x="1419225" y="1390650"/>
            <a:ext cx="1057275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xét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8541C-BD1C-27CF-495F-28D4DBB2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3509962"/>
            <a:ext cx="6096000" cy="290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8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HL_tuan 34[2024051222053473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Cambria</vt:lpstr>
      <vt:lpstr>SVN-Amperzand</vt:lpstr>
      <vt:lpstr>Times New Roman</vt:lpstr>
      <vt:lpstr>Wingdings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10</cp:revision>
  <dcterms:created xsi:type="dcterms:W3CDTF">2023-02-09T12:30:11Z</dcterms:created>
  <dcterms:modified xsi:type="dcterms:W3CDTF">2024-05-12T15:06:17Z</dcterms:modified>
</cp:coreProperties>
</file>