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sldIdLst>
    <p:sldId id="314" r:id="rId4"/>
    <p:sldId id="259" r:id="rId5"/>
    <p:sldId id="258" r:id="rId6"/>
    <p:sldId id="260" r:id="rId7"/>
    <p:sldId id="262" r:id="rId8"/>
    <p:sldId id="283" r:id="rId9"/>
    <p:sldId id="284" r:id="rId10"/>
    <p:sldId id="285" r:id="rId11"/>
    <p:sldId id="300" r:id="rId12"/>
    <p:sldId id="261" r:id="rId13"/>
    <p:sldId id="289" r:id="rId14"/>
    <p:sldId id="292" r:id="rId15"/>
    <p:sldId id="290" r:id="rId16"/>
    <p:sldId id="291" r:id="rId17"/>
    <p:sldId id="307" r:id="rId18"/>
    <p:sldId id="308" r:id="rId19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94660"/>
  </p:normalViewPr>
  <p:slideViewPr>
    <p:cSldViewPr snapToGrid="0">
      <p:cViewPr>
        <p:scale>
          <a:sx n="60" d="100"/>
          <a:sy n="60" d="100"/>
        </p:scale>
        <p:origin x="2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3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12-May-24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998792" y="4932802"/>
            <a:ext cx="7357636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478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93DA8-9853-474D-9478-ECF7FA10780B}"/>
              </a:ext>
            </a:extLst>
          </p:cNvPr>
          <p:cNvSpPr/>
          <p:nvPr/>
        </p:nvSpPr>
        <p:spPr>
          <a:xfrm>
            <a:off x="4241463" y="1880870"/>
            <a:ext cx="231954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7482EA-8D65-443C-9B43-F5198EF27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059493-1CE2-4643-94E0-0B6C1F443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283DB9-74D8-41B1-9C06-B845E65EC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6CBB1B5-992B-4188-8CD0-5512DAA7D573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09CD03-DDF3-4DCE-BC88-BB03F2AC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1C0C597-0C23-4C6B-A44F-16B51DD1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19F021-7EE6-41D5-94BE-34F7349C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84FE34F-1343-442F-A679-846CA0EDD5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FA114422-A1AE-4CE4-8A38-A0AF46AF37DC}"/>
              </a:ext>
            </a:extLst>
          </p:cNvPr>
          <p:cNvSpPr/>
          <p:nvPr/>
        </p:nvSpPr>
        <p:spPr>
          <a:xfrm>
            <a:off x="1815983" y="1096936"/>
            <a:ext cx="8560034" cy="4435347"/>
          </a:xfrm>
          <a:prstGeom prst="flowChartAlternateProcess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图片 8" descr="6fc417983c9675ce1b60e983870aeb8a">
            <a:extLst>
              <a:ext uri="{FF2B5EF4-FFF2-40B4-BE49-F238E27FC236}">
                <a16:creationId xmlns:a16="http://schemas.microsoft.com/office/drawing/2014/main" id="{130F9920-CBDF-4C1F-85E6-8D96C4EF60EA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947683" y="3190158"/>
            <a:ext cx="3619498" cy="3058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48DE05-FEAE-4676-9AA6-C3C49D3898AF}"/>
              </a:ext>
            </a:extLst>
          </p:cNvPr>
          <p:cNvSpPr/>
          <p:nvPr/>
        </p:nvSpPr>
        <p:spPr>
          <a:xfrm>
            <a:off x="6154864" y="1617736"/>
            <a:ext cx="1199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>
                <a:ln w="952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lang="en-US" sz="8800" b="1" spc="50" dirty="0">
              <a:ln w="952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113;p5">
            <a:extLst>
              <a:ext uri="{FF2B5EF4-FFF2-40B4-BE49-F238E27FC236}">
                <a16:creationId xmlns:a16="http://schemas.microsoft.com/office/drawing/2014/main" id="{1D3A4C40-3D95-44BE-A767-E0E4DAA4F7DE}"/>
              </a:ext>
            </a:extLst>
          </p:cNvPr>
          <p:cNvSpPr txBox="1"/>
          <p:nvPr/>
        </p:nvSpPr>
        <p:spPr>
          <a:xfrm>
            <a:off x="4238624" y="2871907"/>
            <a:ext cx="52652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Nghe -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viết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Bác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sĩ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Y-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éc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xanh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2480" y="90324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FC6F7-A0DA-4F2A-BC2F-715B61B1DC44}"/>
              </a:ext>
            </a:extLst>
          </p:cNvPr>
          <p:cNvSpPr/>
          <p:nvPr/>
        </p:nvSpPr>
        <p:spPr>
          <a:xfrm>
            <a:off x="2034746" y="511163"/>
            <a:ext cx="7916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0738" y="2270310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015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Gạch chân dưới tiếng/từ khó đọc, dễ </a:t>
            </a:r>
            <a:r>
              <a:rPr lang="vi-VN" sz="3200" dirty="0" err="1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Em cần lưu ý điều gì khi trình bày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1837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Nghe viết. Bác sĩ Y-éc-xanh (Tiết 3)[2024051222261243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1295</TotalTime>
  <Words>367</Words>
  <Application>Microsoft Office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Times New Roman</vt:lpstr>
      <vt:lpstr>字魂57号-创细黑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Thu Trang Chử</cp:lastModifiedBy>
  <cp:revision>20</cp:revision>
  <dcterms:created xsi:type="dcterms:W3CDTF">2021-05-12T02:25:09Z</dcterms:created>
  <dcterms:modified xsi:type="dcterms:W3CDTF">2024-05-12T15:27:23Z</dcterms:modified>
</cp:coreProperties>
</file>