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4" r:id="rId2"/>
    <p:sldId id="282" r:id="rId3"/>
    <p:sldId id="304" r:id="rId4"/>
    <p:sldId id="305" r:id="rId5"/>
    <p:sldId id="306" r:id="rId6"/>
    <p:sldId id="313" r:id="rId7"/>
    <p:sldId id="311" r:id="rId8"/>
    <p:sldId id="33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325" autoAdjust="0"/>
  </p:normalViewPr>
  <p:slideViewPr>
    <p:cSldViewPr snapToGrid="0">
      <p:cViewPr varScale="1">
        <p:scale>
          <a:sx n="54" d="100"/>
          <a:sy n="54" d="100"/>
        </p:scale>
        <p:origin x="1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96072-66C4-470F-BBC5-22045273AC42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8DC80-FDE3-493A-A5CE-9544EDB47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9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7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5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4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6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8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9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5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9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DB5-4114-4183-876B-9DE1786AF7B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527F-07DF-4489-B585-3E1078D329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45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284E0B-B6B3-41EB-867A-658ADC0CB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4508" y="33795"/>
            <a:ext cx="3958092" cy="165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C8E70-10FA-2690-A51E-C5BCD20BDF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308" y="1267465"/>
            <a:ext cx="7382896" cy="16826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419E5-070F-34B0-BB49-78A09D6B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85" y="1397285"/>
            <a:ext cx="10521023" cy="47329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FE68C-B41A-7E8B-9C4C-192619399D65}"/>
              </a:ext>
            </a:extLst>
          </p:cNvPr>
          <p:cNvSpPr txBox="1"/>
          <p:nvPr/>
        </p:nvSpPr>
        <p:spPr>
          <a:xfrm>
            <a:off x="760288" y="945222"/>
            <a:ext cx="6698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3200" algn="ctr"/>
                <a:tab pos="5486400" algn="r"/>
                <a:tab pos="2914650" algn="l"/>
              </a:tabLst>
            </a:pPr>
            <a:r>
              <a:rPr lang="nl-NL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 đo diện tích người ta thường dùng đơn vị đo diện tích, chẳng hạn: xăng-ti-mét-vuông.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F58B9-02EF-2676-D1F9-960D9DAA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854" y="1030412"/>
            <a:ext cx="3438525" cy="144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706253-12CB-C462-6AA0-19074CF096BD}"/>
              </a:ext>
            </a:extLst>
          </p:cNvPr>
          <p:cNvSpPr txBox="1"/>
          <p:nvPr/>
        </p:nvSpPr>
        <p:spPr>
          <a:xfrm>
            <a:off x="914400" y="2691828"/>
            <a:ext cx="6698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3200" algn="ctr"/>
                <a:tab pos="5486400" algn="r"/>
                <a:tab pos="2914650" algn="l"/>
              </a:tabLst>
            </a:pPr>
            <a:r>
              <a:rPr lang="nl-N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Xăng-ti-mét-vuông là diện tích của hình vuông có cạnh dài 1 cm .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F4F9D-CC18-153B-D676-05212E6C4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733" y="2677809"/>
            <a:ext cx="971550" cy="1276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283950-8550-53F3-9EE0-0F371BFBA1E6}"/>
              </a:ext>
            </a:extLst>
          </p:cNvPr>
          <p:cNvSpPr txBox="1"/>
          <p:nvPr/>
        </p:nvSpPr>
        <p:spPr>
          <a:xfrm>
            <a:off x="832207" y="3893904"/>
            <a:ext cx="669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743200" algn="ctr"/>
                <a:tab pos="5486400" algn="r"/>
                <a:tab pos="2914650" algn="l"/>
              </a:tabLst>
            </a:pPr>
            <a:r>
              <a:rPr lang="nl-NL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Xăng-ti-mét-vuông viết tắt là cm</a:t>
            </a:r>
            <a:r>
              <a:rPr lang="nl-NL" sz="32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E397B-0A73-0A35-1E05-5ACF306EEA24}"/>
              </a:ext>
            </a:extLst>
          </p:cNvPr>
          <p:cNvSpPr txBox="1"/>
          <p:nvPr/>
        </p:nvSpPr>
        <p:spPr>
          <a:xfrm>
            <a:off x="934948" y="667820"/>
            <a:ext cx="240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6D5D9-F372-D071-A983-2CFBB2F7E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88" y="1624654"/>
            <a:ext cx="7991475" cy="2581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3107A-A1A2-C345-F704-C200DAF64077}"/>
              </a:ext>
            </a:extLst>
          </p:cNvPr>
          <p:cNvSpPr txBox="1"/>
          <p:nvPr/>
        </p:nvSpPr>
        <p:spPr>
          <a:xfrm>
            <a:off x="1602768" y="4376791"/>
            <a:ext cx="975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ô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32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32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B950F-CCB4-6AC2-D0C9-83F8A2A0EFC9}"/>
              </a:ext>
            </a:extLst>
          </p:cNvPr>
          <p:cNvSpPr txBox="1"/>
          <p:nvPr/>
        </p:nvSpPr>
        <p:spPr>
          <a:xfrm>
            <a:off x="1613042" y="5126804"/>
            <a:ext cx="975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ô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32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nl-NL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32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9EBFF9A5-81B0-927F-EFBF-384DE8F9D8AC}"/>
              </a:ext>
            </a:extLst>
          </p:cNvPr>
          <p:cNvSpPr/>
          <p:nvPr/>
        </p:nvSpPr>
        <p:spPr>
          <a:xfrm>
            <a:off x="807460" y="660971"/>
            <a:ext cx="1750806" cy="6643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1.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Số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43BD4-C603-1B7D-390A-D5CCB72AE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47" y="1449993"/>
            <a:ext cx="10648950" cy="44100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77914E-6E52-DD9E-F5D5-30423C067A96}"/>
              </a:ext>
            </a:extLst>
          </p:cNvPr>
          <p:cNvSpPr/>
          <p:nvPr/>
        </p:nvSpPr>
        <p:spPr>
          <a:xfrm>
            <a:off x="2743200" y="4325420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8AF7C4-D276-A975-4661-436BD9A7ABFE}"/>
              </a:ext>
            </a:extLst>
          </p:cNvPr>
          <p:cNvSpPr/>
          <p:nvPr/>
        </p:nvSpPr>
        <p:spPr>
          <a:xfrm>
            <a:off x="4202130" y="4982966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446DD3-CD9C-1923-FFF9-5F2855558539}"/>
              </a:ext>
            </a:extLst>
          </p:cNvPr>
          <p:cNvSpPr/>
          <p:nvPr/>
        </p:nvSpPr>
        <p:spPr>
          <a:xfrm>
            <a:off x="8157681" y="4335694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028B36-6019-7159-ACA2-7DF4F5213F72}"/>
              </a:ext>
            </a:extLst>
          </p:cNvPr>
          <p:cNvSpPr/>
          <p:nvPr/>
        </p:nvSpPr>
        <p:spPr>
          <a:xfrm>
            <a:off x="9596063" y="4972691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513259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571154" y="547955"/>
            <a:ext cx="4617295" cy="6643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2.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(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mẫu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):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BEEB9-C395-E743-D37A-F9154F78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32" y="1395627"/>
            <a:ext cx="7419975" cy="2505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001F2-E158-636B-8984-8AAD011DE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5" y="3910868"/>
            <a:ext cx="9877425" cy="19335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2A8E1D-BACF-9C8A-6C29-F55362924B13}"/>
              </a:ext>
            </a:extLst>
          </p:cNvPr>
          <p:cNvSpPr txBox="1"/>
          <p:nvPr/>
        </p:nvSpPr>
        <p:spPr>
          <a:xfrm>
            <a:off x="3904180" y="4130211"/>
            <a:ext cx="268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13 </a:t>
            </a:r>
            <a:r>
              <a:rPr lang="nl-NL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4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29F2AD-2FF7-0EE3-2D0D-F3A130ED9C3F}"/>
              </a:ext>
            </a:extLst>
          </p:cNvPr>
          <p:cNvSpPr txBox="1"/>
          <p:nvPr/>
        </p:nvSpPr>
        <p:spPr>
          <a:xfrm>
            <a:off x="4356243" y="4869950"/>
            <a:ext cx="268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17 </a:t>
            </a:r>
            <a:r>
              <a:rPr lang="nl-NL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4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A7737-315A-7D7F-F5B0-FFF481F44587}"/>
              </a:ext>
            </a:extLst>
          </p:cNvPr>
          <p:cNvSpPr txBox="1"/>
          <p:nvPr/>
        </p:nvSpPr>
        <p:spPr>
          <a:xfrm>
            <a:off x="9780998" y="4119936"/>
            <a:ext cx="268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27 </a:t>
            </a:r>
            <a:r>
              <a:rPr lang="nl-NL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4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35FE15-BF12-44EB-4D48-A890B6C856E5}"/>
              </a:ext>
            </a:extLst>
          </p:cNvPr>
          <p:cNvSpPr txBox="1"/>
          <p:nvPr/>
        </p:nvSpPr>
        <p:spPr>
          <a:xfrm>
            <a:off x="9770723" y="4921321"/>
            <a:ext cx="2681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</a:t>
            </a:r>
            <a:r>
              <a:rPr lang="nl-NL" sz="4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nl-NL" sz="44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9EBFF9A5-81B0-927F-EFBF-384DE8F9D8AC}"/>
              </a:ext>
            </a:extLst>
          </p:cNvPr>
          <p:cNvSpPr/>
          <p:nvPr/>
        </p:nvSpPr>
        <p:spPr>
          <a:xfrm>
            <a:off x="807460" y="660971"/>
            <a:ext cx="1750806" cy="66431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3. </a:t>
            </a:r>
            <a:r>
              <a:rPr kumimoji="1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Số</a:t>
            </a: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CDCDC-47FD-BEFF-79EF-6C0533906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13" y="1545109"/>
            <a:ext cx="10251040" cy="41864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CE6EF9-F6FB-97C4-06A2-DC0210FB3530}"/>
              </a:ext>
            </a:extLst>
          </p:cNvPr>
          <p:cNvSpPr/>
          <p:nvPr/>
        </p:nvSpPr>
        <p:spPr>
          <a:xfrm>
            <a:off x="2897313" y="4674741"/>
            <a:ext cx="667820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D23C3F-770B-5F55-A561-4055F6A5B4A1}"/>
              </a:ext>
            </a:extLst>
          </p:cNvPr>
          <p:cNvSpPr/>
          <p:nvPr/>
        </p:nvSpPr>
        <p:spPr>
          <a:xfrm>
            <a:off x="6082301" y="4674741"/>
            <a:ext cx="811659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F3A92B-A9DA-25B9-D02F-9766BF624F1A}"/>
              </a:ext>
            </a:extLst>
          </p:cNvPr>
          <p:cNvSpPr/>
          <p:nvPr/>
        </p:nvSpPr>
        <p:spPr>
          <a:xfrm>
            <a:off x="9318661" y="4685016"/>
            <a:ext cx="606175" cy="6267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5A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2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0-Toán-Đơn vị đo diện tích. Xăng –ti-mét vuông (Tiết 1)[20240409091219331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137</Words>
  <Application>Microsoft Office PowerPoint</Application>
  <PresentationFormat>Widescreen</PresentationFormat>
  <Paragraphs>31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89</cp:revision>
  <dcterms:created xsi:type="dcterms:W3CDTF">2022-11-02T07:54:15Z</dcterms:created>
  <dcterms:modified xsi:type="dcterms:W3CDTF">2024-04-09T02:12:40Z</dcterms:modified>
</cp:coreProperties>
</file>