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7" r:id="rId2"/>
    <p:sldMasterId id="2147483762" r:id="rId3"/>
  </p:sldMasterIdLst>
  <p:notesMasterIdLst>
    <p:notesMasterId r:id="rId16"/>
  </p:notesMasterIdLst>
  <p:sldIdLst>
    <p:sldId id="2659" r:id="rId4"/>
    <p:sldId id="345" r:id="rId5"/>
    <p:sldId id="2649" r:id="rId6"/>
    <p:sldId id="2653" r:id="rId7"/>
    <p:sldId id="2654" r:id="rId8"/>
    <p:sldId id="2655" r:id="rId9"/>
    <p:sldId id="2651" r:id="rId10"/>
    <p:sldId id="2645" r:id="rId11"/>
    <p:sldId id="2647" r:id="rId12"/>
    <p:sldId id="2656" r:id="rId13"/>
    <p:sldId id="2633" r:id="rId14"/>
    <p:sldId id="265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79" autoAdjust="0"/>
  </p:normalViewPr>
  <p:slideViewPr>
    <p:cSldViewPr snapToGrid="0">
      <p:cViewPr varScale="1">
        <p:scale>
          <a:sx n="52" d="100"/>
          <a:sy n="52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12A64-7247-4B7D-9E6B-E72BD5F83019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F76EE-7EE2-4317-A974-DBEB6BE5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89698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3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3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09" lvl="2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278" lvl="3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848" lvl="4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418" lvl="5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6987" lvl="6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557" lvl="7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126" lvl="8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8" y="6068286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8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8" y="6420222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8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4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7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7" y="6454285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70" y="6596636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8" y="6519512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52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7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6" y="2748409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3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6" y="4192762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4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1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3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3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40" y="4799962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5" y="4948237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5" y="4875688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8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100" y="4887656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10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9" y="4904484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9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2" y="4850073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3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4" y="4875688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6" y="4913084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2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8" y="4698619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4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9" y="4681231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2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2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9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2" y="4663655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7" y="4726667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3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8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4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1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1" y="4870079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3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1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20" y="4878119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80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4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7" y="5421776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3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9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7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3" y="565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4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3000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60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40" lvl="1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2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6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39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41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411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0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98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77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892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6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E3C217-CBD0-4ECA-9655-6ADD5260B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04" y="5261224"/>
            <a:ext cx="1510174" cy="15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096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29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2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7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2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44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314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2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0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91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28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78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27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7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9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31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72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035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935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485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6" Type="http://schemas.openxmlformats.org/officeDocument/2006/relationships/image" Target="../media/image47.svg"/><Relationship Id="rId11" Type="http://schemas.openxmlformats.org/officeDocument/2006/relationships/image" Target="../media/image52.sv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7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6" Type="http://schemas.openxmlformats.org/officeDocument/2006/relationships/image" Target="../media/image47.svg"/><Relationship Id="rId11" Type="http://schemas.openxmlformats.org/officeDocument/2006/relationships/image" Target="../media/image52.sv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50.sv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sv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5" Type="http://schemas.microsoft.com/office/2007/relationships/hdphoto" Target="../media/hdphoto1.wdp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5.svg"/><Relationship Id="rId3" Type="http://schemas.openxmlformats.org/officeDocument/2006/relationships/audio" Target="../media/audio1.wav"/><Relationship Id="rId7" Type="http://schemas.openxmlformats.org/officeDocument/2006/relationships/image" Target="../media/image30.sv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11" Type="http://schemas.openxmlformats.org/officeDocument/2006/relationships/image" Target="../media/image37.svg"/><Relationship Id="rId5" Type="http://schemas.microsoft.com/office/2007/relationships/hdphoto" Target="../media/hdphoto1.wdp"/><Relationship Id="rId15" Type="http://schemas.openxmlformats.org/officeDocument/2006/relationships/audio" Target="../media/audio1.wav"/><Relationship Id="rId10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41.sv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498325" y="331924"/>
            <a:ext cx="11335659" cy="6065531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3B49E-436D-4F88-AC24-A8C093ED52F7}"/>
              </a:ext>
            </a:extLst>
          </p:cNvPr>
          <p:cNvSpPr txBox="1"/>
          <p:nvPr/>
        </p:nvSpPr>
        <p:spPr>
          <a:xfrm>
            <a:off x="789667" y="383071"/>
            <a:ext cx="1083733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Anh Nam mua vé vào xem hội chợ hết 12 000 đồng, người bán vé trả lại anh Nam 8 000 đồng. Hỏi anh Nam đã đưa cho người bán vé bao nhiêu tiền?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50F81-D4A8-F174-C44C-3DB31D8981E7}"/>
              </a:ext>
            </a:extLst>
          </p:cNvPr>
          <p:cNvSpPr txBox="1"/>
          <p:nvPr/>
        </p:nvSpPr>
        <p:spPr>
          <a:xfrm>
            <a:off x="540025" y="2474015"/>
            <a:ext cx="5584135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000" b="1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 tắt</a:t>
            </a:r>
          </a:p>
          <a:p>
            <a:pPr lvl="0" algn="just">
              <a:lnSpc>
                <a:spcPct val="120000"/>
              </a:lnSpc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 Nam mua vé: 12 000 đồng.</a:t>
            </a:r>
          </a:p>
          <a:p>
            <a:pPr lvl="0" algn="just">
              <a:lnSpc>
                <a:spcPct val="120000"/>
              </a:lnSpc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 bán vé trả lại: 8000 đồng.</a:t>
            </a:r>
          </a:p>
          <a:p>
            <a:pPr lvl="0" algn="just">
              <a:lnSpc>
                <a:spcPct val="120000"/>
              </a:lnSpc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 Nam đưa: .....đồng?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62FEE-00C0-9751-411D-F3A93CCA2ED3}"/>
              </a:ext>
            </a:extLst>
          </p:cNvPr>
          <p:cNvSpPr txBox="1"/>
          <p:nvPr/>
        </p:nvSpPr>
        <p:spPr>
          <a:xfrm>
            <a:off x="6173856" y="2272748"/>
            <a:ext cx="5657850" cy="300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</a:p>
          <a:p>
            <a:pPr lvl="0" algn="ctr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 Nam đã đưa cho người bán vé số tiền là:</a:t>
            </a:r>
          </a:p>
          <a:p>
            <a:pPr lvl="0" algn="ctr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12 000 + 8000 = 20 000 ( đồng)</a:t>
            </a:r>
          </a:p>
          <a:p>
            <a:pPr lvl="0" algn="ctr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20 000 đồng.</a:t>
            </a:r>
          </a:p>
        </p:txBody>
      </p:sp>
    </p:spTree>
    <p:extLst>
      <p:ext uri="{BB962C8B-B14F-4D97-AF65-F5344CB8AC3E}">
        <p14:creationId xmlns:p14="http://schemas.microsoft.com/office/powerpoint/2010/main" val="10609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B9D61D6F-A79D-429D-AD71-29DBE9F14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BAF0A8-42E2-4F51-A5FF-964CF6262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E25E15-2260-4F0C-B244-CC70E69DB9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0966DED-A558-40E5-BC41-885926EFD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BEB4511-7585-452E-B8A4-571C71F12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83CDBC-D10B-4864-87FA-C14F2EE8525F}"/>
              </a:ext>
            </a:extLst>
          </p:cNvPr>
          <p:cNvSpPr/>
          <p:nvPr/>
        </p:nvSpPr>
        <p:spPr>
          <a:xfrm>
            <a:off x="1771650" y="136212"/>
            <a:ext cx="9267825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6.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4C770-E77A-7CA2-3AD2-AA305FAF3A1C}"/>
              </a:ext>
            </a:extLst>
          </p:cNvPr>
          <p:cNvSpPr txBox="1"/>
          <p:nvPr/>
        </p:nvSpPr>
        <p:spPr>
          <a:xfrm>
            <a:off x="457200" y="1247775"/>
            <a:ext cx="1072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175 + 207 = ?</a:t>
            </a:r>
          </a:p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AADEA-72B5-464D-E1B8-F25CE5759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9212" y="2552700"/>
            <a:ext cx="2200275" cy="26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DF851-A172-8AFD-B9C3-671E0134D7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6187" y="2595562"/>
            <a:ext cx="2214563" cy="2631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4D8EA1-5CBC-57EB-241B-84D38C196B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7987" y="2452687"/>
            <a:ext cx="4295775" cy="292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B9D61D6F-A79D-429D-AD71-29DBE9F14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BAF0A8-42E2-4F51-A5FF-964CF6262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E25E15-2260-4F0C-B244-CC70E69DB9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0966DED-A558-40E5-BC41-885926EFD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BEB4511-7585-452E-B8A4-571C71F12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83CDBC-D10B-4864-87FA-C14F2EE8525F}"/>
              </a:ext>
            </a:extLst>
          </p:cNvPr>
          <p:cNvSpPr/>
          <p:nvPr/>
        </p:nvSpPr>
        <p:spPr>
          <a:xfrm>
            <a:off x="1771650" y="136212"/>
            <a:ext cx="9267825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4C770-E77A-7CA2-3AD2-AA305FAF3A1C}"/>
              </a:ext>
            </a:extLst>
          </p:cNvPr>
          <p:cNvSpPr txBox="1"/>
          <p:nvPr/>
        </p:nvSpPr>
        <p:spPr>
          <a:xfrm>
            <a:off x="457200" y="1247775"/>
            <a:ext cx="1072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209 – 76  = ?</a:t>
            </a:r>
          </a:p>
          <a:p>
            <a:pPr lvl="0"/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6D53-705F-4298-7CC6-260A9E4422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0712" y="2676525"/>
            <a:ext cx="1933575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7640A-FFEC-9E9D-F1A0-77D52E3AA7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5775" y="2676525"/>
            <a:ext cx="1885950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ED17D9-6DFC-A14D-3A8B-DB061BB9D3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1337" y="2552700"/>
            <a:ext cx="376237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0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890548" y="121919"/>
            <a:ext cx="11078816" cy="4110247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8A6E0-DE5B-4D13-9169-A15B9E452627}"/>
              </a:ext>
            </a:extLst>
          </p:cNvPr>
          <p:cNvSpPr txBox="1"/>
          <p:nvPr/>
        </p:nvSpPr>
        <p:spPr>
          <a:xfrm>
            <a:off x="5001820" y="469710"/>
            <a:ext cx="3376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284A57-6A4D-4DDE-885D-A59B18BE1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0789" y="3481550"/>
            <a:ext cx="2095105" cy="325453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4E8E939-5A26-4AB4-BA60-564B0EFEB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512193" y="3481550"/>
            <a:ext cx="2457171" cy="3254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6A33DC-E922-A562-D83D-2B724A1A9C11}"/>
              </a:ext>
            </a:extLst>
          </p:cNvPr>
          <p:cNvSpPr txBox="1"/>
          <p:nvPr/>
        </p:nvSpPr>
        <p:spPr>
          <a:xfrm>
            <a:off x="2458220" y="1442997"/>
            <a:ext cx="8816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90: TÌM THÀNH PHẦN CHƯA BIẾT CỦA PHÉP TÍNH 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68870-915B-170E-EE3D-09C477C9C08B}"/>
              </a:ext>
            </a:extLst>
          </p:cNvPr>
          <p:cNvSpPr txBox="1"/>
          <p:nvPr/>
        </p:nvSpPr>
        <p:spPr>
          <a:xfrm>
            <a:off x="5912067" y="2800827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257177" y="154820"/>
            <a:ext cx="11934825" cy="6236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65751" y="5947139"/>
            <a:ext cx="825860" cy="9568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" y="5782182"/>
            <a:ext cx="1043012" cy="11802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08132" y="5947140"/>
            <a:ext cx="945873" cy="8855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109844" y="5748624"/>
            <a:ext cx="1052389" cy="1155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885AB-665F-4FAC-2729-DDCDFA1A12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900" y="195611"/>
            <a:ext cx="9110662" cy="4971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DCA572-09C7-F40E-190C-D36E887E12A1}"/>
              </a:ext>
            </a:extLst>
          </p:cNvPr>
          <p:cNvSpPr txBox="1"/>
          <p:nvPr/>
        </p:nvSpPr>
        <p:spPr>
          <a:xfrm>
            <a:off x="2133600" y="5248275"/>
            <a:ext cx="842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thử đoán hộ bạn voi xem lúc đầu trong thùng có mấy cuốn sách.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2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257177" y="154820"/>
            <a:ext cx="11934825" cy="6236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65751" y="5947139"/>
            <a:ext cx="825860" cy="9568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" y="5782182"/>
            <a:ext cx="1043012" cy="11802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08132" y="5947140"/>
            <a:ext cx="945873" cy="8855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09844" y="5748624"/>
            <a:ext cx="1052389" cy="11553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A1A7E88-B905-49F1-8A5E-F24D5F738F75}"/>
              </a:ext>
            </a:extLst>
          </p:cNvPr>
          <p:cNvGrpSpPr/>
          <p:nvPr/>
        </p:nvGrpSpPr>
        <p:grpSpPr>
          <a:xfrm>
            <a:off x="4403035" y="1274693"/>
            <a:ext cx="5357191" cy="1107996"/>
            <a:chOff x="715617" y="628650"/>
            <a:chExt cx="5357191" cy="11079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0EA2457-49BD-5AD1-FA4A-1A23C8F6294A}"/>
                </a:ext>
              </a:extLst>
            </p:cNvPr>
            <p:cNvSpPr/>
            <p:nvPr/>
          </p:nvSpPr>
          <p:spPr>
            <a:xfrm>
              <a:off x="715617" y="844825"/>
              <a:ext cx="1008408" cy="785191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505A75-8378-BCCA-3A69-A133A3D8544F}"/>
                </a:ext>
              </a:extLst>
            </p:cNvPr>
            <p:cNvSpPr txBox="1"/>
            <p:nvPr/>
          </p:nvSpPr>
          <p:spPr>
            <a:xfrm>
              <a:off x="1943100" y="628650"/>
              <a:ext cx="41297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Calibri" panose="020F0502020204030204" pitchFamily="34" charset="0"/>
                  <a:cs typeface="Calibri" panose="020F0502020204030204" pitchFamily="34" charset="0"/>
                </a:rPr>
                <a:t>- 6 = 3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C17C04-83FD-604B-B814-51D184820DBC}"/>
              </a:ext>
            </a:extLst>
          </p:cNvPr>
          <p:cNvCxnSpPr/>
          <p:nvPr/>
        </p:nvCxnSpPr>
        <p:spPr>
          <a:xfrm>
            <a:off x="4839528" y="2344805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75794B-41A9-9D51-C7B8-05EB894443CC}"/>
              </a:ext>
            </a:extLst>
          </p:cNvPr>
          <p:cNvSpPr txBox="1"/>
          <p:nvPr/>
        </p:nvSpPr>
        <p:spPr>
          <a:xfrm>
            <a:off x="3858038" y="2847559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trừ</a:t>
            </a:r>
            <a:endParaRPr lang="en-US" sz="3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D998CF-DF9F-627C-30A8-43D097245237}"/>
              </a:ext>
            </a:extLst>
          </p:cNvPr>
          <p:cNvCxnSpPr/>
          <p:nvPr/>
        </p:nvCxnSpPr>
        <p:spPr>
          <a:xfrm>
            <a:off x="6426475" y="2215182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D0B7F4-E99C-2FC6-0B75-4B3E9A42C511}"/>
              </a:ext>
            </a:extLst>
          </p:cNvPr>
          <p:cNvSpPr txBox="1"/>
          <p:nvPr/>
        </p:nvSpPr>
        <p:spPr>
          <a:xfrm>
            <a:off x="5852492" y="2827267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trừ</a:t>
            </a:r>
            <a:endParaRPr lang="en-US" sz="3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53AB82-5838-31F1-6A09-682111B75E0F}"/>
              </a:ext>
            </a:extLst>
          </p:cNvPr>
          <p:cNvCxnSpPr/>
          <p:nvPr/>
        </p:nvCxnSpPr>
        <p:spPr>
          <a:xfrm>
            <a:off x="7625797" y="2204414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FFA39CA-F475-212B-C0E4-FEEB99EC72ED}"/>
              </a:ext>
            </a:extLst>
          </p:cNvPr>
          <p:cNvSpPr txBox="1"/>
          <p:nvPr/>
        </p:nvSpPr>
        <p:spPr>
          <a:xfrm>
            <a:off x="7277514" y="279662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Hiệu</a:t>
            </a:r>
            <a:endParaRPr lang="en-US" sz="32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7CD7C0DB-0761-7DF7-3D08-E6AA8308A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23" y="3782291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9A67991-E581-75B2-EE38-07EF0070476D}"/>
              </a:ext>
            </a:extLst>
          </p:cNvPr>
          <p:cNvSpPr/>
          <p:nvPr/>
        </p:nvSpPr>
        <p:spPr>
          <a:xfrm>
            <a:off x="2750347" y="3615436"/>
            <a:ext cx="8851103" cy="1013714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tìm số bị trừ chưa biết dựa khi biết hiệu và số trừ em làm như thế nào?</a:t>
            </a:r>
            <a:endParaRPr lang="vi-VN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57335-6DE0-9DC8-7F4A-08733E9EAAA9}"/>
              </a:ext>
            </a:extLst>
          </p:cNvPr>
          <p:cNvSpPr txBox="1"/>
          <p:nvPr/>
        </p:nvSpPr>
        <p:spPr>
          <a:xfrm>
            <a:off x="2435086" y="285750"/>
            <a:ext cx="901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00"/>
                </a:solidFill>
              </a:rPr>
              <a:t>B. TÌM SỐ BỊ TRỪ, TÌM SỐ TRỪ</a:t>
            </a:r>
          </a:p>
        </p:txBody>
      </p:sp>
    </p:spTree>
    <p:extLst>
      <p:ext uri="{BB962C8B-B14F-4D97-AF65-F5344CB8AC3E}">
        <p14:creationId xmlns:p14="http://schemas.microsoft.com/office/powerpoint/2010/main" val="31791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900" decel="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/>
          <p:bldP spid="17" grpId="0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900" decel="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/>
          <p:bldP spid="17" grpId="0"/>
          <p:bldP spid="1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257177" y="154820"/>
            <a:ext cx="11934825" cy="6236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65751" y="5947139"/>
            <a:ext cx="825860" cy="9568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" y="5782182"/>
            <a:ext cx="1043012" cy="11802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08132" y="5947140"/>
            <a:ext cx="945873" cy="8855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09844" y="5748624"/>
            <a:ext cx="1052389" cy="1155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CA48CE-E66D-8196-A793-94F01264E7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909" y="464033"/>
            <a:ext cx="2667000" cy="542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46BB46-F0F3-0B47-FF3C-9BFD0E0DE7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950" y="1329151"/>
            <a:ext cx="4305300" cy="1019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F0192A-2CA3-44CA-377A-DA4D40CDA7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281" y="2720629"/>
            <a:ext cx="4248150" cy="1019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3F49DF-8E18-5518-1EC2-7797F163F8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48959" y="1630432"/>
            <a:ext cx="5524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257177" y="154820"/>
            <a:ext cx="11934825" cy="6236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65751" y="5947139"/>
            <a:ext cx="825860" cy="9568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" y="5782182"/>
            <a:ext cx="1043012" cy="11802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08132" y="5947140"/>
            <a:ext cx="945873" cy="8855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09844" y="5748624"/>
            <a:ext cx="1052389" cy="1155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246AD-39D2-4621-17B1-EEFFD43A58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375" y="376237"/>
            <a:ext cx="2209800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3EB8D3-B38D-D14D-4262-6C887B29D8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62" y="1419225"/>
            <a:ext cx="4257675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615361-C057-B7F9-7545-D8C05C886C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075" y="3028950"/>
            <a:ext cx="4152900" cy="990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F59BDD-00E3-CEF0-7CC4-E9C8F4AA43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4037" y="1771650"/>
            <a:ext cx="5572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7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121471" y="267202"/>
            <a:ext cx="11949059" cy="381615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5948FFF-98AE-472F-8A6B-9745FDFB2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471" y="3342478"/>
            <a:ext cx="1716963" cy="2506516"/>
          </a:xfrm>
          <a:prstGeom prst="rect">
            <a:avLst/>
          </a:prstGeom>
        </p:spPr>
      </p:pic>
      <p:pic>
        <p:nvPicPr>
          <p:cNvPr id="39" name="Picture 3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DE1B2E4-FCF7-4B7E-99E0-7DA3CB80C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39" y="5321338"/>
            <a:ext cx="2631285" cy="124000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F021E89-2285-40E7-B352-D419F758F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61238" y="5307914"/>
            <a:ext cx="792391" cy="953884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3997E62-1C8D-463F-89F1-13BA22E855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50803" y="5977045"/>
            <a:ext cx="2571996" cy="590505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6247889F-F822-4A42-90AF-EA2C66F241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25986" y="5317439"/>
            <a:ext cx="792391" cy="953884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6E6E58E5-077B-4146-AA0A-435D8EA2F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15011" y="5350761"/>
            <a:ext cx="792391" cy="953884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75B9D5F6-8DE5-447A-8013-8AF7476F2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28938" y="6030174"/>
            <a:ext cx="2571996" cy="590505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8DFC5F-A43C-445E-99BB-1B3B19995E90}"/>
              </a:ext>
            </a:extLst>
          </p:cNvPr>
          <p:cNvGrpSpPr/>
          <p:nvPr/>
        </p:nvGrpSpPr>
        <p:grpSpPr>
          <a:xfrm>
            <a:off x="3696899" y="2505301"/>
            <a:ext cx="5506232" cy="2127038"/>
            <a:chOff x="4687731" y="-390280"/>
            <a:chExt cx="3603522" cy="1595279"/>
          </a:xfrm>
        </p:grpSpPr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E2C9BE20-3B88-4EB5-B9CF-1FEF10272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4834"/>
            <a:stretch/>
          </p:blipFill>
          <p:spPr>
            <a:xfrm>
              <a:off x="4687731" y="-390280"/>
              <a:ext cx="3603522" cy="1595279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E0A7402-40EA-4C7E-BD8C-D0C3086089B8}"/>
                </a:ext>
              </a:extLst>
            </p:cNvPr>
            <p:cNvSpPr txBox="1"/>
            <p:nvPr/>
          </p:nvSpPr>
          <p:spPr>
            <a:xfrm>
              <a:off x="4736513" y="244263"/>
              <a:ext cx="3489699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endParaRPr lang="en-US" sz="37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anton Black" panose="00000A00000000000000" pitchFamily="50" charset="0"/>
                <a:cs typeface="Calibri" panose="020F0502020204030204" pitchFamily="34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DƯA HẤU</a:t>
              </a:r>
            </a:p>
          </p:txBody>
        </p:sp>
      </p:grpSp>
      <p:pic>
        <p:nvPicPr>
          <p:cNvPr id="131" name="Graphic 130">
            <a:extLst>
              <a:ext uri="{FF2B5EF4-FFF2-40B4-BE49-F238E27FC236}">
                <a16:creationId xmlns:a16="http://schemas.microsoft.com/office/drawing/2014/main" id="{75A73639-E378-400E-92A0-F8D8605E346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-5568" b="64242"/>
          <a:stretch/>
        </p:blipFill>
        <p:spPr>
          <a:xfrm>
            <a:off x="3611174" y="4424662"/>
            <a:ext cx="5506232" cy="923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82510-58CB-94D5-047E-9A7DB6309149}"/>
              </a:ext>
            </a:extLst>
          </p:cNvPr>
          <p:cNvSpPr txBox="1"/>
          <p:nvPr/>
        </p:nvSpPr>
        <p:spPr>
          <a:xfrm>
            <a:off x="666750" y="561975"/>
            <a:ext cx="1049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thành phần chưa biết trong các phép tính sau: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ADCDC-F5A8-2A09-2587-B79EB0F369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075" y="1455583"/>
            <a:ext cx="10934700" cy="14891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C89F313-9E4A-7D20-8E66-F276B6E3D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05388" y="6030174"/>
            <a:ext cx="2571996" cy="5905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40F6A2D-825F-AC2F-BBF7-FCEACAB9C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66138" y="5279339"/>
            <a:ext cx="792391" cy="95388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97EFD98-E446-CAA2-0F55-910226C15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37688" y="5298389"/>
            <a:ext cx="792391" cy="95388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3B408F3-43DB-9A58-1F24-CD8E020A36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761638" y="5231714"/>
            <a:ext cx="792391" cy="9538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95B7BF-7A18-DCDF-83AF-B723DEB92BEE}"/>
              </a:ext>
            </a:extLst>
          </p:cNvPr>
          <p:cNvSpPr/>
          <p:nvPr/>
        </p:nvSpPr>
        <p:spPr>
          <a:xfrm>
            <a:off x="1238250" y="1581150"/>
            <a:ext cx="56197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5D929E-52C9-3CD2-A5D9-D53DFC383154}"/>
              </a:ext>
            </a:extLst>
          </p:cNvPr>
          <p:cNvSpPr/>
          <p:nvPr/>
        </p:nvSpPr>
        <p:spPr>
          <a:xfrm>
            <a:off x="1219200" y="2324100"/>
            <a:ext cx="56197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569FB7-F25B-8F58-A814-283A324EE798}"/>
              </a:ext>
            </a:extLst>
          </p:cNvPr>
          <p:cNvSpPr/>
          <p:nvPr/>
        </p:nvSpPr>
        <p:spPr>
          <a:xfrm>
            <a:off x="5867400" y="1581150"/>
            <a:ext cx="457200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F09FF7-C951-000C-B870-9820DEE1BD53}"/>
              </a:ext>
            </a:extLst>
          </p:cNvPr>
          <p:cNvSpPr/>
          <p:nvPr/>
        </p:nvSpPr>
        <p:spPr>
          <a:xfrm>
            <a:off x="5895975" y="2352675"/>
            <a:ext cx="457200" cy="371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8DE950-8DF9-A753-F195-6C186265FD48}"/>
              </a:ext>
            </a:extLst>
          </p:cNvPr>
          <p:cNvSpPr/>
          <p:nvPr/>
        </p:nvSpPr>
        <p:spPr>
          <a:xfrm>
            <a:off x="8905875" y="1638300"/>
            <a:ext cx="685800" cy="352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FF3C7B-9F8B-567F-2C76-AE5E0246F98D}"/>
              </a:ext>
            </a:extLst>
          </p:cNvPr>
          <p:cNvSpPr/>
          <p:nvPr/>
        </p:nvSpPr>
        <p:spPr>
          <a:xfrm>
            <a:off x="9896475" y="2390775"/>
            <a:ext cx="533400" cy="3143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59" name="Picture 5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C5AC859-A41A-4165-80DE-14705326BF1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459954" y="5529226"/>
            <a:ext cx="2631285" cy="1001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9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5451 -0.1 C -0.06597 -0.125 -0.08298 -0.1392 -0.10086 -0.1392 C -0.12118 -0.1392 -0.13732 -0.125 -0.14878 -0.1 L -0.20312 -1.35802E-6 " pathEditMode="relative" rAng="0" ptsTypes="AAAAA">
                                          <p:cBhvr>
                                            <p:cTn id="27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2.59259E-6 L -0.0905 -0.08334 C -0.10938 -0.10185 -0.13763 -0.11204 -0.16719 -0.11204 C -0.20092 -0.11204 -0.22774 -0.10185 -0.24675 -0.08334 L -0.33698 2.59259E-6 " pathEditMode="relative" rAng="0" ptsTypes="AAAAA">
                                          <p:cBhvr>
                                            <p:cTn id="35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49" y="-5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48148E-6 L -0.11289 -0.06667 C -0.13659 -0.08148 -0.17187 -0.08982 -0.20872 -0.08982 C -0.25091 -0.08982 -0.28437 -0.08148 -0.3082 -0.06667 L -0.42083 1.48148E-6 " pathEditMode="relative" rAng="0" ptsTypes="AAAAA">
                                          <p:cBhvr>
                                            <p:cTn id="43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-44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1157 L -0.12813 -0.06967 C -0.15508 -0.08264 -0.19519 -0.08981 -0.23698 -0.08981 C -0.28477 -0.08981 -0.32279 -0.08264 -0.34987 -0.06967 L -0.47761 -0.01157 " pathEditMode="relative" rAng="0" ptsTypes="AAAAA">
                                          <p:cBhvr>
                                            <p:cTn id="5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80" y="-39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0.02546 L -0.13216 -0.07338 C -0.15989 -0.08403 -0.20117 -0.08982 -0.24427 -0.08982 C -0.29362 -0.08982 -0.33281 -0.08403 -0.36067 -0.07338 L -0.49244 -0.02546 " pathEditMode="relative" rAng="0" ptsTypes="AAAAA">
                                          <p:cBhvr>
                                            <p:cTn id="5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22" y="-321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1.11111E-6 L -0.16445 -0.04005 C -0.19896 -0.04908 -0.25026 -0.05394 -0.3039 -0.05394 C -0.36536 -0.05394 -0.41406 -0.04908 -0.4487 -0.04005 L -0.61263 1.11111E-6 " pathEditMode="relative" rAng="0" ptsTypes="AAAAA">
                                          <p:cBhvr>
                                            <p:cTn id="6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38" y="-27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5451 -0.1 C -0.06597 -0.125 -0.08298 -0.1392 -0.10086 -0.1392 C -0.12118 -0.1392 -0.13732 -0.125 -0.14878 -0.1 L -0.20312 -1.35802E-6 " pathEditMode="relative" rAng="0" ptsTypes="AAAAA">
                                          <p:cBhvr>
                                            <p:cTn id="27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2.59259E-6 L -0.0905 -0.08334 C -0.10938 -0.10185 -0.13763 -0.11204 -0.16719 -0.11204 C -0.20092 -0.11204 -0.22774 -0.10185 -0.24675 -0.08334 L -0.33698 2.59259E-6 " pathEditMode="relative" rAng="0" ptsTypes="AAAAA">
                                          <p:cBhvr>
                                            <p:cTn id="35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49" y="-5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48148E-6 L -0.11289 -0.06667 C -0.13659 -0.08148 -0.17187 -0.08982 -0.20872 -0.08982 C -0.25091 -0.08982 -0.28437 -0.08148 -0.3082 -0.06667 L -0.42083 1.48148E-6 " pathEditMode="relative" rAng="0" ptsTypes="AAAAA">
                                          <p:cBhvr>
                                            <p:cTn id="43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-44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1157 L -0.12813 -0.06967 C -0.15508 -0.08264 -0.19519 -0.08981 -0.23698 -0.08981 C -0.28477 -0.08981 -0.32279 -0.08264 -0.34987 -0.06967 L -0.47761 -0.01157 " pathEditMode="relative" rAng="0" ptsTypes="AAAAA">
                                          <p:cBhvr>
                                            <p:cTn id="5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80" y="-39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0.02546 L -0.13216 -0.07338 C -0.15989 -0.08403 -0.20117 -0.08982 -0.24427 -0.08982 C -0.29362 -0.08982 -0.33281 -0.08403 -0.36067 -0.07338 L -0.49244 -0.02546 " pathEditMode="relative" rAng="0" ptsTypes="AAAAA">
                                          <p:cBhvr>
                                            <p:cTn id="5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22" y="-321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1.11111E-6 L -0.16445 -0.04005 C -0.19896 -0.04908 -0.25026 -0.05394 -0.3039 -0.05394 C -0.36536 -0.05394 -0.41406 -0.04908 -0.4487 -0.04005 L -0.61263 1.11111E-6 " pathEditMode="relative" rAng="0" ptsTypes="AAAAA">
                                          <p:cBhvr>
                                            <p:cTn id="6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38" y="-27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5E4BF3BF-EFA3-467B-8CAD-89B17C8F3C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1152393" y="5915851"/>
            <a:ext cx="3107711" cy="89842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121471" y="267202"/>
            <a:ext cx="11949059" cy="381615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33341887-41CA-4352-BC56-0334E37A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1613" y="3877299"/>
            <a:ext cx="1716963" cy="250651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ED4D696B-86C8-4DAD-8A34-85A3602AA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65574" y="5708907"/>
            <a:ext cx="792651" cy="76382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4EB4F2D-35D3-421F-B54D-1F2D92FCB1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95998" y="5734050"/>
            <a:ext cx="805949" cy="77664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15183A0-6A94-4FE7-B587-490412C72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91307" y="5791200"/>
            <a:ext cx="835750" cy="805359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8FEF717-51AF-401C-A38C-C3F889B54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67837" y="5838825"/>
            <a:ext cx="736905" cy="710109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3AB39BE5-3BA0-4242-B24B-F92AC994CC96}"/>
              </a:ext>
            </a:extLst>
          </p:cNvPr>
          <p:cNvGrpSpPr/>
          <p:nvPr/>
        </p:nvGrpSpPr>
        <p:grpSpPr>
          <a:xfrm>
            <a:off x="4146221" y="1215373"/>
            <a:ext cx="5506232" cy="2127038"/>
            <a:chOff x="4687731" y="-390280"/>
            <a:chExt cx="3603522" cy="1595279"/>
          </a:xfrm>
        </p:grpSpPr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E8BAB972-2EF1-4768-9E18-FE03FCB2B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4834"/>
            <a:stretch/>
          </p:blipFill>
          <p:spPr>
            <a:xfrm>
              <a:off x="4687731" y="-390280"/>
              <a:ext cx="3603522" cy="1595279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B5D35C4-599E-4706-9300-A55020DBC6B0}"/>
                </a:ext>
              </a:extLst>
            </p:cNvPr>
            <p:cNvSpPr txBox="1"/>
            <p:nvPr/>
          </p:nvSpPr>
          <p:spPr>
            <a:xfrm>
              <a:off x="4736513" y="244263"/>
              <a:ext cx="3489699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4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BẮP CẢI</a:t>
              </a:r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E779AF25-EF22-40B1-B1F1-14C6651D3A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-5568" b="64242"/>
          <a:stretch/>
        </p:blipFill>
        <p:spPr>
          <a:xfrm>
            <a:off x="4060496" y="3587752"/>
            <a:ext cx="5506232" cy="9236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128D1A-457B-4602-84F6-E26FC4FE7B2B}"/>
              </a:ext>
            </a:extLst>
          </p:cNvPr>
          <p:cNvSpPr txBox="1"/>
          <p:nvPr/>
        </p:nvSpPr>
        <p:spPr>
          <a:xfrm>
            <a:off x="236003" y="201333"/>
            <a:ext cx="37517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4. </a:t>
            </a:r>
            <a:r>
              <a:rPr lang="en-US" sz="3733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Số</a:t>
            </a:r>
            <a:endParaRPr lang="en-US" sz="37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C773B77B-50A7-4857-81E7-F367EFCC5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51516"/>
              </p:ext>
            </p:extLst>
          </p:nvPr>
        </p:nvGraphicFramePr>
        <p:xfrm>
          <a:off x="314325" y="1044823"/>
          <a:ext cx="11687174" cy="2032282"/>
        </p:xfrm>
        <a:graphic>
          <a:graphicData uri="http://schemas.openxmlformats.org/drawingml/2006/table">
            <a:tbl>
              <a:tblPr firstRow="1" bandRow="1"/>
              <a:tblGrid>
                <a:gridCol w="2227864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30726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69652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468901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478827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270401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363891">
                  <a:extLst>
                    <a:ext uri="{9D8B030D-6E8A-4147-A177-3AD203B41FA5}">
                      <a16:colId xmlns:a16="http://schemas.microsoft.com/office/drawing/2014/main" val="217725223"/>
                    </a:ext>
                  </a:extLst>
                </a:gridCol>
                <a:gridCol w="1176912">
                  <a:extLst>
                    <a:ext uri="{9D8B030D-6E8A-4147-A177-3AD203B41FA5}">
                      <a16:colId xmlns:a16="http://schemas.microsoft.com/office/drawing/2014/main" val="1049228121"/>
                    </a:ext>
                  </a:extLst>
                </a:gridCol>
              </a:tblGrid>
              <a:tr h="428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3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3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3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C03306-CC88-4E5C-893D-B589D11E0740}"/>
              </a:ext>
            </a:extLst>
          </p:cNvPr>
          <p:cNvSpPr/>
          <p:nvPr/>
        </p:nvSpPr>
        <p:spPr>
          <a:xfrm>
            <a:off x="2697021" y="2468143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26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BCB964-9603-EC83-9DD0-89D76C71CC50}"/>
              </a:ext>
            </a:extLst>
          </p:cNvPr>
          <p:cNvSpPr/>
          <p:nvPr/>
        </p:nvSpPr>
        <p:spPr>
          <a:xfrm>
            <a:off x="4106721" y="1058443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51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3CB328-12C5-7844-AB1A-0E5200DF2C7B}"/>
              </a:ext>
            </a:extLst>
          </p:cNvPr>
          <p:cNvSpPr/>
          <p:nvPr/>
        </p:nvSpPr>
        <p:spPr>
          <a:xfrm>
            <a:off x="5544996" y="1087018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36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37F818-6FE1-318F-21D3-EB4AB5AEED38}"/>
              </a:ext>
            </a:extLst>
          </p:cNvPr>
          <p:cNvSpPr/>
          <p:nvPr/>
        </p:nvSpPr>
        <p:spPr>
          <a:xfrm>
            <a:off x="6945171" y="1048918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54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4713DF-9F88-9649-B3E5-673FC75C513F}"/>
              </a:ext>
            </a:extLst>
          </p:cNvPr>
          <p:cNvSpPr/>
          <p:nvPr/>
        </p:nvSpPr>
        <p:spPr>
          <a:xfrm>
            <a:off x="8307246" y="1715668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C3229-14C9-2DF7-7DDD-F4CB9B6306AC}"/>
              </a:ext>
            </a:extLst>
          </p:cNvPr>
          <p:cNvSpPr/>
          <p:nvPr/>
        </p:nvSpPr>
        <p:spPr>
          <a:xfrm>
            <a:off x="9669321" y="1706143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A68102-BA78-32C0-D859-9F52A12FDB37}"/>
              </a:ext>
            </a:extLst>
          </p:cNvPr>
          <p:cNvSpPr/>
          <p:nvPr/>
        </p:nvSpPr>
        <p:spPr>
          <a:xfrm>
            <a:off x="10917096" y="1696618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40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8F694A-33BF-F541-EFBF-EB988AC17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41874" y="5699382"/>
            <a:ext cx="792651" cy="7638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78B5250-9FF8-2483-66A6-05869227D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22924" y="5623182"/>
            <a:ext cx="792651" cy="7638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0E1CB3-2E93-ABAF-9A8D-3448C0394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370649" y="5566032"/>
            <a:ext cx="792651" cy="76382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01C733B-911A-8BC0-F68E-CC3104966D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66269" y="6145589"/>
            <a:ext cx="2870937" cy="6567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0884323-9F89-0D2E-2C14-5F9AA18C92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13613" y="6161989"/>
            <a:ext cx="2870937" cy="6567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9989A92-CA73-C642-9B8D-BDF11A381F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06893" y="6157547"/>
            <a:ext cx="2870937" cy="656728"/>
          </a:xfrm>
          <a:prstGeom prst="rect">
            <a:avLst/>
          </a:prstGeom>
        </p:spPr>
      </p:pic>
      <p:pic>
        <p:nvPicPr>
          <p:cNvPr id="34" name="Picture 33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CA922EC6-365D-4BED-9730-C92931A874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8278" y="5749689"/>
            <a:ext cx="3107711" cy="1111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3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7.40741E-7 L -0.08294 -0.06412 C -0.10039 -0.0787 -0.12643 -0.08681 -0.15352 -0.08681 C -0.18438 -0.08681 -0.20925 -0.0787 -0.22656 -0.06412 L -0.30938 7.40741E-7 " pathEditMode="relative" rAng="0" ptsTypes="AAAAA">
                                          <p:cBhvr>
                                            <p:cTn id="2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69" y="-4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09674 -0.06736 C -0.11705 -0.08218 -0.14726 -0.09074 -0.17877 -0.09074 C -0.21471 -0.09074 -0.24362 -0.08218 -0.26393 -0.06736 L -0.36041 7.40741E-7 " pathEditMode="relative" rAng="0" ptsTypes="AAAAA">
                                          <p:cBhvr>
                                            <p:cTn id="35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21" y="-45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2.59259E-6 L -0.11445 -0.04537 C -0.13841 -0.05555 -0.17409 -0.06111 -0.21146 -0.06111 C -0.25404 -0.06111 -0.28802 -0.05555 -0.31198 -0.04537 L -0.42617 -2.59259E-6 " pathEditMode="relative" rAng="0" ptsTypes="AAAAA">
                                          <p:cBhvr>
                                            <p:cTn id="43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15" y="-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2.96296E-6 L -0.13229 -0.08703 C -0.16002 -0.10648 -0.20156 -0.11759 -0.24479 -0.11759 C -0.29414 -0.11759 -0.33346 -0.10648 -0.36132 -0.08703 L -0.49336 -2.96296E-6 " pathEditMode="relative" rAng="0" ptsTypes="AAAAA">
                                          <p:cBhvr>
                                            <p:cTn id="5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74" y="-58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2.96296E-6 L -0.13229 -0.08703 C -0.16002 -0.10648 -0.20156 -0.11759 -0.24479 -0.11759 C -0.29414 -0.11759 -0.33346 -0.10648 -0.36132 -0.08703 L -0.49336 -2.96296E-6 " pathEditMode="relative" rAng="0" ptsTypes="AAAAA">
                                          <p:cBhvr>
                                            <p:cTn id="5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74" y="-58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0.00046 L -0.14388 -0.08727 C -0.17396 -0.10671 -0.21914 -0.11759 -0.26614 -0.11759 C -0.31979 -0.11759 -0.3625 -0.10671 -0.39271 -0.08727 L -0.5362 -0.00046 " pathEditMode="relative" rAng="0" ptsTypes="AAAAA">
                                          <p:cBhvr>
                                            <p:cTn id="6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810" y="-5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0.00046 L -0.17838 -0.08727 C -0.21575 -0.10671 -0.27174 -0.11759 -0.33008 -0.11759 C -0.39661 -0.11759 -0.44961 -0.10671 -0.48724 -0.08727 L -0.6651 -0.00046 " pathEditMode="relative" rAng="0" ptsTypes="AAAAA">
                                          <p:cBhvr>
                                            <p:cTn id="7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255" y="-5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7.40741E-7 L -0.08294 -0.06412 C -0.10039 -0.0787 -0.12643 -0.08681 -0.15352 -0.08681 C -0.18438 -0.08681 -0.20925 -0.0787 -0.22656 -0.06412 L -0.30938 7.40741E-7 " pathEditMode="relative" rAng="0" ptsTypes="AAAAA">
                                          <p:cBhvr>
                                            <p:cTn id="2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69" y="-4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09674 -0.06736 C -0.11705 -0.08218 -0.14726 -0.09074 -0.17877 -0.09074 C -0.21471 -0.09074 -0.24362 -0.08218 -0.26393 -0.06736 L -0.36041 7.40741E-7 " pathEditMode="relative" rAng="0" ptsTypes="AAAAA">
                                          <p:cBhvr>
                                            <p:cTn id="35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21" y="-45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2.59259E-6 L -0.11445 -0.04537 C -0.13841 -0.05555 -0.17409 -0.06111 -0.21146 -0.06111 C -0.25404 -0.06111 -0.28802 -0.05555 -0.31198 -0.04537 L -0.42617 -2.59259E-6 " pathEditMode="relative" rAng="0" ptsTypes="AAAAA">
                                          <p:cBhvr>
                                            <p:cTn id="43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15" y="-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2.96296E-6 L -0.13229 -0.08703 C -0.16002 -0.10648 -0.20156 -0.11759 -0.24479 -0.11759 C -0.29414 -0.11759 -0.33346 -0.10648 -0.36132 -0.08703 L -0.49336 -2.96296E-6 " pathEditMode="relative" rAng="0" ptsTypes="AAAAA">
                                          <p:cBhvr>
                                            <p:cTn id="5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74" y="-58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2.96296E-6 L -0.13229 -0.08703 C -0.16002 -0.10648 -0.20156 -0.11759 -0.24479 -0.11759 C -0.29414 -0.11759 -0.33346 -0.10648 -0.36132 -0.08703 L -0.49336 -2.96296E-6 " pathEditMode="relative" rAng="0" ptsTypes="AAAAA">
                                          <p:cBhvr>
                                            <p:cTn id="5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74" y="-58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0.00046 L -0.14388 -0.08727 C -0.17396 -0.10671 -0.21914 -0.11759 -0.26614 -0.11759 C -0.31979 -0.11759 -0.3625 -0.10671 -0.39271 -0.08727 L -0.5362 -0.00046 " pathEditMode="relative" rAng="0" ptsTypes="AAAAA">
                                          <p:cBhvr>
                                            <p:cTn id="6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810" y="-5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0.00046 L -0.17838 -0.08727 C -0.21575 -0.10671 -0.27174 -0.11759 -0.33008 -0.11759 C -0.39661 -0.11759 -0.44961 -0.10671 -0.48724 -0.08727 L -0.6651 -0.00046 " pathEditMode="relative" rAng="0" ptsTypes="AAAAA">
                                          <p:cBhvr>
                                            <p:cTn id="7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255" y="-5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498325" y="331924"/>
            <a:ext cx="11335659" cy="6065531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3B49E-436D-4F88-AC24-A8C093ED52F7}"/>
              </a:ext>
            </a:extLst>
          </p:cNvPr>
          <p:cNvSpPr txBox="1"/>
          <p:nvPr/>
        </p:nvSpPr>
        <p:spPr>
          <a:xfrm>
            <a:off x="789667" y="383071"/>
            <a:ext cx="1083733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Lúc đầu trong ổ có 10 quả trứng, một số quả trứng đã nở, còn lại 6 quả trứng chưa nở. Hỏi có mấy quả trứng đã nở?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50F81-D4A8-F174-C44C-3DB31D8981E7}"/>
              </a:ext>
            </a:extLst>
          </p:cNvPr>
          <p:cNvSpPr txBox="1"/>
          <p:nvPr/>
        </p:nvSpPr>
        <p:spPr>
          <a:xfrm>
            <a:off x="742950" y="2533650"/>
            <a:ext cx="3733800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 tắt:</a:t>
            </a:r>
            <a:endParaRPr lang="en-US" sz="3200" b="1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Có: 10 quả trứng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Còn lại: 6 quả trứng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 nở: ...quả trứng?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62FEE-00C0-9751-411D-F3A93CCA2ED3}"/>
              </a:ext>
            </a:extLst>
          </p:cNvPr>
          <p:cNvSpPr txBox="1"/>
          <p:nvPr/>
        </p:nvSpPr>
        <p:spPr>
          <a:xfrm>
            <a:off x="5676900" y="2362200"/>
            <a:ext cx="5657850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giải:</a:t>
            </a:r>
          </a:p>
          <a:p>
            <a:pPr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 số quả trứng đã nở là:</a:t>
            </a:r>
          </a:p>
          <a:p>
            <a:pPr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10 -6 = 4 (quả)</a:t>
            </a:r>
          </a:p>
          <a:p>
            <a:pPr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Đáp số: 4 quả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29-Toán-Tìm thành phần chưa biết của phép tính (Tiết 2)[2024040908540128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438</Words>
  <Application>Microsoft Office PowerPoint</Application>
  <PresentationFormat>Widescreen</PresentationFormat>
  <Paragraphs>84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Berkshire Swash</vt:lpstr>
      <vt:lpstr>Calibri</vt:lpstr>
      <vt:lpstr>Cambria</vt:lpstr>
      <vt:lpstr>iCiel Panton Black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Weltkindertag! by Slidego</vt:lpstr>
      <vt:lpstr>1_Weltkindertag! by Slidego</vt:lpstr>
      <vt:lpstr>3_Weltkindertag!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28</cp:revision>
  <dcterms:created xsi:type="dcterms:W3CDTF">2023-03-18T10:25:10Z</dcterms:created>
  <dcterms:modified xsi:type="dcterms:W3CDTF">2024-04-09T01:55:26Z</dcterms:modified>
</cp:coreProperties>
</file>