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4" r:id="rId2"/>
    <p:sldId id="259" r:id="rId3"/>
    <p:sldId id="1529" r:id="rId4"/>
    <p:sldId id="1535" r:id="rId5"/>
    <p:sldId id="1530" r:id="rId6"/>
    <p:sldId id="1532" r:id="rId7"/>
    <p:sldId id="1539" r:id="rId8"/>
    <p:sldId id="156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903" autoAdjust="0"/>
  </p:normalViewPr>
  <p:slideViewPr>
    <p:cSldViewPr snapToGrid="0">
      <p:cViewPr varScale="1">
        <p:scale>
          <a:sx n="53" d="100"/>
          <a:sy n="53" d="100"/>
        </p:scale>
        <p:origin x="5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0AD2-39F8-4C43-B8E6-2E304FE35ECD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7A69-BEE4-4F57-9F43-7304ECE3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0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46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6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4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5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1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7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4C7D8-E59D-4AD0-88BD-0DE2797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D456E4-C5A1-4446-9F28-B2ABA47C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1E84B-DCC5-479C-B7CD-4269B31A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5E5B4-A90B-4162-A9DA-278E7A0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26FB36-540A-4D93-A579-DD1FA84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1187C-AE60-4996-81DC-C7E25A05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EE01A5-8FE4-405B-A5E6-DA8EC006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16795-8776-415B-B3A6-67AFCBA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69777-E33C-4FEB-895B-C0F2487B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CB0CA-BD01-4E4E-85A0-E9BF46F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4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F4D32A-C49E-4263-91B9-320176F3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38467F-EE46-4E58-BAC2-B29DF0D5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E2255-0E1B-43FA-8807-065C43DC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A92251-66CF-4458-9062-1B4C492F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E374F-76E2-46FD-8A5F-4F29D56B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1D6DB-B48C-41AF-9EA0-1E598B0E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4FB70-B608-4CB1-8659-153E0B61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018095-DEAB-4C3D-B38C-F6B28E11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ACB7B2-1E20-4060-9AC8-8B101B20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D810E-108E-422C-AA43-06CD870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FA3B1-C7C0-4201-9923-2B3BE12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0D525B-B321-46DA-99DB-0FAF2DA7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FDFAD-CE43-4E00-881C-2F19B73C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C5CE9-8CC3-47B8-A47D-4B23E5BD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E3D81-B975-4CC7-9C94-A2D1341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C19AB-6FE5-47F2-AFCD-400E3AE9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B96CBC-67AC-412A-9927-B93ACE2C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F03FA-96FC-4C12-A32F-F049A478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2DFD9-9410-4027-81B2-E2216FD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9E7092-2070-4160-82FE-9F7E0CB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C2229D-E284-47AB-B592-E64ACE3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0141E-E57A-46FF-802C-CFCF0DDC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E1394-C1A7-4E18-8DA4-2671B40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D73A5B-E846-4193-BA8D-71AFE189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AD0191-4329-4F0C-8199-00B61A6B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4C19F1-8A7F-4511-853D-2C68396D3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B38879-CDDE-460C-92B1-1701ACC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BB2402-4D0A-4A09-9500-2D11ECD3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04A97-AB7D-4767-88BD-4F9F1A5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F65EC-5BB7-4E69-A94E-D8D359A4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A2DF3A-1366-4A70-8E6B-E621A109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8C1C0E-E9D9-40F1-AE5C-6DCF205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5D2EB2-8368-465C-AF19-79DE3A33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8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F7A4D2-5EEF-4C6F-A220-8446E7C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5FE026-004D-4AB0-BEAE-9CE433F2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8451-726C-49FD-9BDD-35C824A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40866-E60E-41A5-8EE4-0534395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4CF5F-A81D-4049-9F06-0591C14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FC853D-467A-47A3-A887-E562C54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1D2B1-4BCC-4FCC-AAD0-C611D9FE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5F8E4-C432-4AD5-AA85-FE01424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E67D27-7907-4A04-AC01-F6EE3ED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FF5D5-D3EE-44CF-8A37-4F1EDDAF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B31554-FD50-4E35-BF07-FD5D51CE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188E01-ECD8-404C-BC9C-F41BFF49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8239B8-61C2-40D0-8834-643832C7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A9BD3-45FE-4F10-B7A7-90A1E25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5C2842-BF70-4A12-BC18-86D5E08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0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E7B89B-9A3F-4DD2-85AB-FE1B8D4B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1BDCA-78D4-4C6F-84D0-8C14A533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16C55-6B68-411C-B155-D5945764C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39A3C6C5-9E25-4AA0-932E-9A15EDE19516}" type="datetimeFigureOut">
              <a:rPr lang="zh-CN" altLang="en-US" smtClean="0"/>
              <a:pPr/>
              <a:t>2024/4/9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7C3DA0-FC72-45F2-A13A-57F1D2D79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867D0C-2DF0-454C-BA3F-A563BA3B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58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microsoft.com/office/2007/relationships/hdphoto" Target="../media/hdphoto9.wdp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7.wdp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B676824-D65F-4037-B720-C7B849A677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4603" b="18254"/>
          <a:stretch/>
        </p:blipFill>
        <p:spPr>
          <a:xfrm flipH="1">
            <a:off x="5671457" y="-167270"/>
            <a:ext cx="6520542" cy="702527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2601686"/>
            <a:ext cx="4548283" cy="4256314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" t="12656" r="70594" b="58889"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98" r="82" b="58889"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9EBD1C-BC81-DD82-E534-D2B0C5B01BE8}"/>
              </a:ext>
            </a:extLst>
          </p:cNvPr>
          <p:cNvGrpSpPr/>
          <p:nvPr/>
        </p:nvGrpSpPr>
        <p:grpSpPr>
          <a:xfrm>
            <a:off x="3802532" y="4169229"/>
            <a:ext cx="4110860" cy="2721425"/>
            <a:chOff x="3802532" y="4169229"/>
            <a:chExt cx="4110860" cy="2721425"/>
          </a:xfrm>
        </p:grpSpPr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4433856" y="523726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7EF42AF-529B-4178-9B9F-DDD01520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43" b="67821"/>
            <a:stretch/>
          </p:blipFill>
          <p:spPr>
            <a:xfrm flipH="1">
              <a:off x="3802532" y="4169229"/>
              <a:ext cx="4110860" cy="2721425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8B9CD99-DF60-40FA-8638-4AB95F0AA7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6004" r="65237" b="44625"/>
          <a:stretch/>
        </p:blipFill>
        <p:spPr>
          <a:xfrm>
            <a:off x="10155328" y="5649686"/>
            <a:ext cx="2036672" cy="12083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1D5A1B-C0C3-440A-BD9B-34FEFB8580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t="57092" r="40432" b="26062"/>
          <a:stretch/>
        </p:blipFill>
        <p:spPr>
          <a:xfrm>
            <a:off x="2841171" y="5463190"/>
            <a:ext cx="1996878" cy="13948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78949E-967B-4534-82BB-5665E6A18BFF}"/>
              </a:ext>
            </a:extLst>
          </p:cNvPr>
          <p:cNvGrpSpPr/>
          <p:nvPr/>
        </p:nvGrpSpPr>
        <p:grpSpPr>
          <a:xfrm>
            <a:off x="533400" y="168531"/>
            <a:ext cx="10360103" cy="4040158"/>
            <a:chOff x="75763" y="263781"/>
            <a:chExt cx="6595333" cy="40401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95C2EA8-24A9-46E2-B58B-28031602D8CA}"/>
                </a:ext>
              </a:extLst>
            </p:cNvPr>
            <p:cNvSpPr/>
            <p:nvPr/>
          </p:nvSpPr>
          <p:spPr>
            <a:xfrm>
              <a:off x="529799" y="263781"/>
              <a:ext cx="6141297" cy="3489069"/>
            </a:xfrm>
            <a:custGeom>
              <a:avLst/>
              <a:gdLst>
                <a:gd name="connsiteX0" fmla="*/ 0 w 6141297"/>
                <a:gd name="connsiteY0" fmla="*/ 349256 h 3489069"/>
                <a:gd name="connsiteX1" fmla="*/ 349256 w 6141297"/>
                <a:gd name="connsiteY1" fmla="*/ 0 h 3489069"/>
                <a:gd name="connsiteX2" fmla="*/ 920748 w 6141297"/>
                <a:gd name="connsiteY2" fmla="*/ 0 h 3489069"/>
                <a:gd name="connsiteX3" fmla="*/ 1437813 w 6141297"/>
                <a:gd name="connsiteY3" fmla="*/ 0 h 3489069"/>
                <a:gd name="connsiteX4" fmla="*/ 1954878 w 6141297"/>
                <a:gd name="connsiteY4" fmla="*/ 0 h 3489069"/>
                <a:gd name="connsiteX5" fmla="*/ 2744081 w 6141297"/>
                <a:gd name="connsiteY5" fmla="*/ 0 h 3489069"/>
                <a:gd name="connsiteX6" fmla="*/ 3370002 w 6141297"/>
                <a:gd name="connsiteY6" fmla="*/ 0 h 3489069"/>
                <a:gd name="connsiteX7" fmla="*/ 4104778 w 6141297"/>
                <a:gd name="connsiteY7" fmla="*/ 0 h 3489069"/>
                <a:gd name="connsiteX8" fmla="*/ 4621842 w 6141297"/>
                <a:gd name="connsiteY8" fmla="*/ 0 h 3489069"/>
                <a:gd name="connsiteX9" fmla="*/ 5792041 w 6141297"/>
                <a:gd name="connsiteY9" fmla="*/ 0 h 3489069"/>
                <a:gd name="connsiteX10" fmla="*/ 6141297 w 6141297"/>
                <a:gd name="connsiteY10" fmla="*/ 349256 h 3489069"/>
                <a:gd name="connsiteX11" fmla="*/ 6141297 w 6141297"/>
                <a:gd name="connsiteY11" fmla="*/ 1018990 h 3489069"/>
                <a:gd name="connsiteX12" fmla="*/ 6141297 w 6141297"/>
                <a:gd name="connsiteY12" fmla="*/ 1716629 h 3489069"/>
                <a:gd name="connsiteX13" fmla="*/ 6141297 w 6141297"/>
                <a:gd name="connsiteY13" fmla="*/ 2470079 h 3489069"/>
                <a:gd name="connsiteX14" fmla="*/ 6141297 w 6141297"/>
                <a:gd name="connsiteY14" fmla="*/ 3139813 h 3489069"/>
                <a:gd name="connsiteX15" fmla="*/ 5792041 w 6141297"/>
                <a:gd name="connsiteY15" fmla="*/ 3489069 h 3489069"/>
                <a:gd name="connsiteX16" fmla="*/ 5220549 w 6141297"/>
                <a:gd name="connsiteY16" fmla="*/ 3489069 h 3489069"/>
                <a:gd name="connsiteX17" fmla="*/ 4703484 w 6141297"/>
                <a:gd name="connsiteY17" fmla="*/ 3489069 h 3489069"/>
                <a:gd name="connsiteX18" fmla="*/ 4131992 w 6141297"/>
                <a:gd name="connsiteY18" fmla="*/ 3489069 h 3489069"/>
                <a:gd name="connsiteX19" fmla="*/ 3560499 w 6141297"/>
                <a:gd name="connsiteY19" fmla="*/ 3489069 h 3489069"/>
                <a:gd name="connsiteX20" fmla="*/ 3043435 w 6141297"/>
                <a:gd name="connsiteY20" fmla="*/ 3489069 h 3489069"/>
                <a:gd name="connsiteX21" fmla="*/ 2363086 w 6141297"/>
                <a:gd name="connsiteY21" fmla="*/ 3489069 h 3489069"/>
                <a:gd name="connsiteX22" fmla="*/ 1737166 w 6141297"/>
                <a:gd name="connsiteY22" fmla="*/ 3489069 h 3489069"/>
                <a:gd name="connsiteX23" fmla="*/ 1165674 w 6141297"/>
                <a:gd name="connsiteY23" fmla="*/ 3489069 h 3489069"/>
                <a:gd name="connsiteX24" fmla="*/ 349256 w 6141297"/>
                <a:gd name="connsiteY24" fmla="*/ 3489069 h 3489069"/>
                <a:gd name="connsiteX25" fmla="*/ 0 w 6141297"/>
                <a:gd name="connsiteY25" fmla="*/ 3139813 h 3489069"/>
                <a:gd name="connsiteX26" fmla="*/ 0 w 6141297"/>
                <a:gd name="connsiteY26" fmla="*/ 2442174 h 3489069"/>
                <a:gd name="connsiteX27" fmla="*/ 0 w 6141297"/>
                <a:gd name="connsiteY27" fmla="*/ 1744535 h 3489069"/>
                <a:gd name="connsiteX28" fmla="*/ 0 w 6141297"/>
                <a:gd name="connsiteY28" fmla="*/ 1046895 h 3489069"/>
                <a:gd name="connsiteX29" fmla="*/ 0 w 6141297"/>
                <a:gd name="connsiteY29" fmla="*/ 349256 h 348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41297" h="3489069" fill="none" extrusionOk="0">
                  <a:moveTo>
                    <a:pt x="0" y="349256"/>
                  </a:moveTo>
                  <a:cubicBezTo>
                    <a:pt x="14534" y="138209"/>
                    <a:pt x="174512" y="-11206"/>
                    <a:pt x="349256" y="0"/>
                  </a:cubicBezTo>
                  <a:cubicBezTo>
                    <a:pt x="536010" y="-26089"/>
                    <a:pt x="760938" y="603"/>
                    <a:pt x="920748" y="0"/>
                  </a:cubicBezTo>
                  <a:cubicBezTo>
                    <a:pt x="1080558" y="-603"/>
                    <a:pt x="1191881" y="-21333"/>
                    <a:pt x="1437813" y="0"/>
                  </a:cubicBezTo>
                  <a:cubicBezTo>
                    <a:pt x="1683746" y="21333"/>
                    <a:pt x="1768000" y="3099"/>
                    <a:pt x="1954878" y="0"/>
                  </a:cubicBezTo>
                  <a:cubicBezTo>
                    <a:pt x="2141757" y="-3099"/>
                    <a:pt x="2433644" y="31017"/>
                    <a:pt x="2744081" y="0"/>
                  </a:cubicBezTo>
                  <a:cubicBezTo>
                    <a:pt x="3054518" y="-31017"/>
                    <a:pt x="3088417" y="25881"/>
                    <a:pt x="3370002" y="0"/>
                  </a:cubicBezTo>
                  <a:cubicBezTo>
                    <a:pt x="3651587" y="-25881"/>
                    <a:pt x="3831992" y="3313"/>
                    <a:pt x="4104778" y="0"/>
                  </a:cubicBezTo>
                  <a:cubicBezTo>
                    <a:pt x="4377564" y="-3313"/>
                    <a:pt x="4400599" y="20151"/>
                    <a:pt x="4621842" y="0"/>
                  </a:cubicBezTo>
                  <a:cubicBezTo>
                    <a:pt x="4843085" y="-20151"/>
                    <a:pt x="5248905" y="54835"/>
                    <a:pt x="5792041" y="0"/>
                  </a:cubicBezTo>
                  <a:cubicBezTo>
                    <a:pt x="5990784" y="-4639"/>
                    <a:pt x="6177963" y="158329"/>
                    <a:pt x="6141297" y="349256"/>
                  </a:cubicBezTo>
                  <a:cubicBezTo>
                    <a:pt x="6145673" y="558862"/>
                    <a:pt x="6171419" y="774920"/>
                    <a:pt x="6141297" y="1018990"/>
                  </a:cubicBezTo>
                  <a:cubicBezTo>
                    <a:pt x="6111175" y="1263060"/>
                    <a:pt x="6167861" y="1476101"/>
                    <a:pt x="6141297" y="1716629"/>
                  </a:cubicBezTo>
                  <a:cubicBezTo>
                    <a:pt x="6114733" y="1957157"/>
                    <a:pt x="6176985" y="2144070"/>
                    <a:pt x="6141297" y="2470079"/>
                  </a:cubicBezTo>
                  <a:cubicBezTo>
                    <a:pt x="6105610" y="2796088"/>
                    <a:pt x="6139553" y="2878204"/>
                    <a:pt x="6141297" y="3139813"/>
                  </a:cubicBezTo>
                  <a:cubicBezTo>
                    <a:pt x="6170860" y="3303634"/>
                    <a:pt x="5987529" y="3524180"/>
                    <a:pt x="5792041" y="3489069"/>
                  </a:cubicBezTo>
                  <a:cubicBezTo>
                    <a:pt x="5646800" y="3463016"/>
                    <a:pt x="5476389" y="3508623"/>
                    <a:pt x="5220549" y="3489069"/>
                  </a:cubicBezTo>
                  <a:cubicBezTo>
                    <a:pt x="4964709" y="3469515"/>
                    <a:pt x="4829498" y="3501813"/>
                    <a:pt x="4703484" y="3489069"/>
                  </a:cubicBezTo>
                  <a:cubicBezTo>
                    <a:pt x="4577471" y="3476325"/>
                    <a:pt x="4340583" y="3461598"/>
                    <a:pt x="4131992" y="3489069"/>
                  </a:cubicBezTo>
                  <a:cubicBezTo>
                    <a:pt x="3923401" y="3516540"/>
                    <a:pt x="3752416" y="3469329"/>
                    <a:pt x="3560499" y="3489069"/>
                  </a:cubicBezTo>
                  <a:cubicBezTo>
                    <a:pt x="3368582" y="3508809"/>
                    <a:pt x="3181062" y="3475179"/>
                    <a:pt x="3043435" y="3489069"/>
                  </a:cubicBezTo>
                  <a:cubicBezTo>
                    <a:pt x="2905808" y="3502959"/>
                    <a:pt x="2557480" y="3490755"/>
                    <a:pt x="2363086" y="3489069"/>
                  </a:cubicBezTo>
                  <a:cubicBezTo>
                    <a:pt x="2168692" y="3487383"/>
                    <a:pt x="1947969" y="3477768"/>
                    <a:pt x="1737166" y="3489069"/>
                  </a:cubicBezTo>
                  <a:cubicBezTo>
                    <a:pt x="1526363" y="3500370"/>
                    <a:pt x="1431178" y="3506957"/>
                    <a:pt x="1165674" y="3489069"/>
                  </a:cubicBezTo>
                  <a:cubicBezTo>
                    <a:pt x="900170" y="3471181"/>
                    <a:pt x="630049" y="3484152"/>
                    <a:pt x="349256" y="3489069"/>
                  </a:cubicBezTo>
                  <a:cubicBezTo>
                    <a:pt x="200021" y="3473218"/>
                    <a:pt x="24465" y="3316932"/>
                    <a:pt x="0" y="3139813"/>
                  </a:cubicBezTo>
                  <a:cubicBezTo>
                    <a:pt x="-11528" y="2874630"/>
                    <a:pt x="33858" y="2634425"/>
                    <a:pt x="0" y="2442174"/>
                  </a:cubicBezTo>
                  <a:cubicBezTo>
                    <a:pt x="-33858" y="2249923"/>
                    <a:pt x="-24094" y="1965233"/>
                    <a:pt x="0" y="1744535"/>
                  </a:cubicBezTo>
                  <a:cubicBezTo>
                    <a:pt x="24094" y="1523837"/>
                    <a:pt x="-12325" y="1330962"/>
                    <a:pt x="0" y="1046895"/>
                  </a:cubicBezTo>
                  <a:cubicBezTo>
                    <a:pt x="12325" y="762828"/>
                    <a:pt x="32940" y="609301"/>
                    <a:pt x="0" y="349256"/>
                  </a:cubicBezTo>
                  <a:close/>
                </a:path>
                <a:path w="6141297" h="3489069" stroke="0" extrusionOk="0">
                  <a:moveTo>
                    <a:pt x="0" y="349256"/>
                  </a:moveTo>
                  <a:cubicBezTo>
                    <a:pt x="-3638" y="117926"/>
                    <a:pt x="165097" y="7247"/>
                    <a:pt x="349256" y="0"/>
                  </a:cubicBezTo>
                  <a:cubicBezTo>
                    <a:pt x="660874" y="-29376"/>
                    <a:pt x="702589" y="-20052"/>
                    <a:pt x="975176" y="0"/>
                  </a:cubicBezTo>
                  <a:cubicBezTo>
                    <a:pt x="1247763" y="20052"/>
                    <a:pt x="1290550" y="21917"/>
                    <a:pt x="1492241" y="0"/>
                  </a:cubicBezTo>
                  <a:cubicBezTo>
                    <a:pt x="1693932" y="-21917"/>
                    <a:pt x="1830489" y="13683"/>
                    <a:pt x="2118161" y="0"/>
                  </a:cubicBezTo>
                  <a:cubicBezTo>
                    <a:pt x="2405833" y="-13683"/>
                    <a:pt x="2560964" y="-2809"/>
                    <a:pt x="2689654" y="0"/>
                  </a:cubicBezTo>
                  <a:cubicBezTo>
                    <a:pt x="2818344" y="2809"/>
                    <a:pt x="3117058" y="-26602"/>
                    <a:pt x="3261146" y="0"/>
                  </a:cubicBezTo>
                  <a:cubicBezTo>
                    <a:pt x="3405234" y="26602"/>
                    <a:pt x="3734611" y="-3911"/>
                    <a:pt x="4050350" y="0"/>
                  </a:cubicBezTo>
                  <a:cubicBezTo>
                    <a:pt x="4366089" y="3911"/>
                    <a:pt x="4575766" y="-33071"/>
                    <a:pt x="4839554" y="0"/>
                  </a:cubicBezTo>
                  <a:cubicBezTo>
                    <a:pt x="5103342" y="33071"/>
                    <a:pt x="5460715" y="6431"/>
                    <a:pt x="5792041" y="0"/>
                  </a:cubicBezTo>
                  <a:cubicBezTo>
                    <a:pt x="6030062" y="1326"/>
                    <a:pt x="6144992" y="193282"/>
                    <a:pt x="6141297" y="349256"/>
                  </a:cubicBezTo>
                  <a:cubicBezTo>
                    <a:pt x="6163477" y="531627"/>
                    <a:pt x="6130674" y="794821"/>
                    <a:pt x="6141297" y="1074801"/>
                  </a:cubicBezTo>
                  <a:cubicBezTo>
                    <a:pt x="6151920" y="1354781"/>
                    <a:pt x="6138751" y="1501554"/>
                    <a:pt x="6141297" y="1772440"/>
                  </a:cubicBezTo>
                  <a:cubicBezTo>
                    <a:pt x="6143843" y="2043326"/>
                    <a:pt x="6138263" y="2095641"/>
                    <a:pt x="6141297" y="2414268"/>
                  </a:cubicBezTo>
                  <a:cubicBezTo>
                    <a:pt x="6144331" y="2732895"/>
                    <a:pt x="6124860" y="2842071"/>
                    <a:pt x="6141297" y="3139813"/>
                  </a:cubicBezTo>
                  <a:cubicBezTo>
                    <a:pt x="6114506" y="3361159"/>
                    <a:pt x="6013121" y="3488055"/>
                    <a:pt x="5792041" y="3489069"/>
                  </a:cubicBezTo>
                  <a:cubicBezTo>
                    <a:pt x="5551543" y="3492458"/>
                    <a:pt x="5408946" y="3484080"/>
                    <a:pt x="5274976" y="3489069"/>
                  </a:cubicBezTo>
                  <a:cubicBezTo>
                    <a:pt x="5141006" y="3494058"/>
                    <a:pt x="4834815" y="3458032"/>
                    <a:pt x="4540200" y="3489069"/>
                  </a:cubicBezTo>
                  <a:cubicBezTo>
                    <a:pt x="4245585" y="3520106"/>
                    <a:pt x="4006227" y="3498635"/>
                    <a:pt x="3859852" y="3489069"/>
                  </a:cubicBezTo>
                  <a:cubicBezTo>
                    <a:pt x="3713477" y="3479503"/>
                    <a:pt x="3558337" y="3471872"/>
                    <a:pt x="3288360" y="3489069"/>
                  </a:cubicBezTo>
                  <a:cubicBezTo>
                    <a:pt x="3018383" y="3506266"/>
                    <a:pt x="2945190" y="3518907"/>
                    <a:pt x="2662440" y="3489069"/>
                  </a:cubicBezTo>
                  <a:cubicBezTo>
                    <a:pt x="2379690" y="3459231"/>
                    <a:pt x="2207655" y="3508823"/>
                    <a:pt x="2090947" y="3489069"/>
                  </a:cubicBezTo>
                  <a:cubicBezTo>
                    <a:pt x="1974239" y="3469315"/>
                    <a:pt x="1712520" y="3463913"/>
                    <a:pt x="1519455" y="3489069"/>
                  </a:cubicBezTo>
                  <a:cubicBezTo>
                    <a:pt x="1326390" y="3514225"/>
                    <a:pt x="1126370" y="3513492"/>
                    <a:pt x="947962" y="3489069"/>
                  </a:cubicBezTo>
                  <a:cubicBezTo>
                    <a:pt x="769554" y="3464646"/>
                    <a:pt x="559287" y="3504646"/>
                    <a:pt x="349256" y="3489069"/>
                  </a:cubicBezTo>
                  <a:cubicBezTo>
                    <a:pt x="188625" y="3513119"/>
                    <a:pt x="-33144" y="3352943"/>
                    <a:pt x="0" y="3139813"/>
                  </a:cubicBezTo>
                  <a:cubicBezTo>
                    <a:pt x="9330" y="2820566"/>
                    <a:pt x="5903" y="2789379"/>
                    <a:pt x="0" y="2442174"/>
                  </a:cubicBezTo>
                  <a:cubicBezTo>
                    <a:pt x="-5903" y="2094969"/>
                    <a:pt x="24229" y="2016321"/>
                    <a:pt x="0" y="1744535"/>
                  </a:cubicBezTo>
                  <a:cubicBezTo>
                    <a:pt x="-24229" y="1472749"/>
                    <a:pt x="-23311" y="1239789"/>
                    <a:pt x="0" y="991084"/>
                  </a:cubicBezTo>
                  <a:cubicBezTo>
                    <a:pt x="23311" y="742379"/>
                    <a:pt x="10358" y="636746"/>
                    <a:pt x="0" y="34925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694780287">
                    <a:prstGeom prst="roundRect">
                      <a:avLst>
                        <a:gd name="adj" fmla="val 1001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BE88236-BBC9-474F-B19E-F4F77558A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447" b="90603" l="9752" r="89894">
                          <a14:foregroundMark x1="49468" y1="9397" x2="54255" y2="56738"/>
                          <a14:foregroundMark x1="61702" y1="17021" x2="38121" y2="56738"/>
                          <a14:foregroundMark x1="38121" y1="16844" x2="64184" y2="57979"/>
                          <a14:foregroundMark x1="53191" y1="24113" x2="53191" y2="24113"/>
                          <a14:foregroundMark x1="54255" y1="17376" x2="55142" y2="28191"/>
                          <a14:foregroundMark x1="38121" y1="22163" x2="39184" y2="63298"/>
                          <a14:foregroundMark x1="57979" y1="24113" x2="59220" y2="33156"/>
                          <a14:foregroundMark x1="59220" y1="33156" x2="56383" y2="54787"/>
                          <a14:foregroundMark x1="56383" y1="54787" x2="46099" y2="51950"/>
                          <a14:foregroundMark x1="77837" y1="43440" x2="77837" y2="43440"/>
                          <a14:foregroundMark x1="50000" y1="90603" x2="50000" y2="90603"/>
                          <a14:foregroundMark x1="31915" y1="12234" x2="31915" y2="12234"/>
                          <a14:foregroundMark x1="27837" y1="34752" x2="27837" y2="34752"/>
                          <a14:foregroundMark x1="27660" y1="36170" x2="27660" y2="36170"/>
                          <a14:foregroundMark x1="27837" y1="25000" x2="27837" y2="25000"/>
                          <a14:foregroundMark x1="58156" y1="7447" x2="58156" y2="7447"/>
                          <a14:foregroundMark x1="58156" y1="8333" x2="58156" y2="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3" y="1613114"/>
              <a:ext cx="1878803" cy="269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2CBF6-9115-B818-EB38-8AEA92147F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1604" y="0"/>
            <a:ext cx="2737341" cy="1231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D04F71-F840-CD92-21CA-6B968F5E2E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5264" y="1055681"/>
            <a:ext cx="8303472" cy="1603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E9F20-746B-F2BB-1E5B-03DA7977D9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509" y="2518749"/>
            <a:ext cx="2402032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9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C66F3D-71FE-48EA-B5AF-AE93437AC6A9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08E95-8C7C-CAE1-8900-1CC05178B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4" y="371474"/>
            <a:ext cx="10960435" cy="5086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877FD0-09D0-C72D-7A8F-1F40927F432D}"/>
              </a:ext>
            </a:extLst>
          </p:cNvPr>
          <p:cNvSpPr txBox="1"/>
          <p:nvPr/>
        </p:nvSpPr>
        <p:spPr>
          <a:xfrm>
            <a:off x="1019175" y="5667375"/>
            <a:ext cx="1081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 nêu phép tính tìm số tuần cần thiết để đọc xong bộ truyện?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C66F3D-71FE-48EA-B5AF-AE93437AC6A9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3A3353-029B-41C3-BFA6-98A1D1D7BC22}"/>
              </a:ext>
            </a:extLst>
          </p:cNvPr>
          <p:cNvGrpSpPr/>
          <p:nvPr/>
        </p:nvGrpSpPr>
        <p:grpSpPr>
          <a:xfrm>
            <a:off x="1263387" y="485527"/>
            <a:ext cx="10166613" cy="1226907"/>
            <a:chOff x="1514281" y="1688144"/>
            <a:chExt cx="9386887" cy="122690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486FE6D-9CEE-43DB-93E4-ABF100893EDF}"/>
                </a:ext>
              </a:extLst>
            </p:cNvPr>
            <p:cNvGrpSpPr/>
            <p:nvPr/>
          </p:nvGrpSpPr>
          <p:grpSpPr>
            <a:xfrm>
              <a:off x="1514281" y="1688144"/>
              <a:ext cx="9386887" cy="1226907"/>
              <a:chOff x="1188244" y="451844"/>
              <a:chExt cx="9386887" cy="12269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90DCEE7-F167-4339-AA6E-761808F9838D}"/>
                  </a:ext>
                </a:extLst>
              </p:cNvPr>
              <p:cNvGrpSpPr/>
              <p:nvPr/>
            </p:nvGrpSpPr>
            <p:grpSpPr>
              <a:xfrm>
                <a:off x="1188244" y="451844"/>
                <a:ext cx="9386887" cy="1226907"/>
                <a:chOff x="2850236" y="2221331"/>
                <a:chExt cx="10155836" cy="3059407"/>
              </a:xfrm>
            </p:grpSpPr>
            <p:grpSp>
              <p:nvGrpSpPr>
                <p:cNvPr id="37" name="Group 9">
                  <a:extLst>
                    <a:ext uri="{FF2B5EF4-FFF2-40B4-BE49-F238E27FC236}">
                      <a16:creationId xmlns:a16="http://schemas.microsoft.com/office/drawing/2014/main" id="{629BEE89-FC5D-4D55-978C-4FAE194C7E10}"/>
                    </a:ext>
                  </a:extLst>
                </p:cNvPr>
                <p:cNvGrpSpPr/>
                <p:nvPr/>
              </p:nvGrpSpPr>
              <p:grpSpPr>
                <a:xfrm>
                  <a:off x="3253297" y="2221331"/>
                  <a:ext cx="8861298" cy="3059407"/>
                  <a:chOff x="-318936" y="0"/>
                  <a:chExt cx="4465437" cy="3446965"/>
                </a:xfrm>
              </p:grpSpPr>
              <p:sp>
                <p:nvSpPr>
                  <p:cNvPr id="39" name="Freeform 10">
                    <a:extLst>
                      <a:ext uri="{FF2B5EF4-FFF2-40B4-BE49-F238E27FC236}">
                        <a16:creationId xmlns:a16="http://schemas.microsoft.com/office/drawing/2014/main" id="{5EA2D328-C0BF-45BA-BF12-73462FB44728}"/>
                      </a:ext>
                    </a:extLst>
                  </p:cNvPr>
                  <p:cNvSpPr/>
                  <p:nvPr/>
                </p:nvSpPr>
                <p:spPr>
                  <a:xfrm>
                    <a:off x="31750" y="31750"/>
                    <a:ext cx="4083000" cy="33834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3000" h="3383465">
                        <a:moveTo>
                          <a:pt x="3990291" y="3383465"/>
                        </a:moveTo>
                        <a:lnTo>
                          <a:pt x="92710" y="3383465"/>
                        </a:lnTo>
                        <a:cubicBezTo>
                          <a:pt x="41910" y="3383465"/>
                          <a:pt x="0" y="3341555"/>
                          <a:pt x="0" y="3290755"/>
                        </a:cubicBezTo>
                        <a:lnTo>
                          <a:pt x="0" y="92710"/>
                        </a:lnTo>
                        <a:cubicBezTo>
                          <a:pt x="0" y="41910"/>
                          <a:pt x="41910" y="0"/>
                          <a:pt x="92710" y="0"/>
                        </a:cubicBezTo>
                        <a:lnTo>
                          <a:pt x="3989020" y="0"/>
                        </a:lnTo>
                        <a:cubicBezTo>
                          <a:pt x="4039820" y="0"/>
                          <a:pt x="4081731" y="41910"/>
                          <a:pt x="4081731" y="92710"/>
                        </a:cubicBezTo>
                        <a:lnTo>
                          <a:pt x="4081731" y="3289485"/>
                        </a:lnTo>
                        <a:cubicBezTo>
                          <a:pt x="4083000" y="3341555"/>
                          <a:pt x="4041091" y="3383465"/>
                          <a:pt x="3990291" y="33834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0" name="Freeform 11">
                    <a:extLst>
                      <a:ext uri="{FF2B5EF4-FFF2-40B4-BE49-F238E27FC236}">
                        <a16:creationId xmlns:a16="http://schemas.microsoft.com/office/drawing/2014/main" id="{07170FBD-27C5-4BE3-B68E-E85A3B26F941}"/>
                      </a:ext>
                    </a:extLst>
                  </p:cNvPr>
                  <p:cNvSpPr/>
                  <p:nvPr/>
                </p:nvSpPr>
                <p:spPr>
                  <a:xfrm>
                    <a:off x="-318936" y="0"/>
                    <a:ext cx="4465437" cy="3446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501" h="3446965">
                        <a:moveTo>
                          <a:pt x="4022041" y="59690"/>
                        </a:moveTo>
                        <a:cubicBezTo>
                          <a:pt x="4057600" y="59690"/>
                          <a:pt x="4086811" y="88900"/>
                          <a:pt x="4086811" y="124460"/>
                        </a:cubicBezTo>
                        <a:lnTo>
                          <a:pt x="4086811" y="3322505"/>
                        </a:lnTo>
                        <a:cubicBezTo>
                          <a:pt x="4086811" y="3358065"/>
                          <a:pt x="4057600" y="3387275"/>
                          <a:pt x="4022041" y="3387275"/>
                        </a:cubicBezTo>
                        <a:lnTo>
                          <a:pt x="124460" y="3387275"/>
                        </a:lnTo>
                        <a:cubicBezTo>
                          <a:pt x="88900" y="3387275"/>
                          <a:pt x="59690" y="3358065"/>
                          <a:pt x="59690" y="3322505"/>
                        </a:cubicBezTo>
                        <a:lnTo>
                          <a:pt x="59690" y="124460"/>
                        </a:lnTo>
                        <a:cubicBezTo>
                          <a:pt x="59690" y="88900"/>
                          <a:pt x="88900" y="59690"/>
                          <a:pt x="124460" y="59690"/>
                        </a:cubicBezTo>
                        <a:lnTo>
                          <a:pt x="4022041" y="59690"/>
                        </a:lnTo>
                        <a:moveTo>
                          <a:pt x="4022041" y="0"/>
                        </a:moveTo>
                        <a:lnTo>
                          <a:pt x="124460" y="0"/>
                        </a:lnTo>
                        <a:cubicBezTo>
                          <a:pt x="55880" y="0"/>
                          <a:pt x="0" y="55880"/>
                          <a:pt x="0" y="124460"/>
                        </a:cubicBezTo>
                        <a:lnTo>
                          <a:pt x="0" y="3322505"/>
                        </a:lnTo>
                        <a:cubicBezTo>
                          <a:pt x="0" y="3391085"/>
                          <a:pt x="55880" y="3446965"/>
                          <a:pt x="124460" y="3446965"/>
                        </a:cubicBezTo>
                        <a:lnTo>
                          <a:pt x="4022041" y="3446965"/>
                        </a:lnTo>
                        <a:cubicBezTo>
                          <a:pt x="4090620" y="3446965"/>
                          <a:pt x="4146501" y="3391085"/>
                          <a:pt x="4146501" y="3322505"/>
                        </a:cubicBezTo>
                        <a:lnTo>
                          <a:pt x="4146501" y="124460"/>
                        </a:lnTo>
                        <a:cubicBezTo>
                          <a:pt x="4146501" y="55880"/>
                          <a:pt x="4090620" y="0"/>
                          <a:pt x="4022041" y="0"/>
                        </a:cubicBezTo>
                        <a:close/>
                      </a:path>
                    </a:pathLst>
                  </a:custGeom>
                  <a:solidFill>
                    <a:srgbClr val="403C38"/>
                  </a:solidFill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759F97E-A68A-4107-9587-9A056C0D4AFC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072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BB37D1-2249-4A82-92C2-242C6E75E653}"/>
                  </a:ext>
                </a:extLst>
              </p:cNvPr>
              <p:cNvSpPr txBox="1"/>
              <p:nvPr/>
            </p:nvSpPr>
            <p:spPr>
              <a:xfrm>
                <a:off x="2580580" y="671940"/>
                <a:ext cx="731017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CEC89D-2FAC-4575-9C86-0056243D591D}"/>
                </a:ext>
              </a:extLst>
            </p:cNvPr>
            <p:cNvSpPr txBox="1"/>
            <p:nvPr/>
          </p:nvSpPr>
          <p:spPr>
            <a:xfrm>
              <a:off x="2072873" y="1858704"/>
              <a:ext cx="79400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 TÌM MỘT THỪA SỐ CỦA PHÉP NHÂN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E543CC7-770B-92E2-B78A-86138C2B1119}"/>
              </a:ext>
            </a:extLst>
          </p:cNvPr>
          <p:cNvGrpSpPr/>
          <p:nvPr/>
        </p:nvGrpSpPr>
        <p:grpSpPr>
          <a:xfrm>
            <a:off x="4238625" y="2065268"/>
            <a:ext cx="5464451" cy="1107996"/>
            <a:chOff x="608357" y="628650"/>
            <a:chExt cx="5464451" cy="110799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34A8E1D-1102-B4F7-E287-5DAFE9A61873}"/>
                </a:ext>
              </a:extLst>
            </p:cNvPr>
            <p:cNvSpPr/>
            <p:nvPr/>
          </p:nvSpPr>
          <p:spPr>
            <a:xfrm>
              <a:off x="1849092" y="740050"/>
              <a:ext cx="1008408" cy="785191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701C6C-22FE-F440-0754-BB80EC04D1A5}"/>
                </a:ext>
              </a:extLst>
            </p:cNvPr>
            <p:cNvSpPr txBox="1"/>
            <p:nvPr/>
          </p:nvSpPr>
          <p:spPr>
            <a:xfrm>
              <a:off x="608357" y="628650"/>
              <a:ext cx="54644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2 x       = 8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6B20F3-2E7E-8694-5537-F28CF844F6B2}"/>
              </a:ext>
            </a:extLst>
          </p:cNvPr>
          <p:cNvCxnSpPr/>
          <p:nvPr/>
        </p:nvCxnSpPr>
        <p:spPr>
          <a:xfrm>
            <a:off x="4496628" y="2954405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33690C8-7DD0-E9B7-79CD-2D39CAA14356}"/>
              </a:ext>
            </a:extLst>
          </p:cNvPr>
          <p:cNvSpPr txBox="1"/>
          <p:nvPr/>
        </p:nvSpPr>
        <p:spPr>
          <a:xfrm>
            <a:off x="3829463" y="3447634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A1F71E-1726-2CFD-437C-3448B558F5C4}"/>
              </a:ext>
            </a:extLst>
          </p:cNvPr>
          <p:cNvCxnSpPr/>
          <p:nvPr/>
        </p:nvCxnSpPr>
        <p:spPr>
          <a:xfrm>
            <a:off x="6016900" y="2958132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B599A81-94A1-04F4-1147-D98C36C83687}"/>
              </a:ext>
            </a:extLst>
          </p:cNvPr>
          <p:cNvSpPr txBox="1"/>
          <p:nvPr/>
        </p:nvSpPr>
        <p:spPr>
          <a:xfrm>
            <a:off x="5433392" y="3446392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B03C45-CAE4-747B-18CE-1FA59BBC05CC}"/>
              </a:ext>
            </a:extLst>
          </p:cNvPr>
          <p:cNvCxnSpPr/>
          <p:nvPr/>
        </p:nvCxnSpPr>
        <p:spPr>
          <a:xfrm>
            <a:off x="7473397" y="2937839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3CDF42-8DAD-9D22-C812-76F41D4BB774}"/>
              </a:ext>
            </a:extLst>
          </p:cNvPr>
          <p:cNvSpPr txBox="1"/>
          <p:nvPr/>
        </p:nvSpPr>
        <p:spPr>
          <a:xfrm>
            <a:off x="7087014" y="342527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2FB2C366-1566-540E-47A0-898C4BB4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48" y="4887191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BF6A466-9731-9B24-CE96-1627DEF6C75A}"/>
              </a:ext>
            </a:extLst>
          </p:cNvPr>
          <p:cNvSpPr/>
          <p:nvPr/>
        </p:nvSpPr>
        <p:spPr>
          <a:xfrm>
            <a:off x="2721772" y="4533900"/>
            <a:ext cx="8851103" cy="1200150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tìm thừa số trong một tích em làm như thế nào?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2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C66F3D-71FE-48EA-B5AF-AE93437AC6A9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EBF6EC-13BA-D003-9B68-C25D54750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800100"/>
            <a:ext cx="4876800" cy="1219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4D20451-9BAE-3D2E-CBF7-F2E0F1358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2" y="2476500"/>
            <a:ext cx="4867275" cy="1257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801D91-76DD-FC6B-64D9-B972E6A46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0" y="3952875"/>
            <a:ext cx="4895850" cy="1295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974E76-FFA8-EC57-1EF0-74452D479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49" y="1932820"/>
            <a:ext cx="5629275" cy="1758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8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6">
            <a:extLst>
              <a:ext uri="{FF2B5EF4-FFF2-40B4-BE49-F238E27FC236}">
                <a16:creationId xmlns:a16="http://schemas.microsoft.com/office/drawing/2014/main" id="{726AFCC8-1771-451F-83AE-579C15D47FF0}"/>
              </a:ext>
            </a:extLst>
          </p:cNvPr>
          <p:cNvGrpSpPr/>
          <p:nvPr/>
        </p:nvGrpSpPr>
        <p:grpSpPr>
          <a:xfrm flipH="1">
            <a:off x="0" y="2601686"/>
            <a:ext cx="4548283" cy="4256314"/>
            <a:chOff x="-139570" y="2601686"/>
            <a:chExt cx="4548283" cy="4256314"/>
          </a:xfrm>
        </p:grpSpPr>
        <p:pic>
          <p:nvPicPr>
            <p:cNvPr id="28" name="图片 4">
              <a:extLst>
                <a:ext uri="{FF2B5EF4-FFF2-40B4-BE49-F238E27FC236}">
                  <a16:creationId xmlns:a16="http://schemas.microsoft.com/office/drawing/2014/main" id="{CAB44590-EEE9-4C96-A20E-ACB1809B1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" t="12656" r="70594" b="58889"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29" name="图片 5">
              <a:extLst>
                <a:ext uri="{FF2B5EF4-FFF2-40B4-BE49-F238E27FC236}">
                  <a16:creationId xmlns:a16="http://schemas.microsoft.com/office/drawing/2014/main" id="{E3641A85-5CD2-4BAA-A132-79C56622DF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98" r="82" b="58889"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pic>
        <p:nvPicPr>
          <p:cNvPr id="32" name="图片 9">
            <a:extLst>
              <a:ext uri="{FF2B5EF4-FFF2-40B4-BE49-F238E27FC236}">
                <a16:creationId xmlns:a16="http://schemas.microsoft.com/office/drawing/2014/main" id="{9BAEA24E-E6DC-4C93-9E47-75C9DB1D23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t="57092" r="40432" b="26062"/>
          <a:stretch/>
        </p:blipFill>
        <p:spPr>
          <a:xfrm>
            <a:off x="2426846" y="5463189"/>
            <a:ext cx="1996878" cy="13948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A2CA57-C584-471C-9C30-0B9DC621BBAC}"/>
              </a:ext>
            </a:extLst>
          </p:cNvPr>
          <p:cNvGrpSpPr/>
          <p:nvPr/>
        </p:nvGrpSpPr>
        <p:grpSpPr>
          <a:xfrm>
            <a:off x="1859280" y="-36020"/>
            <a:ext cx="8002363" cy="3427570"/>
            <a:chOff x="1859280" y="-36020"/>
            <a:chExt cx="8002363" cy="34275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E14A372-F2A3-48F3-9F13-DDAA3D4CB7E6}"/>
                </a:ext>
              </a:extLst>
            </p:cNvPr>
            <p:cNvGrpSpPr/>
            <p:nvPr/>
          </p:nvGrpSpPr>
          <p:grpSpPr>
            <a:xfrm>
              <a:off x="1859280" y="1432531"/>
              <a:ext cx="8002363" cy="1959019"/>
              <a:chOff x="-493987" y="1090886"/>
              <a:chExt cx="8002363" cy="19590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文本框 10">
                <a:extLst>
                  <a:ext uri="{FF2B5EF4-FFF2-40B4-BE49-F238E27FC236}">
                    <a16:creationId xmlns:a16="http://schemas.microsoft.com/office/drawing/2014/main" id="{C39D19D5-D18A-4335-955B-57562B826D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93987" y="1090886"/>
                <a:ext cx="8002363" cy="1862048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>
                <a:spAutoFit/>
              </a:bodyPr>
              <a:lstStyle/>
              <a:p>
                <a:pPr marL="0" marR="0" lvl="0" indent="0" algn="ctr" defTabSz="914400" rtl="0" eaLnBrk="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5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52号-阿开漫画体" panose="00000500000000000000" pitchFamily="2" charset="-122"/>
                    <a:cs typeface="Calibri" panose="020F0502020204030204" pitchFamily="34" charset="0"/>
                  </a:rPr>
                  <a:t>Luyện tập</a:t>
                </a:r>
              </a:p>
            </p:txBody>
          </p:sp>
          <p:sp>
            <p:nvSpPr>
              <p:cNvPr id="35" name="文本框 10">
                <a:extLst>
                  <a:ext uri="{FF2B5EF4-FFF2-40B4-BE49-F238E27FC236}">
                    <a16:creationId xmlns:a16="http://schemas.microsoft.com/office/drawing/2014/main" id="{BAFCF496-3906-4871-B339-0A41A3D203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56827" y="1187857"/>
                <a:ext cx="7773763" cy="1862048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>
                <a:spAutoFit/>
              </a:bodyPr>
              <a:lstStyle/>
              <a:p>
                <a:pPr marL="0" marR="0" lvl="0" indent="0" algn="ctr" defTabSz="914400" rtl="0" eaLnBrk="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52号-阿开漫画体" panose="00000500000000000000" pitchFamily="2" charset="-122"/>
                    <a:cs typeface="Calibri" panose="020F0502020204030204" pitchFamily="34" charset="0"/>
                  </a:rPr>
                  <a:t>Luyện tập</a:t>
                </a:r>
                <a:endParaRPr kumimoji="0" lang="ko-KR" altLang="en-US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51BA93D-2379-4C0D-A386-5C9B6D7CE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043" y="-36020"/>
              <a:ext cx="2356485" cy="235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839080B2-0EB0-45B6-A642-216515C8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908" y1="46433" x2="42908" y2="46433"/>
                        <a14:foregroundMark x1="26418" y1="49591" x2="51596" y2="48187"/>
                        <a14:foregroundMark x1="51596" y1="48187" x2="52305" y2="48187"/>
                        <a14:backgroundMark x1="18085" y1="37310" x2="18085" y2="37310"/>
                        <a14:backgroundMark x1="81383" y1="37544" x2="81383" y2="37544"/>
                        <a14:backgroundMark x1="39539" y1="80468" x2="62766" y2="80468"/>
                        <a14:backgroundMark x1="38298" y1="25146" x2="38298" y2="25146"/>
                        <a14:backgroundMark x1="32092" y1="24678" x2="65426" y2="24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81" y="1432531"/>
            <a:ext cx="4524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 8">
            <a:extLst>
              <a:ext uri="{FF2B5EF4-FFF2-40B4-BE49-F238E27FC236}">
                <a16:creationId xmlns:a16="http://schemas.microsoft.com/office/drawing/2014/main" id="{B837EA7D-6FE6-43A1-B9F1-34A08D1ACF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6004" r="65237" b="44625"/>
          <a:stretch/>
        </p:blipFill>
        <p:spPr>
          <a:xfrm>
            <a:off x="10155328" y="5649686"/>
            <a:ext cx="2036672" cy="1208313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972B055C-36C8-4658-A623-ADC08BB80C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3" b="67821"/>
          <a:stretch/>
        </p:blipFill>
        <p:spPr>
          <a:xfrm flipH="1">
            <a:off x="3802532" y="4169229"/>
            <a:ext cx="4110860" cy="2721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9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C66F3D-71FE-48EA-B5AF-AE93437AC6A9}"/>
              </a:ext>
            </a:extLst>
          </p:cNvPr>
          <p:cNvSpPr/>
          <p:nvPr/>
        </p:nvSpPr>
        <p:spPr>
          <a:xfrm>
            <a:off x="161766" y="262706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460DBA-D46E-49A7-A2B3-F125D2901630}"/>
              </a:ext>
            </a:extLst>
          </p:cNvPr>
          <p:cNvSpPr/>
          <p:nvPr/>
        </p:nvSpPr>
        <p:spPr>
          <a:xfrm>
            <a:off x="565150" y="474206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744FA-AD34-42E7-BBD9-8F1C65817F11}"/>
              </a:ext>
            </a:extLst>
          </p:cNvPr>
          <p:cNvSpPr txBox="1"/>
          <p:nvPr/>
        </p:nvSpPr>
        <p:spPr>
          <a:xfrm>
            <a:off x="1254125" y="457358"/>
            <a:ext cx="1075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thành phần chưa biết trong các phép tính sau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DCA051-82DB-B5C6-EF34-7FF116C9B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" y="1790700"/>
            <a:ext cx="4600575" cy="2571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204C64-5C3F-53C7-B3F1-EF109526F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475" y="1719262"/>
            <a:ext cx="5219700" cy="2581275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73F73DC5-2A36-1768-9912-161DDA46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1" b="89894" l="3191" r="89894">
                        <a14:foregroundMark x1="3191" y1="2261" x2="47518" y2="23936"/>
                        <a14:foregroundMark x1="47518" y1="23936" x2="50355" y2="2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199" y="4224790"/>
            <a:ext cx="2782401" cy="37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7B1538-88BD-2A51-FD6E-30D8680E35E2}"/>
              </a:ext>
            </a:extLst>
          </p:cNvPr>
          <p:cNvSpPr/>
          <p:nvPr/>
        </p:nvSpPr>
        <p:spPr>
          <a:xfrm>
            <a:off x="2476500" y="2076450"/>
            <a:ext cx="857250" cy="8001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2581DA9-6E6B-7660-A547-1E5407DC5B3E}"/>
              </a:ext>
            </a:extLst>
          </p:cNvPr>
          <p:cNvSpPr/>
          <p:nvPr/>
        </p:nvSpPr>
        <p:spPr>
          <a:xfrm>
            <a:off x="2438400" y="3286125"/>
            <a:ext cx="857250" cy="8001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1C0EED4-6344-9350-7992-C0BB2A006EC8}"/>
              </a:ext>
            </a:extLst>
          </p:cNvPr>
          <p:cNvSpPr/>
          <p:nvPr/>
        </p:nvSpPr>
        <p:spPr>
          <a:xfrm>
            <a:off x="6362700" y="2124075"/>
            <a:ext cx="971550" cy="8001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2057208-E708-AED0-2570-D855AA8FF1B4}"/>
              </a:ext>
            </a:extLst>
          </p:cNvPr>
          <p:cNvSpPr/>
          <p:nvPr/>
        </p:nvSpPr>
        <p:spPr>
          <a:xfrm>
            <a:off x="6305550" y="3343275"/>
            <a:ext cx="1104900" cy="8001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4 142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7F858722-B5C0-726B-3472-BD5547D89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" b="29086" l="539" r="51167">
                        <a14:foregroundMark x1="26930" y1="1801" x2="26930" y2="1801"/>
                        <a14:foregroundMark x1="3591" y1="22022" x2="27828" y2="27008"/>
                        <a14:foregroundMark x1="27828" y1="27008" x2="51526" y2="24238"/>
                        <a14:foregroundMark x1="51526" y1="24238" x2="50269" y2="23130"/>
                        <a14:foregroundMark x1="39856" y1="28255" x2="15440" y2="27839"/>
                        <a14:foregroundMark x1="14542" y1="28255" x2="14542" y2="28255"/>
                        <a14:foregroundMark x1="3411" y1="26177" x2="3411" y2="26177"/>
                        <a14:foregroundMark x1="718" y1="24377" x2="718" y2="24377"/>
                        <a14:foregroundMark x1="9336" y1="7341" x2="9336" y2="7341"/>
                        <a14:foregroundMark x1="9156" y1="7341" x2="9156" y2="7341"/>
                        <a14:foregroundMark x1="5925" y1="12188" x2="5925" y2="12188"/>
                        <a14:foregroundMark x1="5386" y1="13712" x2="5386" y2="13712"/>
                        <a14:foregroundMark x1="5027" y1="19391" x2="5745" y2="14404"/>
                        <a14:foregroundMark x1="33932" y1="2493" x2="21544" y2="1247"/>
                        <a14:foregroundMark x1="21544" y1="1247" x2="11849" y2="4571"/>
                        <a14:foregroundMark x1="11849" y1="4571" x2="8797" y2="6925"/>
                        <a14:foregroundMark x1="21544" y1="1108" x2="33034" y2="1801"/>
                        <a14:foregroundMark x1="33034" y1="1801" x2="40934" y2="6233"/>
                        <a14:foregroundMark x1="40934" y1="6233" x2="46499" y2="12742"/>
                        <a14:foregroundMark x1="46499" y1="12742" x2="46679" y2="19945"/>
                        <a14:foregroundMark x1="46679" y1="19945" x2="46499" y2="19945"/>
                        <a14:foregroundMark x1="30700" y1="29086" x2="30700" y2="2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79" r="45533" b="70728"/>
          <a:stretch/>
        </p:blipFill>
        <p:spPr bwMode="auto">
          <a:xfrm>
            <a:off x="2084839" y="1924059"/>
            <a:ext cx="1546203" cy="10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BAFD94BC-565A-6657-5CFC-D1F645F64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391" b="97784" l="47756" r="99282">
                        <a14:foregroundMark x1="50628" y1="76177" x2="50628" y2="76177"/>
                        <a14:foregroundMark x1="47756" y1="75762" x2="47756" y2="75762"/>
                        <a14:foregroundMark x1="68223" y1="97784" x2="68223" y2="97784"/>
                        <a14:foregroundMark x1="95871" y1="78670" x2="95871" y2="78670"/>
                        <a14:foregroundMark x1="99282" y1="75069" x2="99282" y2="75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71" t="66168"/>
          <a:stretch/>
        </p:blipFill>
        <p:spPr bwMode="auto">
          <a:xfrm flipV="1">
            <a:off x="2049762" y="2999257"/>
            <a:ext cx="1568580" cy="12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7FE38BA5-B971-A5F3-41D5-DDBC917FE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96" b="63989" l="48654" r="98564">
                        <a14:foregroundMark x1="48833" y1="42244" x2="48833" y2="42244"/>
                        <a14:foregroundMark x1="76840" y1="35734" x2="76840" y2="35734"/>
                        <a14:foregroundMark x1="95153" y1="40859" x2="95153" y2="40859"/>
                        <a14:foregroundMark x1="98743" y1="41136" x2="98743" y2="41136"/>
                        <a14:foregroundMark x1="74865" y1="63989" x2="74865" y2="63989"/>
                        <a14:foregroundMark x1="66786" y1="35734" x2="66786" y2="35734"/>
                        <a14:foregroundMark x1="94614" y1="50277" x2="94614" y2="50277"/>
                        <a14:foregroundMark x1="94075" y1="52909" x2="94075" y2="52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01" t="32653" b="33646"/>
          <a:stretch/>
        </p:blipFill>
        <p:spPr bwMode="auto">
          <a:xfrm flipV="1">
            <a:off x="5858019" y="1696442"/>
            <a:ext cx="1765892" cy="13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>
            <a:extLst>
              <a:ext uri="{FF2B5EF4-FFF2-40B4-BE49-F238E27FC236}">
                <a16:creationId xmlns:a16="http://schemas.microsoft.com/office/drawing/2014/main" id="{FFD83FFA-D6DF-5E83-3B3C-3B5FB09C7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96" b="63989" l="48654" r="98564">
                        <a14:foregroundMark x1="48833" y1="42244" x2="48833" y2="42244"/>
                        <a14:foregroundMark x1="76840" y1="35734" x2="76840" y2="35734"/>
                        <a14:foregroundMark x1="95153" y1="40859" x2="95153" y2="40859"/>
                        <a14:foregroundMark x1="98743" y1="41136" x2="98743" y2="41136"/>
                        <a14:foregroundMark x1="74865" y1="63989" x2="74865" y2="63989"/>
                        <a14:foregroundMark x1="66786" y1="35734" x2="66786" y2="35734"/>
                        <a14:foregroundMark x1="94614" y1="50277" x2="94614" y2="50277"/>
                        <a14:foregroundMark x1="94075" y1="52909" x2="94075" y2="52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01" t="32653" b="33646"/>
          <a:stretch/>
        </p:blipFill>
        <p:spPr bwMode="auto">
          <a:xfrm flipV="1">
            <a:off x="5943744" y="2991842"/>
            <a:ext cx="1765892" cy="13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3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3555 -1.85185E-6 C 0.48555 -1.85185E-6 0.6711 0.05139 0.6711 0.09352 L 0.6711 0.1877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55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17891 -0.03565 C 0.21667 -0.04237 0.27253 -0.04584 0.33138 -0.04584 C 0.39844 -0.04584 0.45222 -0.04237 0.49011 -0.03565 L 0.67071 4.44444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35105 0.2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34244 0.0157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ableware, white, dishware, dark&#10;&#10;Description automatically generated">
            <a:extLst>
              <a:ext uri="{FF2B5EF4-FFF2-40B4-BE49-F238E27FC236}">
                <a16:creationId xmlns:a16="http://schemas.microsoft.com/office/drawing/2014/main" id="{837F9D70-E8BA-657F-C40B-179B9C799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4095750"/>
            <a:ext cx="3409953" cy="34099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C66F3D-71FE-48EA-B5AF-AE93437AC6A9}"/>
              </a:ext>
            </a:extLst>
          </p:cNvPr>
          <p:cNvSpPr/>
          <p:nvPr/>
        </p:nvSpPr>
        <p:spPr>
          <a:xfrm>
            <a:off x="161766" y="262706"/>
            <a:ext cx="11817344" cy="6595294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460DBA-D46E-49A7-A2B3-F125D2901630}"/>
              </a:ext>
            </a:extLst>
          </p:cNvPr>
          <p:cNvSpPr/>
          <p:nvPr/>
        </p:nvSpPr>
        <p:spPr>
          <a:xfrm>
            <a:off x="565150" y="474206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744FA-AD34-42E7-BBD9-8F1C65817F11}"/>
              </a:ext>
            </a:extLst>
          </p:cNvPr>
          <p:cNvSpPr txBox="1"/>
          <p:nvPr/>
        </p:nvSpPr>
        <p:spPr>
          <a:xfrm>
            <a:off x="1254125" y="457358"/>
            <a:ext cx="1075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57364-473A-FB8E-C180-F7C5B7E48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" y="1809750"/>
            <a:ext cx="11630025" cy="31051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7AEE66-E51F-356C-3ABC-3DAAA0D6B92C}"/>
              </a:ext>
            </a:extLst>
          </p:cNvPr>
          <p:cNvSpPr/>
          <p:nvPr/>
        </p:nvSpPr>
        <p:spPr>
          <a:xfrm>
            <a:off x="2693504" y="4154557"/>
            <a:ext cx="983974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43CE5A-9189-FD65-8068-E8D5DF3497C1}"/>
              </a:ext>
            </a:extLst>
          </p:cNvPr>
          <p:cNvSpPr/>
          <p:nvPr/>
        </p:nvSpPr>
        <p:spPr>
          <a:xfrm>
            <a:off x="4204252" y="3200401"/>
            <a:ext cx="983974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F92007-E4CA-10E6-0471-878B8868EE06}"/>
              </a:ext>
            </a:extLst>
          </p:cNvPr>
          <p:cNvSpPr/>
          <p:nvPr/>
        </p:nvSpPr>
        <p:spPr>
          <a:xfrm>
            <a:off x="5774635" y="3160644"/>
            <a:ext cx="983974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F5969-AEAB-2B9B-E897-C71FCF7E955F}"/>
              </a:ext>
            </a:extLst>
          </p:cNvPr>
          <p:cNvSpPr/>
          <p:nvPr/>
        </p:nvSpPr>
        <p:spPr>
          <a:xfrm>
            <a:off x="7394713" y="2216427"/>
            <a:ext cx="983974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9F145F-FE43-938C-F125-3E2D0AF1F248}"/>
              </a:ext>
            </a:extLst>
          </p:cNvPr>
          <p:cNvSpPr/>
          <p:nvPr/>
        </p:nvSpPr>
        <p:spPr>
          <a:xfrm>
            <a:off x="8885583" y="2166731"/>
            <a:ext cx="983974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F373E0-0AD2-C22C-4394-4F466E8BB775}"/>
              </a:ext>
            </a:extLst>
          </p:cNvPr>
          <p:cNvSpPr/>
          <p:nvPr/>
        </p:nvSpPr>
        <p:spPr>
          <a:xfrm>
            <a:off x="10306878" y="2276062"/>
            <a:ext cx="1351722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1 101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6730ECA-F108-A01F-EECC-195BC874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6489" y1="59220" x2="79255" y2="89894"/>
                        <a14:foregroundMark x1="68440" y1="50355" x2="68440" y2="50355"/>
                        <a14:foregroundMark x1="71454" y1="50709" x2="71454" y2="50709"/>
                        <a14:foregroundMark x1="79255" y1="81028" x2="63830" y2="79433"/>
                        <a14:foregroundMark x1="76241" y1="78546" x2="79965" y2="81383"/>
                        <a14:foregroundMark x1="72695" y1="48404" x2="72695" y2="48404"/>
                        <a14:backgroundMark x1="16667" y1="13652" x2="34397" y2="38475"/>
                        <a14:backgroundMark x1="35638" y1="35284" x2="32447" y2="26418"/>
                        <a14:backgroundMark x1="32447" y1="26418" x2="21454" y2="22518"/>
                        <a14:backgroundMark x1="21454" y1="22518" x2="35284" y2="35284"/>
                        <a14:backgroundMark x1="35284" y1="35284" x2="42553" y2="35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7" y="2408784"/>
            <a:ext cx="2867981" cy="28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262F8540-2B4A-8400-5060-C8779B07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52" b="92131" l="3814" r="95763">
                        <a14:foregroundMark x1="49576" y1="10492" x2="49576" y2="10492"/>
                        <a14:foregroundMark x1="48729" y1="10492" x2="78247" y2="24918"/>
                        <a14:foregroundMark x1="94007" y1="47869" x2="96186" y2="51475"/>
                        <a14:foregroundMark x1="93932" y1="47746" x2="94007" y2="47869"/>
                        <a14:foregroundMark x1="86281" y1="35082" x2="87202" y2="36607"/>
                        <a14:foregroundMark x1="86186" y1="34925" x2="86281" y2="35082"/>
                        <a14:foregroundMark x1="96186" y1="51475" x2="94915" y2="56393"/>
                        <a14:foregroundMark x1="24576" y1="33443" x2="32203" y2="54426"/>
                        <a14:foregroundMark x1="32203" y1="54426" x2="15678" y2="66557"/>
                        <a14:foregroundMark x1="15678" y1="66557" x2="4237" y2="69180"/>
                        <a14:foregroundMark x1="33898" y1="90164" x2="33898" y2="90164"/>
                        <a14:foregroundMark x1="43220" y1="92131" x2="43220" y2="92131"/>
                        <a14:backgroundMark x1="86864" y1="35082" x2="86864" y2="35082"/>
                        <a14:backgroundMark x1="83051" y1="34098" x2="83051" y2="34098"/>
                        <a14:backgroundMark x1="83051" y1="34098" x2="83051" y2="34098"/>
                        <a14:backgroundMark x1="78390" y1="24918" x2="78390" y2="27213"/>
                        <a14:backgroundMark x1="89407" y1="44262" x2="89407" y2="44262"/>
                        <a14:backgroundMark x1="92373" y1="47869" x2="92373" y2="47869"/>
                        <a14:backgroundMark x1="95763" y1="51475" x2="95763" y2="51475"/>
                        <a14:backgroundMark x1="95763" y1="51475" x2="95763" y2="51475"/>
                        <a14:backgroundMark x1="95763" y1="51475" x2="95763" y2="51475"/>
                        <a14:backgroundMark x1="95763" y1="50820" x2="89831" y2="31803"/>
                        <a14:backgroundMark x1="89831" y1="31803" x2="82203" y2="29836"/>
                        <a14:backgroundMark x1="85593" y1="37049" x2="91102" y2="48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44" y="2806744"/>
            <a:ext cx="908965" cy="1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1098D9C-477B-A7F4-71DF-E6E9567C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9" b="89894" l="9043" r="89894">
                        <a14:foregroundMark x1="9043" y1="27660" x2="9043" y2="27660"/>
                        <a14:foregroundMark x1="21809" y1="11348" x2="21809" y2="11348"/>
                        <a14:foregroundMark x1="27660" y1="11879" x2="27660" y2="11879"/>
                        <a14:foregroundMark x1="16844" y1="28369" x2="34220" y2="31915"/>
                        <a14:foregroundMark x1="28014" y1="31560" x2="16844" y2="29255"/>
                        <a14:foregroundMark x1="18794" y1="11879" x2="18794" y2="11879"/>
                        <a14:foregroundMark x1="28014" y1="11879" x2="28014" y2="11879"/>
                        <a14:foregroundMark x1="31560" y1="11879" x2="31560" y2="11879"/>
                        <a14:foregroundMark x1="31560" y1="11879" x2="32270" y2="12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52" y="2643808"/>
            <a:ext cx="2732217" cy="27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73EC968-1952-BB76-322E-F33D9C97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93" y="1302026"/>
            <a:ext cx="2194579" cy="21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5AD30F4-90D1-7104-2CD6-9E8C3DD2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9113" y1="17908" x2="81738" y2="26064"/>
                        <a14:foregroundMark x1="81738" y1="26064" x2="85106" y2="28014"/>
                        <a14:foregroundMark x1="49468" y1="19858" x2="49468" y2="19858"/>
                        <a14:foregroundMark x1="48404" y1="20922" x2="48404" y2="20922"/>
                        <a14:foregroundMark x1="48759" y1="21809" x2="48759" y2="21809"/>
                        <a14:backgroundMark x1="12766" y1="17908" x2="39007" y2="39184"/>
                        <a14:backgroundMark x1="39007" y1="39184" x2="39007" y2="39184"/>
                        <a14:backgroundMark x1="37943" y1="39894" x2="11879" y2="32979"/>
                        <a14:backgroundMark x1="11879" y1="32979" x2="10106" y2="31738"/>
                        <a14:backgroundMark x1="16667" y1="14716" x2="43262" y2="29433"/>
                        <a14:backgroundMark x1="25532" y1="47695" x2="13830" y2="18617"/>
                        <a14:backgroundMark x1="15426" y1="18617" x2="40603" y2="31028"/>
                        <a14:backgroundMark x1="40603" y1="31028" x2="40603" y2="31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23" y="1818860"/>
            <a:ext cx="2449173" cy="24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695560EF-EC83-6B1C-9CA5-340E9DCC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64497" y1="41716" x2="64497" y2="41716"/>
                        <a14:backgroundMark x1="26627" y1="63609" x2="26627" y2="63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42" y="1302026"/>
            <a:ext cx="2275881" cy="22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7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23437 0.18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15013 0.29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09245 0.31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1744 0.55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20352 0.58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30846 0.53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29-Toán-Tìm thành phần chưa biết của phép tính (Tiếp) (Tiết 1)[2024040908530363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FE0FF"/>
      </a:accent1>
      <a:accent2>
        <a:srgbClr val="5FE0FF"/>
      </a:accent2>
      <a:accent3>
        <a:srgbClr val="5FE0FF"/>
      </a:accent3>
      <a:accent4>
        <a:srgbClr val="5FE0FF"/>
      </a:accent4>
      <a:accent5>
        <a:srgbClr val="5FE0FF"/>
      </a:accent5>
      <a:accent6>
        <a:srgbClr val="5FE0FF"/>
      </a:accent6>
      <a:hlink>
        <a:srgbClr val="5FE0FF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110</Words>
  <Application>Microsoft Office PowerPoint</Application>
  <PresentationFormat>Widescreen</PresentationFormat>
  <Paragraphs>37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Times New Roman</vt:lpstr>
      <vt:lpstr>字魂52号-阿开漫画体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30</cp:revision>
  <dcterms:created xsi:type="dcterms:W3CDTF">2023-03-19T00:09:26Z</dcterms:created>
  <dcterms:modified xsi:type="dcterms:W3CDTF">2024-04-09T01:53:52Z</dcterms:modified>
</cp:coreProperties>
</file>