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notesSlides/notesSlide1.xml" ContentType="application/vnd.openxmlformats-officedocument.presentationml.notesSlide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8"/>
  </p:notesMasterIdLst>
  <p:sldIdLst>
    <p:sldId id="314" r:id="rId2"/>
    <p:sldId id="257" r:id="rId3"/>
    <p:sldId id="272" r:id="rId4"/>
    <p:sldId id="273" r:id="rId5"/>
    <p:sldId id="305" r:id="rId6"/>
    <p:sldId id="275" r:id="rId7"/>
  </p:sldIdLst>
  <p:sldSz cx="12192000" cy="6858000"/>
  <p:notesSz cx="6858000" cy="9144000"/>
  <p:custDataLst>
    <p:tags r:id="rId9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84758" autoAdjust="0"/>
  </p:normalViewPr>
  <p:slideViewPr>
    <p:cSldViewPr snapToGrid="0">
      <p:cViewPr varScale="1">
        <p:scale>
          <a:sx n="53" d="100"/>
          <a:sy n="53" d="100"/>
        </p:scale>
        <p:origin x="532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tags" Target="tags/tag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EE2C29E-010E-46EF-A39B-5816BDDAB292}" type="datetimeFigureOut">
              <a:rPr lang="en-US" smtClean="0"/>
              <a:t>09-Apr-24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2FF5B16-289C-4E59-AF0D-7FCB5148F6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66098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FF5B16-289C-4E59-AF0D-7FCB5148F6CC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543501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297320-83B2-403B-9081-5446F9423F36}" type="datetimeFigureOut">
              <a:rPr lang="en-US" smtClean="0"/>
              <a:t>09-Apr-24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CE8F0F-A227-497B-B6A3-D3C9325AEA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36638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297320-83B2-403B-9081-5446F9423F36}" type="datetimeFigureOut">
              <a:rPr lang="en-US" smtClean="0"/>
              <a:t>09-Apr-24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CE8F0F-A227-497B-B6A3-D3C9325AEA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24975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297320-83B2-403B-9081-5446F9423F36}" type="datetimeFigureOut">
              <a:rPr lang="en-US" smtClean="0"/>
              <a:t>09-Apr-24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CE8F0F-A227-497B-B6A3-D3C9325AEA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4083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297320-83B2-403B-9081-5446F9423F36}" type="datetimeFigureOut">
              <a:rPr lang="en-US" smtClean="0"/>
              <a:t>09-Apr-24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CE8F0F-A227-497B-B6A3-D3C9325AEA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23824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297320-83B2-403B-9081-5446F9423F36}" type="datetimeFigureOut">
              <a:rPr lang="en-US" smtClean="0"/>
              <a:t>09-Apr-24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CE8F0F-A227-497B-B6A3-D3C9325AEA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01534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297320-83B2-403B-9081-5446F9423F36}" type="datetimeFigureOut">
              <a:rPr lang="en-US" smtClean="0"/>
              <a:t>09-Apr-24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CE8F0F-A227-497B-B6A3-D3C9325AEA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65232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297320-83B2-403B-9081-5446F9423F36}" type="datetimeFigureOut">
              <a:rPr lang="en-US" smtClean="0"/>
              <a:t>09-Apr-24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CE8F0F-A227-497B-B6A3-D3C9325AEA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32858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297320-83B2-403B-9081-5446F9423F36}" type="datetimeFigureOut">
              <a:rPr lang="en-US" smtClean="0"/>
              <a:t>09-Apr-24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CE8F0F-A227-497B-B6A3-D3C9325AEA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68804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297320-83B2-403B-9081-5446F9423F36}" type="datetimeFigureOut">
              <a:rPr lang="en-US" smtClean="0"/>
              <a:t>09-Apr-24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CE8F0F-A227-497B-B6A3-D3C9325AEA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01366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297320-83B2-403B-9081-5446F9423F36}" type="datetimeFigureOut">
              <a:rPr lang="en-US" smtClean="0"/>
              <a:t>09-Apr-24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CE8F0F-A227-497B-B6A3-D3C9325AEA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41675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297320-83B2-403B-9081-5446F9423F36}" type="datetimeFigureOut">
              <a:rPr lang="en-US" smtClean="0"/>
              <a:t>09-Apr-24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CE8F0F-A227-497B-B6A3-D3C9325AEA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31407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297320-83B2-403B-9081-5446F9423F36}" type="datetimeFigureOut">
              <a:rPr lang="en-US" smtClean="0"/>
              <a:t>09-Apr-24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CE8F0F-A227-497B-B6A3-D3C9325AEA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40867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notesSlide" Target="../notesSlides/notesSlide1.xml"/><Relationship Id="rId7" Type="http://schemas.openxmlformats.org/officeDocument/2006/relationships/image" Target="../media/image5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.xml"/><Relationship Id="rId6" Type="http://schemas.microsoft.com/office/2007/relationships/hdphoto" Target="../media/hdphoto1.wdp"/><Relationship Id="rId11" Type="http://schemas.openxmlformats.org/officeDocument/2006/relationships/image" Target="../media/image8.png"/><Relationship Id="rId5" Type="http://schemas.openxmlformats.org/officeDocument/2006/relationships/image" Target="../media/image4.png"/><Relationship Id="rId10" Type="http://schemas.openxmlformats.org/officeDocument/2006/relationships/image" Target="../media/image7.png"/><Relationship Id="rId4" Type="http://schemas.openxmlformats.org/officeDocument/2006/relationships/image" Target="../media/image3.jpg"/><Relationship Id="rId9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4.xml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screenshot of a video game&#10;&#10;Description automatically generated with low confidence">
            <a:extLst>
              <a:ext uri="{FF2B5EF4-FFF2-40B4-BE49-F238E27FC236}">
                <a16:creationId xmlns:a16="http://schemas.microsoft.com/office/drawing/2014/main" id="{40E3A9F1-4B85-1518-8581-A479D2F012E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4" y="4474"/>
            <a:ext cx="12176094" cy="6849053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6F87CAA1-2A30-15DE-46EF-BC77529C41F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8791" y="1277007"/>
            <a:ext cx="8194421" cy="456041"/>
          </a:xfrm>
          <a:prstGeom prst="rect">
            <a:avLst/>
          </a:prstGeom>
          <a:noFill/>
          <a:ln>
            <a:noFill/>
          </a:ln>
          <a:effectLst/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  <a:defRPr/>
            </a:pPr>
            <a:r>
              <a:rPr lang="en-US" altLang="en-US" sz="2394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ỦY BAN NHÂN DÂN QUẬN LONG BIÊN</a:t>
            </a:r>
          </a:p>
          <a:p>
            <a:pPr algn="ctr">
              <a:spcBef>
                <a:spcPct val="0"/>
              </a:spcBef>
              <a:buFontTx/>
              <a:buNone/>
              <a:defRPr/>
            </a:pPr>
            <a:r>
              <a:rPr lang="en-US" altLang="en-US" sz="2394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 TIỂU HỌC ĐÔ THỊ VIỆT HƯNG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C042B2C-75C6-02A5-EC11-D148A90624DC}"/>
              </a:ext>
            </a:extLst>
          </p:cNvPr>
          <p:cNvSpPr/>
          <p:nvPr/>
        </p:nvSpPr>
        <p:spPr>
          <a:xfrm>
            <a:off x="1820873" y="3936358"/>
            <a:ext cx="8550262" cy="2822771"/>
          </a:xfrm>
          <a:prstGeom prst="rect">
            <a:avLst/>
          </a:prstGeom>
          <a:noFill/>
        </p:spPr>
        <p:txBody>
          <a:bodyPr spcFirstLastPara="1" wrap="none">
            <a:prstTxWarp prst="textArchUp">
              <a:avLst>
                <a:gd name="adj" fmla="val 10750156"/>
              </a:avLst>
            </a:prstTxWarp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en-US" sz="5388" b="1" dirty="0">
                <a:ln w="24500" cmpd="dbl">
                  <a:solidFill>
                    <a:srgbClr val="FF0000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BÀI GIẢNG ĐIỆN TỬ</a:t>
            </a:r>
          </a:p>
          <a:p>
            <a:pPr algn="ctr" eaLnBrk="1" hangingPunct="1">
              <a:spcBef>
                <a:spcPct val="50000"/>
              </a:spcBef>
              <a:defRPr/>
            </a:pPr>
            <a:r>
              <a:rPr lang="en-US" sz="5388" b="1">
                <a:ln w="24500" cmpd="dbl">
                  <a:solidFill>
                    <a:srgbClr val="FF0000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KHỐI </a:t>
            </a:r>
            <a:r>
              <a:rPr lang="en-US" sz="5388" b="1" dirty="0">
                <a:ln w="24500" cmpd="dbl">
                  <a:solidFill>
                    <a:srgbClr val="FF0000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3</a:t>
            </a:r>
          </a:p>
        </p:txBody>
      </p:sp>
      <p:pic>
        <p:nvPicPr>
          <p:cNvPr id="6" name="Hình ảnh 3">
            <a:extLst>
              <a:ext uri="{FF2B5EF4-FFF2-40B4-BE49-F238E27FC236}">
                <a16:creationId xmlns:a16="http://schemas.microsoft.com/office/drawing/2014/main" id="{1D06DA11-F90D-FF11-5748-7BDE94480B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1271" y="820061"/>
            <a:ext cx="1306897" cy="13406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Hình chữ nhật 1">
            <a:extLst>
              <a:ext uri="{FF2B5EF4-FFF2-40B4-BE49-F238E27FC236}">
                <a16:creationId xmlns:a16="http://schemas.microsoft.com/office/drawing/2014/main" id="{2ED74E39-3004-EA47-095A-D77D1F42A02C}"/>
              </a:ext>
            </a:extLst>
          </p:cNvPr>
          <p:cNvSpPr/>
          <p:nvPr/>
        </p:nvSpPr>
        <p:spPr>
          <a:xfrm>
            <a:off x="3487976" y="4900336"/>
            <a:ext cx="5045273" cy="1105137"/>
          </a:xfrm>
          <a:prstGeom prst="rect">
            <a:avLst/>
          </a:prstGeom>
          <a:noFill/>
        </p:spPr>
        <p:txBody>
          <a:bodyPr wrap="none" lIns="91208" tIns="45606" rIns="91208" bIns="45606">
            <a:spAutoFit/>
          </a:bodyPr>
          <a:lstStyle/>
          <a:p>
            <a:pPr algn="ctr">
              <a:defRPr/>
            </a:pPr>
            <a:r>
              <a:rPr lang="en-US" sz="6583" b="1">
                <a:ln w="10160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MÔN: TOÁN</a:t>
            </a:r>
            <a:endParaRPr lang="vi-VN" sz="6583" b="1">
              <a:ln w="10160">
                <a:solidFill>
                  <a:schemeClr val="accent6">
                    <a:lumMod val="50000"/>
                  </a:schemeClr>
                </a:solidFill>
                <a:prstDash val="solid"/>
              </a:ln>
              <a:solidFill>
                <a:srgbClr val="FFC000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33063429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Hình ảnh 16">
            <a:extLst>
              <a:ext uri="{FF2B5EF4-FFF2-40B4-BE49-F238E27FC236}">
                <a16:creationId xmlns:a16="http://schemas.microsoft.com/office/drawing/2014/main" id="{CD5675A4-B434-2F0A-DBEF-96CDD97E46DC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769"/>
          <a:stretch/>
        </p:blipFill>
        <p:spPr>
          <a:xfrm>
            <a:off x="-38843" y="0"/>
            <a:ext cx="12230843" cy="6858000"/>
          </a:xfrm>
          <a:prstGeom prst="rect">
            <a:avLst/>
          </a:prstGeom>
        </p:spPr>
      </p:pic>
      <p:grpSp>
        <p:nvGrpSpPr>
          <p:cNvPr id="15" name="Nhóm 14">
            <a:extLst>
              <a:ext uri="{FF2B5EF4-FFF2-40B4-BE49-F238E27FC236}">
                <a16:creationId xmlns:a16="http://schemas.microsoft.com/office/drawing/2014/main" id="{259E698C-28BA-D4D9-11C6-B7CA5857A676}"/>
              </a:ext>
            </a:extLst>
          </p:cNvPr>
          <p:cNvGrpSpPr/>
          <p:nvPr/>
        </p:nvGrpSpPr>
        <p:grpSpPr>
          <a:xfrm>
            <a:off x="1329365" y="1464722"/>
            <a:ext cx="10595935" cy="3945478"/>
            <a:chOff x="1627755" y="648217"/>
            <a:chExt cx="10052049" cy="3498666"/>
          </a:xfrm>
        </p:grpSpPr>
        <p:grpSp>
          <p:nvGrpSpPr>
            <p:cNvPr id="11" name="Nhóm 10">
              <a:extLst>
                <a:ext uri="{FF2B5EF4-FFF2-40B4-BE49-F238E27FC236}">
                  <a16:creationId xmlns:a16="http://schemas.microsoft.com/office/drawing/2014/main" id="{12983C8A-8A7A-4AC5-4B09-E1FF776A13BD}"/>
                </a:ext>
              </a:extLst>
            </p:cNvPr>
            <p:cNvGrpSpPr/>
            <p:nvPr/>
          </p:nvGrpSpPr>
          <p:grpSpPr>
            <a:xfrm>
              <a:off x="2636779" y="648217"/>
              <a:ext cx="9043025" cy="3498666"/>
              <a:chOff x="1655117" y="1224807"/>
              <a:chExt cx="9043025" cy="3498666"/>
            </a:xfrm>
          </p:grpSpPr>
          <p:sp>
            <p:nvSpPr>
              <p:cNvPr id="18" name="Hình chữ nhật: Góc Tròn 17">
                <a:extLst>
                  <a:ext uri="{FF2B5EF4-FFF2-40B4-BE49-F238E27FC236}">
                    <a16:creationId xmlns:a16="http://schemas.microsoft.com/office/drawing/2014/main" id="{0A711A67-09A8-6E55-3552-02AD22382CCB}"/>
                  </a:ext>
                </a:extLst>
              </p:cNvPr>
              <p:cNvSpPr/>
              <p:nvPr/>
            </p:nvSpPr>
            <p:spPr>
              <a:xfrm>
                <a:off x="1655117" y="2104643"/>
                <a:ext cx="9043025" cy="2618830"/>
              </a:xfrm>
              <a:custGeom>
                <a:avLst/>
                <a:gdLst>
                  <a:gd name="connsiteX0" fmla="*/ 0 w 9043025"/>
                  <a:gd name="connsiteY0" fmla="*/ 436480 h 2618830"/>
                  <a:gd name="connsiteX1" fmla="*/ 436480 w 9043025"/>
                  <a:gd name="connsiteY1" fmla="*/ 0 h 2618830"/>
                  <a:gd name="connsiteX2" fmla="*/ 8606545 w 9043025"/>
                  <a:gd name="connsiteY2" fmla="*/ 0 h 2618830"/>
                  <a:gd name="connsiteX3" fmla="*/ 9043025 w 9043025"/>
                  <a:gd name="connsiteY3" fmla="*/ 436480 h 2618830"/>
                  <a:gd name="connsiteX4" fmla="*/ 9043025 w 9043025"/>
                  <a:gd name="connsiteY4" fmla="*/ 2182350 h 2618830"/>
                  <a:gd name="connsiteX5" fmla="*/ 8606545 w 9043025"/>
                  <a:gd name="connsiteY5" fmla="*/ 2618830 h 2618830"/>
                  <a:gd name="connsiteX6" fmla="*/ 436480 w 9043025"/>
                  <a:gd name="connsiteY6" fmla="*/ 2618830 h 2618830"/>
                  <a:gd name="connsiteX7" fmla="*/ 0 w 9043025"/>
                  <a:gd name="connsiteY7" fmla="*/ 2182350 h 2618830"/>
                  <a:gd name="connsiteX8" fmla="*/ 0 w 9043025"/>
                  <a:gd name="connsiteY8" fmla="*/ 436480 h 261883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9043025" h="2618830" fill="none" extrusionOk="0">
                    <a:moveTo>
                      <a:pt x="0" y="436480"/>
                    </a:moveTo>
                    <a:cubicBezTo>
                      <a:pt x="-26995" y="197098"/>
                      <a:pt x="194717" y="3989"/>
                      <a:pt x="436480" y="0"/>
                    </a:cubicBezTo>
                    <a:cubicBezTo>
                      <a:pt x="4332859" y="77600"/>
                      <a:pt x="6063025" y="-27269"/>
                      <a:pt x="8606545" y="0"/>
                    </a:cubicBezTo>
                    <a:cubicBezTo>
                      <a:pt x="8864123" y="-21789"/>
                      <a:pt x="9079659" y="206203"/>
                      <a:pt x="9043025" y="436480"/>
                    </a:cubicBezTo>
                    <a:cubicBezTo>
                      <a:pt x="9094158" y="812980"/>
                      <a:pt x="9191969" y="1562800"/>
                      <a:pt x="9043025" y="2182350"/>
                    </a:cubicBezTo>
                    <a:cubicBezTo>
                      <a:pt x="9016304" y="2412958"/>
                      <a:pt x="8813637" y="2633811"/>
                      <a:pt x="8606545" y="2618830"/>
                    </a:cubicBezTo>
                    <a:cubicBezTo>
                      <a:pt x="4791017" y="2668007"/>
                      <a:pt x="1300155" y="2496128"/>
                      <a:pt x="436480" y="2618830"/>
                    </a:cubicBezTo>
                    <a:cubicBezTo>
                      <a:pt x="190256" y="2658480"/>
                      <a:pt x="-6512" y="2429018"/>
                      <a:pt x="0" y="2182350"/>
                    </a:cubicBezTo>
                    <a:cubicBezTo>
                      <a:pt x="129084" y="1631851"/>
                      <a:pt x="120436" y="907849"/>
                      <a:pt x="0" y="436480"/>
                    </a:cubicBezTo>
                    <a:close/>
                  </a:path>
                  <a:path w="9043025" h="2618830" stroke="0" extrusionOk="0">
                    <a:moveTo>
                      <a:pt x="0" y="436480"/>
                    </a:moveTo>
                    <a:cubicBezTo>
                      <a:pt x="45824" y="190181"/>
                      <a:pt x="233280" y="-2526"/>
                      <a:pt x="436480" y="0"/>
                    </a:cubicBezTo>
                    <a:cubicBezTo>
                      <a:pt x="2850469" y="-129276"/>
                      <a:pt x="7442882" y="-77778"/>
                      <a:pt x="8606545" y="0"/>
                    </a:cubicBezTo>
                    <a:cubicBezTo>
                      <a:pt x="8842139" y="-17428"/>
                      <a:pt x="9042344" y="199344"/>
                      <a:pt x="9043025" y="436480"/>
                    </a:cubicBezTo>
                    <a:cubicBezTo>
                      <a:pt x="8938653" y="675007"/>
                      <a:pt x="8899143" y="1330891"/>
                      <a:pt x="9043025" y="2182350"/>
                    </a:cubicBezTo>
                    <a:cubicBezTo>
                      <a:pt x="9055806" y="2450366"/>
                      <a:pt x="8828996" y="2625155"/>
                      <a:pt x="8606545" y="2618830"/>
                    </a:cubicBezTo>
                    <a:cubicBezTo>
                      <a:pt x="6496889" y="2663050"/>
                      <a:pt x="2138786" y="2589448"/>
                      <a:pt x="436480" y="2618830"/>
                    </a:cubicBezTo>
                    <a:cubicBezTo>
                      <a:pt x="190571" y="2600201"/>
                      <a:pt x="-21916" y="2418346"/>
                      <a:pt x="0" y="2182350"/>
                    </a:cubicBezTo>
                    <a:cubicBezTo>
                      <a:pt x="147613" y="2002193"/>
                      <a:pt x="-121642" y="1003066"/>
                      <a:pt x="0" y="436480"/>
                    </a:cubicBezTo>
                    <a:close/>
                  </a:path>
                </a:pathLst>
              </a:custGeom>
              <a:ln w="76200">
                <a:prstDash val="dash"/>
                <a:extLst>
                  <a:ext uri="{C807C97D-BFC1-408E-A445-0C87EB9F89A2}">
                    <ask:lineSketchStyleProps xmlns:ask="http://schemas.microsoft.com/office/drawing/2018/sketchyshapes" sd="2925326911">
                      <a:prstGeom prst="roundRect">
                        <a:avLst/>
                      </a:prstGeom>
                      <ask:type>
                        <ask:lineSketchCurved/>
                      </ask:type>
                    </ask:lineSketchStyleProps>
                  </a:ext>
                </a:extLst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pic>
            <p:nvPicPr>
              <p:cNvPr id="9" name="Hình ảnh 8">
                <a:extLst>
                  <a:ext uri="{FF2B5EF4-FFF2-40B4-BE49-F238E27FC236}">
                    <a16:creationId xmlns:a16="http://schemas.microsoft.com/office/drawing/2014/main" id="{51FDF700-E786-255F-C5A8-29C59EA4BF2C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5"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backgroundRemoval t="35918" b="66429" l="70829" r="98278">
                            <a14:foregroundMark x1="97094" y1="39796" x2="97094" y2="38367"/>
                            <a14:foregroundMark x1="86760" y1="65102" x2="84715" y2="64490"/>
                            <a14:foregroundMark x1="86545" y1="65714" x2="85791" y2="66429"/>
                            <a14:foregroundMark x1="76103" y1="39184" x2="79010" y2="42755"/>
                            <a14:foregroundMark x1="95048" y1="40204" x2="93111" y2="41939"/>
                            <a14:foregroundMark x1="89774" y1="36020" x2="89774" y2="36020"/>
                            <a14:foregroundMark x1="89774" y1="36020" x2="89774" y2="36020"/>
                            <a14:foregroundMark x1="97094" y1="37143" x2="98278" y2="39286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67798" t="33568" b="31447"/>
              <a:stretch/>
            </p:blipFill>
            <p:spPr>
              <a:xfrm>
                <a:off x="8260095" y="1224807"/>
                <a:ext cx="1890489" cy="2166660"/>
              </a:xfrm>
              <a:prstGeom prst="rect">
                <a:avLst/>
              </a:prstGeom>
            </p:spPr>
          </p:pic>
        </p:grpSp>
        <p:pic>
          <p:nvPicPr>
            <p:cNvPr id="44" name="Hình ảnh 43">
              <a:extLst>
                <a:ext uri="{FF2B5EF4-FFF2-40B4-BE49-F238E27FC236}">
                  <a16:creationId xmlns:a16="http://schemas.microsoft.com/office/drawing/2014/main" id="{5F348160-C588-5849-6B27-08550C5113C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3548" b="31927" l="53058" r="88533">
                          <a14:foregroundMark x1="62143" y1="14082" x2="60857" y2="14490"/>
                          <a14:foregroundMark x1="62857" y1="10612" x2="63143" y2="18980"/>
                          <a14:foregroundMark x1="60571" y1="13265" x2="66429" y2="18163"/>
                          <a14:foregroundMark x1="61429" y1="17143" x2="66000" y2="21224"/>
                          <a14:foregroundMark x1="66000" y1="21224" x2="70000" y2="22857"/>
                          <a14:foregroundMark x1="65714" y1="10204" x2="76429" y2="21020"/>
                          <a14:foregroundMark x1="69857" y1="12857" x2="76714" y2="19388"/>
                          <a14:foregroundMark x1="72000" y1="10612" x2="78857" y2="18776"/>
                          <a14:foregroundMark x1="69429" y1="14082" x2="73857" y2="21837"/>
                          <a14:foregroundMark x1="80286" y1="8980" x2="81714" y2="22245"/>
                          <a14:foregroundMark x1="60429" y1="11837" x2="66714" y2="22245"/>
                          <a14:foregroundMark x1="61429" y1="11633" x2="59571" y2="15510"/>
                          <a14:foregroundMark x1="63286" y1="12449" x2="60286" y2="16327"/>
                          <a14:foregroundMark x1="63571" y1="13469" x2="59286" y2="17347"/>
                          <a14:foregroundMark x1="60429" y1="12653" x2="60429" y2="22041"/>
                          <a14:foregroundMark x1="60429" y1="22041" x2="60857" y2="22245"/>
                          <a14:foregroundMark x1="61429" y1="18367" x2="61714" y2="22245"/>
                          <a14:foregroundMark x1="60286" y1="20816" x2="67571" y2="23469"/>
                          <a14:foregroundMark x1="67571" y1="23469" x2="67714" y2="23265"/>
                          <a14:foregroundMark x1="61143" y1="23878" x2="66571" y2="24490"/>
                          <a14:foregroundMark x1="72429" y1="25102" x2="77571" y2="19184"/>
                          <a14:foregroundMark x1="82286" y1="21020" x2="78286" y2="21020"/>
                          <a14:foregroundMark x1="79429" y1="26122" x2="76000" y2="23469"/>
                          <a14:foregroundMark x1="82143" y1="23469" x2="78286" y2="22245"/>
                          <a14:foregroundMark x1="79571" y1="17143" x2="80286" y2="9388"/>
                          <a14:foregroundMark x1="81714" y1="10000" x2="78286" y2="11224"/>
                          <a14:foregroundMark x1="60000" y1="8367" x2="64429" y2="10204"/>
                          <a14:foregroundMark x1="65429" y1="5918" x2="66714" y2="8980"/>
                          <a14:foregroundMark x1="71286" y1="6327" x2="74857" y2="8776"/>
                          <a14:foregroundMark x1="62286" y1="8163" x2="63714" y2="7347"/>
                          <a14:foregroundMark x1="61286" y1="8980" x2="66000" y2="5714"/>
                          <a14:foregroundMark x1="71571" y1="6735" x2="83153" y2="5974"/>
                          <a14:backgroundMark x1="84571" y1="7347" x2="83429" y2="6735"/>
                          <a14:backgroundMark x1="84143" y1="6531" x2="83000" y2="5918"/>
                          <a14:backgroundMark x1="83571" y1="6531" x2="83714" y2="6735"/>
                          <a14:backgroundMark x1="83000" y1="5714" x2="83000" y2="5714"/>
                          <a14:backgroundMark x1="82857" y1="6531" x2="82857" y2="6531"/>
                          <a14:backgroundMark x1="83000" y1="6122" x2="83000" y2="6122"/>
                          <a14:backgroundMark x1="82714" y1="5918" x2="82714" y2="5918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8624" r="7033" b="64526"/>
            <a:stretch/>
          </p:blipFill>
          <p:spPr>
            <a:xfrm rot="20040125">
              <a:off x="1627755" y="912321"/>
              <a:ext cx="2564015" cy="1435838"/>
            </a:xfrm>
            <a:prstGeom prst="rect">
              <a:avLst/>
            </a:prstGeom>
          </p:spPr>
        </p:pic>
      </p:grpSp>
      <p:pic>
        <p:nvPicPr>
          <p:cNvPr id="2" name="Picture 1">
            <a:extLst>
              <a:ext uri="{FF2B5EF4-FFF2-40B4-BE49-F238E27FC236}">
                <a16:creationId xmlns:a16="http://schemas.microsoft.com/office/drawing/2014/main" id="{B9FB7E03-38B2-0F01-B288-2825344BA9EA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701750" y="434662"/>
            <a:ext cx="3950550" cy="1359526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B177BD1F-D861-0571-5F3E-8B62E1FD3862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252343" y="2518690"/>
            <a:ext cx="2962913" cy="233497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D8ECA1D8-E2A7-E942-98E6-BE034BC4870E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27361" y="3048327"/>
            <a:ext cx="12156478" cy="1237595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DAB55A12-FE9C-02CC-BCC3-9DB0D6ECF6C7}"/>
              </a:ext>
            </a:extLst>
          </p:cNvPr>
          <p:cNvSpPr txBox="1"/>
          <p:nvPr/>
        </p:nvSpPr>
        <p:spPr>
          <a:xfrm>
            <a:off x="6172200" y="4219575"/>
            <a:ext cx="241935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/>
              <a:t>(</a:t>
            </a:r>
            <a:r>
              <a:rPr lang="en-US" sz="4000" b="1" dirty="0" err="1"/>
              <a:t>Tiết</a:t>
            </a:r>
            <a:r>
              <a:rPr lang="en-US" sz="4000" b="1" dirty="0"/>
              <a:t> 2)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7684563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Hình ảnh 16">
            <a:extLst>
              <a:ext uri="{FF2B5EF4-FFF2-40B4-BE49-F238E27FC236}">
                <a16:creationId xmlns:a16="http://schemas.microsoft.com/office/drawing/2014/main" id="{CD5675A4-B434-2F0A-DBEF-96CDD97E46D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769"/>
          <a:stretch/>
        </p:blipFill>
        <p:spPr>
          <a:xfrm>
            <a:off x="-38843" y="0"/>
            <a:ext cx="12230843" cy="6858000"/>
          </a:xfrm>
          <a:prstGeom prst="rect">
            <a:avLst/>
          </a:prstGeom>
        </p:spPr>
      </p:pic>
      <p:sp>
        <p:nvSpPr>
          <p:cNvPr id="7" name="Hình chữ nhật: Góc Tròn 6">
            <a:extLst>
              <a:ext uri="{FF2B5EF4-FFF2-40B4-BE49-F238E27FC236}">
                <a16:creationId xmlns:a16="http://schemas.microsoft.com/office/drawing/2014/main" id="{FA734A78-9E2C-C643-55D5-6BC03F6C9C58}"/>
              </a:ext>
            </a:extLst>
          </p:cNvPr>
          <p:cNvSpPr/>
          <p:nvPr/>
        </p:nvSpPr>
        <p:spPr>
          <a:xfrm>
            <a:off x="274320" y="218364"/>
            <a:ext cx="11688947" cy="6378379"/>
          </a:xfrm>
          <a:custGeom>
            <a:avLst/>
            <a:gdLst>
              <a:gd name="connsiteX0" fmla="*/ 0 w 11688947"/>
              <a:gd name="connsiteY0" fmla="*/ 1063084 h 6378379"/>
              <a:gd name="connsiteX1" fmla="*/ 1063084 w 11688947"/>
              <a:gd name="connsiteY1" fmla="*/ 0 h 6378379"/>
              <a:gd name="connsiteX2" fmla="*/ 10625863 w 11688947"/>
              <a:gd name="connsiteY2" fmla="*/ 0 h 6378379"/>
              <a:gd name="connsiteX3" fmla="*/ 11688947 w 11688947"/>
              <a:gd name="connsiteY3" fmla="*/ 1063084 h 6378379"/>
              <a:gd name="connsiteX4" fmla="*/ 11688947 w 11688947"/>
              <a:gd name="connsiteY4" fmla="*/ 5315295 h 6378379"/>
              <a:gd name="connsiteX5" fmla="*/ 10625863 w 11688947"/>
              <a:gd name="connsiteY5" fmla="*/ 6378379 h 6378379"/>
              <a:gd name="connsiteX6" fmla="*/ 1063084 w 11688947"/>
              <a:gd name="connsiteY6" fmla="*/ 6378379 h 6378379"/>
              <a:gd name="connsiteX7" fmla="*/ 0 w 11688947"/>
              <a:gd name="connsiteY7" fmla="*/ 5315295 h 6378379"/>
              <a:gd name="connsiteX8" fmla="*/ 0 w 11688947"/>
              <a:gd name="connsiteY8" fmla="*/ 1063084 h 63783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688947" h="6378379" fill="none" extrusionOk="0">
                <a:moveTo>
                  <a:pt x="0" y="1063084"/>
                </a:moveTo>
                <a:cubicBezTo>
                  <a:pt x="-56000" y="479441"/>
                  <a:pt x="461336" y="83035"/>
                  <a:pt x="1063084" y="0"/>
                </a:cubicBezTo>
                <a:cubicBezTo>
                  <a:pt x="2294539" y="77600"/>
                  <a:pt x="9164280" y="-27269"/>
                  <a:pt x="10625863" y="0"/>
                </a:cubicBezTo>
                <a:cubicBezTo>
                  <a:pt x="11250577" y="-49586"/>
                  <a:pt x="11793304" y="506681"/>
                  <a:pt x="11688947" y="1063084"/>
                </a:cubicBezTo>
                <a:cubicBezTo>
                  <a:pt x="11797947" y="3048688"/>
                  <a:pt x="11610738" y="4429259"/>
                  <a:pt x="11688947" y="5315295"/>
                </a:cubicBezTo>
                <a:cubicBezTo>
                  <a:pt x="11625857" y="5877740"/>
                  <a:pt x="11162813" y="6400507"/>
                  <a:pt x="10625863" y="6378379"/>
                </a:cubicBezTo>
                <a:cubicBezTo>
                  <a:pt x="7395889" y="6427556"/>
                  <a:pt x="3040611" y="6255677"/>
                  <a:pt x="1063084" y="6378379"/>
                </a:cubicBezTo>
                <a:cubicBezTo>
                  <a:pt x="474216" y="6391764"/>
                  <a:pt x="-22678" y="5921946"/>
                  <a:pt x="0" y="5315295"/>
                </a:cubicBezTo>
                <a:cubicBezTo>
                  <a:pt x="47022" y="4485495"/>
                  <a:pt x="104569" y="2433790"/>
                  <a:pt x="0" y="1063084"/>
                </a:cubicBezTo>
                <a:close/>
              </a:path>
              <a:path w="11688947" h="6378379" stroke="0" extrusionOk="0">
                <a:moveTo>
                  <a:pt x="0" y="1063084"/>
                </a:moveTo>
                <a:cubicBezTo>
                  <a:pt x="42758" y="471072"/>
                  <a:pt x="510206" y="-2285"/>
                  <a:pt x="1063084" y="0"/>
                </a:cubicBezTo>
                <a:cubicBezTo>
                  <a:pt x="3096211" y="-129276"/>
                  <a:pt x="6936229" y="-77778"/>
                  <a:pt x="10625863" y="0"/>
                </a:cubicBezTo>
                <a:cubicBezTo>
                  <a:pt x="11184624" y="-90425"/>
                  <a:pt x="11681236" y="520423"/>
                  <a:pt x="11688947" y="1063084"/>
                </a:cubicBezTo>
                <a:cubicBezTo>
                  <a:pt x="11770546" y="2171572"/>
                  <a:pt x="11843247" y="4258419"/>
                  <a:pt x="11688947" y="5315295"/>
                </a:cubicBezTo>
                <a:cubicBezTo>
                  <a:pt x="11694550" y="5914237"/>
                  <a:pt x="11109138" y="6413674"/>
                  <a:pt x="10625863" y="6378379"/>
                </a:cubicBezTo>
                <a:cubicBezTo>
                  <a:pt x="7031775" y="6422599"/>
                  <a:pt x="4413160" y="6348997"/>
                  <a:pt x="1063084" y="6378379"/>
                </a:cubicBezTo>
                <a:cubicBezTo>
                  <a:pt x="448743" y="6273809"/>
                  <a:pt x="-100368" y="5879223"/>
                  <a:pt x="0" y="5315295"/>
                </a:cubicBezTo>
                <a:cubicBezTo>
                  <a:pt x="-159954" y="4240933"/>
                  <a:pt x="22140" y="2925031"/>
                  <a:pt x="0" y="1063084"/>
                </a:cubicBezTo>
                <a:close/>
              </a:path>
            </a:pathLst>
          </a:custGeom>
          <a:ln w="76200">
            <a:prstDash val="dash"/>
            <a:extLst>
              <a:ext uri="{C807C97D-BFC1-408E-A445-0C87EB9F89A2}">
                <ask:lineSketchStyleProps xmlns:ask="http://schemas.microsoft.com/office/drawing/2018/sketchyshapes" sd="2925326911">
                  <a:prstGeom prst="round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718814" y="333716"/>
            <a:ext cx="11971422" cy="757670"/>
            <a:chOff x="714129" y="484910"/>
            <a:chExt cx="11971422" cy="757670"/>
          </a:xfrm>
        </p:grpSpPr>
        <p:sp>
          <p:nvSpPr>
            <p:cNvPr id="12" name="TextBox 9">
              <a:extLst>
                <a:ext uri="{FF2B5EF4-FFF2-40B4-BE49-F238E27FC236}">
                  <a16:creationId xmlns:a16="http://schemas.microsoft.com/office/drawing/2014/main" id="{05D34CA2-2112-1C09-1D68-6F5821B06B5B}"/>
                </a:ext>
              </a:extLst>
            </p:cNvPr>
            <p:cNvSpPr txBox="1"/>
            <p:nvPr/>
          </p:nvSpPr>
          <p:spPr>
            <a:xfrm>
              <a:off x="1450068" y="554650"/>
              <a:ext cx="11235483" cy="63094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5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Quan </a:t>
              </a:r>
              <a:r>
                <a:rPr kumimoji="0" lang="en-US" sz="35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sát</a:t>
              </a:r>
              <a:r>
                <a:rPr kumimoji="0" lang="en-US" sz="35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r>
                <a:rPr kumimoji="0" lang="en-US" sz="35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hình</a:t>
              </a:r>
              <a:r>
                <a:rPr kumimoji="0" lang="en-US" sz="35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r>
                <a:rPr kumimoji="0" lang="en-US" sz="35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vẽ</a:t>
              </a:r>
              <a:endParaRPr kumimoji="0" lang="vi-VN" sz="35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grpSp>
          <p:nvGrpSpPr>
            <p:cNvPr id="13" name="Group 16">
              <a:extLst>
                <a:ext uri="{FF2B5EF4-FFF2-40B4-BE49-F238E27FC236}">
                  <a16:creationId xmlns:a16="http://schemas.microsoft.com/office/drawing/2014/main" id="{C56449C4-9B55-2E5C-A35C-36D328BE3801}"/>
                </a:ext>
              </a:extLst>
            </p:cNvPr>
            <p:cNvGrpSpPr/>
            <p:nvPr/>
          </p:nvGrpSpPr>
          <p:grpSpPr>
            <a:xfrm>
              <a:off x="714129" y="484910"/>
              <a:ext cx="772160" cy="757670"/>
              <a:chOff x="667518" y="406400"/>
              <a:chExt cx="772160" cy="757670"/>
            </a:xfrm>
            <a:solidFill>
              <a:srgbClr val="00B0F0"/>
            </a:solidFill>
          </p:grpSpPr>
          <p:sp>
            <p:nvSpPr>
              <p:cNvPr id="14" name="Isosceles Triangle 8">
                <a:extLst>
                  <a:ext uri="{FF2B5EF4-FFF2-40B4-BE49-F238E27FC236}">
                    <a16:creationId xmlns:a16="http://schemas.microsoft.com/office/drawing/2014/main" id="{DBD5C094-E002-9059-F458-25F8F6050FE9}"/>
                  </a:ext>
                </a:extLst>
              </p:cNvPr>
              <p:cNvSpPr/>
              <p:nvPr/>
            </p:nvSpPr>
            <p:spPr>
              <a:xfrm>
                <a:off x="667518" y="406400"/>
                <a:ext cx="772160" cy="701040"/>
              </a:xfrm>
              <a:prstGeom prst="triangle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vi-VN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A244621D-4212-F64C-0706-3A12F8B2D3A5}"/>
                  </a:ext>
                </a:extLst>
              </p:cNvPr>
              <p:cNvSpPr txBox="1"/>
              <p:nvPr/>
            </p:nvSpPr>
            <p:spPr>
              <a:xfrm>
                <a:off x="830078" y="579295"/>
                <a:ext cx="609600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UTM Cookies" panose="02040603050506020204" pitchFamily="18" charset="0"/>
                    <a:ea typeface="+mn-ea"/>
                    <a:cs typeface="+mn-cs"/>
                  </a:rPr>
                  <a:t>1</a:t>
                </a:r>
                <a:endParaRPr kumimoji="0" lang="vi-VN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</p:grpSp>
      </p:grpSp>
      <p:pic>
        <p:nvPicPr>
          <p:cNvPr id="6" name="Picture 5">
            <a:extLst>
              <a:ext uri="{FF2B5EF4-FFF2-40B4-BE49-F238E27FC236}">
                <a16:creationId xmlns:a16="http://schemas.microsoft.com/office/drawing/2014/main" id="{0355789B-5202-BB1F-F521-8B01D7F59CB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47737" y="1252537"/>
            <a:ext cx="10467975" cy="3400425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68175B0A-97B3-DF9A-B870-3EAF44959135}"/>
              </a:ext>
            </a:extLst>
          </p:cNvPr>
          <p:cNvSpPr txBox="1"/>
          <p:nvPr/>
        </p:nvSpPr>
        <p:spPr>
          <a:xfrm>
            <a:off x="1323974" y="4886325"/>
            <a:ext cx="10258425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a. </a:t>
            </a:r>
            <a:r>
              <a:rPr lang="en-US" sz="2800" b="1" dirty="0" err="1">
                <a:solidFill>
                  <a:srgbClr val="FF0000"/>
                </a:solidFill>
              </a:rPr>
              <a:t>Trả</a:t>
            </a:r>
            <a:r>
              <a:rPr lang="en-US" sz="2800" b="1" dirty="0">
                <a:solidFill>
                  <a:srgbClr val="FF0000"/>
                </a:solidFill>
              </a:rPr>
              <a:t> </a:t>
            </a:r>
            <a:r>
              <a:rPr lang="en-US" sz="2800" b="1" dirty="0" err="1">
                <a:solidFill>
                  <a:srgbClr val="FF0000"/>
                </a:solidFill>
              </a:rPr>
              <a:t>lời</a:t>
            </a:r>
            <a:r>
              <a:rPr lang="en-US" sz="2800" b="1" dirty="0">
                <a:solidFill>
                  <a:srgbClr val="FF0000"/>
                </a:solidFill>
              </a:rPr>
              <a:t> </a:t>
            </a:r>
            <a:r>
              <a:rPr lang="en-US" sz="2800" b="1" dirty="0" err="1">
                <a:solidFill>
                  <a:srgbClr val="FF0000"/>
                </a:solidFill>
              </a:rPr>
              <a:t>các</a:t>
            </a:r>
            <a:r>
              <a:rPr lang="en-US" sz="2800" b="1" dirty="0">
                <a:solidFill>
                  <a:srgbClr val="FF0000"/>
                </a:solidFill>
              </a:rPr>
              <a:t> </a:t>
            </a:r>
            <a:r>
              <a:rPr lang="en-US" sz="2800" b="1" dirty="0" err="1">
                <a:solidFill>
                  <a:srgbClr val="FF0000"/>
                </a:solidFill>
              </a:rPr>
              <a:t>câu</a:t>
            </a:r>
            <a:r>
              <a:rPr lang="en-US" sz="2800" b="1" dirty="0">
                <a:solidFill>
                  <a:srgbClr val="FF0000"/>
                </a:solidFill>
              </a:rPr>
              <a:t> </a:t>
            </a:r>
            <a:r>
              <a:rPr lang="en-US" sz="2800" b="1" dirty="0" err="1">
                <a:solidFill>
                  <a:srgbClr val="FF0000"/>
                </a:solidFill>
              </a:rPr>
              <a:t>hỏi</a:t>
            </a:r>
            <a:r>
              <a:rPr lang="en-US" sz="2800" b="1" dirty="0">
                <a:solidFill>
                  <a:srgbClr val="FF0000"/>
                </a:solidFill>
              </a:rPr>
              <a:t>:</a:t>
            </a:r>
          </a:p>
          <a:p>
            <a:r>
              <a:rPr lang="en-US" sz="2800" b="1" dirty="0">
                <a:solidFill>
                  <a:srgbClr val="FF0000"/>
                </a:solidFill>
              </a:rPr>
              <a:t>- Mua 6 </a:t>
            </a:r>
            <a:r>
              <a:rPr lang="en-US" sz="2800" b="1" dirty="0" err="1">
                <a:solidFill>
                  <a:srgbClr val="FF0000"/>
                </a:solidFill>
              </a:rPr>
              <a:t>bông</a:t>
            </a:r>
            <a:r>
              <a:rPr lang="en-US" sz="2800" b="1" dirty="0">
                <a:solidFill>
                  <a:srgbClr val="FF0000"/>
                </a:solidFill>
              </a:rPr>
              <a:t> </a:t>
            </a:r>
            <a:r>
              <a:rPr lang="en-US" sz="2800" b="1" dirty="0" err="1">
                <a:solidFill>
                  <a:srgbClr val="FF0000"/>
                </a:solidFill>
              </a:rPr>
              <a:t>hoa</a:t>
            </a:r>
            <a:r>
              <a:rPr lang="en-US" sz="2800" b="1" dirty="0">
                <a:solidFill>
                  <a:srgbClr val="FF0000"/>
                </a:solidFill>
              </a:rPr>
              <a:t> </a:t>
            </a:r>
            <a:r>
              <a:rPr lang="en-US" sz="2800" b="1" dirty="0" err="1">
                <a:solidFill>
                  <a:srgbClr val="FF0000"/>
                </a:solidFill>
              </a:rPr>
              <a:t>hồng</a:t>
            </a:r>
            <a:r>
              <a:rPr lang="en-US" sz="2800" b="1" dirty="0">
                <a:solidFill>
                  <a:srgbClr val="FF0000"/>
                </a:solidFill>
              </a:rPr>
              <a:t> </a:t>
            </a:r>
            <a:r>
              <a:rPr lang="en-US" sz="2800" b="1" dirty="0" err="1">
                <a:solidFill>
                  <a:srgbClr val="FF0000"/>
                </a:solidFill>
              </a:rPr>
              <a:t>phải</a:t>
            </a:r>
            <a:r>
              <a:rPr lang="en-US" sz="2800" b="1" dirty="0">
                <a:solidFill>
                  <a:srgbClr val="FF0000"/>
                </a:solidFill>
              </a:rPr>
              <a:t> </a:t>
            </a:r>
            <a:r>
              <a:rPr lang="en-US" sz="2800" b="1" dirty="0" err="1">
                <a:solidFill>
                  <a:srgbClr val="FF0000"/>
                </a:solidFill>
              </a:rPr>
              <a:t>trả</a:t>
            </a:r>
            <a:r>
              <a:rPr lang="en-US" sz="2800" b="1" dirty="0">
                <a:solidFill>
                  <a:srgbClr val="FF0000"/>
                </a:solidFill>
              </a:rPr>
              <a:t> bao </a:t>
            </a:r>
            <a:r>
              <a:rPr lang="en-US" sz="2800" b="1" dirty="0" err="1">
                <a:solidFill>
                  <a:srgbClr val="FF0000"/>
                </a:solidFill>
              </a:rPr>
              <a:t>nhiêu</a:t>
            </a:r>
            <a:r>
              <a:rPr lang="en-US" sz="2800" b="1" dirty="0">
                <a:solidFill>
                  <a:srgbClr val="FF0000"/>
                </a:solidFill>
              </a:rPr>
              <a:t> </a:t>
            </a:r>
            <a:r>
              <a:rPr lang="en-US" sz="2800" b="1" dirty="0" err="1">
                <a:solidFill>
                  <a:srgbClr val="FF0000"/>
                </a:solidFill>
              </a:rPr>
              <a:t>tiền</a:t>
            </a:r>
            <a:r>
              <a:rPr lang="en-US" sz="2800" b="1" dirty="0">
                <a:solidFill>
                  <a:srgbClr val="FF0000"/>
                </a:solidFill>
              </a:rPr>
              <a:t>?</a:t>
            </a:r>
          </a:p>
          <a:p>
            <a:r>
              <a:rPr lang="en-US" sz="2800" b="1" dirty="0">
                <a:solidFill>
                  <a:srgbClr val="FF0000"/>
                </a:solidFill>
              </a:rPr>
              <a:t>- Mua 4 </a:t>
            </a:r>
            <a:r>
              <a:rPr lang="en-US" sz="2800" b="1" dirty="0" err="1">
                <a:solidFill>
                  <a:srgbClr val="FF0000"/>
                </a:solidFill>
              </a:rPr>
              <a:t>bông</a:t>
            </a:r>
            <a:r>
              <a:rPr lang="en-US" sz="2800" b="1" dirty="0">
                <a:solidFill>
                  <a:srgbClr val="FF0000"/>
                </a:solidFill>
              </a:rPr>
              <a:t> </a:t>
            </a:r>
            <a:r>
              <a:rPr lang="en-US" sz="2800" b="1" dirty="0" err="1">
                <a:solidFill>
                  <a:srgbClr val="FF0000"/>
                </a:solidFill>
              </a:rPr>
              <a:t>hoa</a:t>
            </a:r>
            <a:r>
              <a:rPr lang="en-US" sz="2800" b="1" dirty="0">
                <a:solidFill>
                  <a:srgbClr val="FF0000"/>
                </a:solidFill>
              </a:rPr>
              <a:t> </a:t>
            </a:r>
            <a:r>
              <a:rPr lang="en-US" sz="2800" b="1" dirty="0" err="1">
                <a:solidFill>
                  <a:srgbClr val="FF0000"/>
                </a:solidFill>
              </a:rPr>
              <a:t>ly</a:t>
            </a:r>
            <a:r>
              <a:rPr lang="en-US" sz="2800" b="1" dirty="0">
                <a:solidFill>
                  <a:srgbClr val="FF0000"/>
                </a:solidFill>
              </a:rPr>
              <a:t> </a:t>
            </a:r>
            <a:r>
              <a:rPr lang="en-US" sz="2800" b="1" dirty="0" err="1">
                <a:solidFill>
                  <a:srgbClr val="FF0000"/>
                </a:solidFill>
              </a:rPr>
              <a:t>và</a:t>
            </a:r>
            <a:r>
              <a:rPr lang="en-US" sz="2800" b="1" dirty="0">
                <a:solidFill>
                  <a:srgbClr val="FF0000"/>
                </a:solidFill>
              </a:rPr>
              <a:t> 5 </a:t>
            </a:r>
            <a:r>
              <a:rPr lang="en-US" sz="2800" b="1" dirty="0" err="1">
                <a:solidFill>
                  <a:srgbClr val="FF0000"/>
                </a:solidFill>
              </a:rPr>
              <a:t>bông</a:t>
            </a:r>
            <a:r>
              <a:rPr lang="en-US" sz="2800" b="1" dirty="0">
                <a:solidFill>
                  <a:srgbClr val="FF0000"/>
                </a:solidFill>
              </a:rPr>
              <a:t> </a:t>
            </a:r>
            <a:r>
              <a:rPr lang="en-US" sz="2800" b="1" dirty="0" err="1">
                <a:solidFill>
                  <a:srgbClr val="FF0000"/>
                </a:solidFill>
              </a:rPr>
              <a:t>hoa</a:t>
            </a:r>
            <a:r>
              <a:rPr lang="en-US" sz="2800" b="1" dirty="0">
                <a:solidFill>
                  <a:srgbClr val="FF0000"/>
                </a:solidFill>
              </a:rPr>
              <a:t> </a:t>
            </a:r>
            <a:r>
              <a:rPr lang="en-US" sz="2800" b="1" dirty="0" err="1">
                <a:solidFill>
                  <a:srgbClr val="FF0000"/>
                </a:solidFill>
              </a:rPr>
              <a:t>phăng</a:t>
            </a:r>
            <a:r>
              <a:rPr lang="en-US" sz="2800" b="1" dirty="0">
                <a:solidFill>
                  <a:srgbClr val="FF0000"/>
                </a:solidFill>
              </a:rPr>
              <a:t> </a:t>
            </a:r>
            <a:r>
              <a:rPr lang="en-US" sz="2800" b="1" dirty="0" err="1">
                <a:solidFill>
                  <a:srgbClr val="FF0000"/>
                </a:solidFill>
              </a:rPr>
              <a:t>phải</a:t>
            </a:r>
            <a:r>
              <a:rPr lang="en-US" sz="2800" b="1" dirty="0">
                <a:solidFill>
                  <a:srgbClr val="FF0000"/>
                </a:solidFill>
              </a:rPr>
              <a:t> </a:t>
            </a:r>
            <a:r>
              <a:rPr lang="en-US" sz="2800" b="1" dirty="0" err="1">
                <a:solidFill>
                  <a:srgbClr val="FF0000"/>
                </a:solidFill>
              </a:rPr>
              <a:t>trả</a:t>
            </a:r>
            <a:r>
              <a:rPr lang="en-US" sz="2800" b="1" dirty="0">
                <a:solidFill>
                  <a:srgbClr val="FF0000"/>
                </a:solidFill>
              </a:rPr>
              <a:t> bao </a:t>
            </a:r>
            <a:r>
              <a:rPr lang="en-US" sz="2800" b="1" dirty="0" err="1">
                <a:solidFill>
                  <a:srgbClr val="FF0000"/>
                </a:solidFill>
              </a:rPr>
              <a:t>nhiêu</a:t>
            </a:r>
            <a:r>
              <a:rPr lang="en-US" sz="2800" b="1" dirty="0">
                <a:solidFill>
                  <a:srgbClr val="FF0000"/>
                </a:solidFill>
              </a:rPr>
              <a:t> </a:t>
            </a:r>
            <a:r>
              <a:rPr lang="en-US" sz="2800" b="1" dirty="0" err="1">
                <a:solidFill>
                  <a:srgbClr val="FF0000"/>
                </a:solidFill>
              </a:rPr>
              <a:t>tiền</a:t>
            </a:r>
            <a:r>
              <a:rPr lang="en-US" sz="2800" b="1" dirty="0">
                <a:solidFill>
                  <a:srgbClr val="FF0000"/>
                </a:solidFill>
              </a:rPr>
              <a:t>?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357192831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Hình ảnh 16">
            <a:extLst>
              <a:ext uri="{FF2B5EF4-FFF2-40B4-BE49-F238E27FC236}">
                <a16:creationId xmlns:a16="http://schemas.microsoft.com/office/drawing/2014/main" id="{CD5675A4-B434-2F0A-DBEF-96CDD97E46D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769"/>
          <a:stretch/>
        </p:blipFill>
        <p:spPr>
          <a:xfrm>
            <a:off x="-38843" y="0"/>
            <a:ext cx="12230843" cy="6858000"/>
          </a:xfrm>
          <a:prstGeom prst="rect">
            <a:avLst/>
          </a:prstGeom>
        </p:spPr>
      </p:pic>
      <p:sp>
        <p:nvSpPr>
          <p:cNvPr id="7" name="Hình chữ nhật: Góc Tròn 6">
            <a:extLst>
              <a:ext uri="{FF2B5EF4-FFF2-40B4-BE49-F238E27FC236}">
                <a16:creationId xmlns:a16="http://schemas.microsoft.com/office/drawing/2014/main" id="{FA734A78-9E2C-C643-55D5-6BC03F6C9C58}"/>
              </a:ext>
            </a:extLst>
          </p:cNvPr>
          <p:cNvSpPr/>
          <p:nvPr/>
        </p:nvSpPr>
        <p:spPr>
          <a:xfrm>
            <a:off x="274320" y="218364"/>
            <a:ext cx="11688947" cy="6378379"/>
          </a:xfrm>
          <a:custGeom>
            <a:avLst/>
            <a:gdLst>
              <a:gd name="connsiteX0" fmla="*/ 0 w 11688947"/>
              <a:gd name="connsiteY0" fmla="*/ 1063084 h 6378379"/>
              <a:gd name="connsiteX1" fmla="*/ 1063084 w 11688947"/>
              <a:gd name="connsiteY1" fmla="*/ 0 h 6378379"/>
              <a:gd name="connsiteX2" fmla="*/ 10625863 w 11688947"/>
              <a:gd name="connsiteY2" fmla="*/ 0 h 6378379"/>
              <a:gd name="connsiteX3" fmla="*/ 11688947 w 11688947"/>
              <a:gd name="connsiteY3" fmla="*/ 1063084 h 6378379"/>
              <a:gd name="connsiteX4" fmla="*/ 11688947 w 11688947"/>
              <a:gd name="connsiteY4" fmla="*/ 5315295 h 6378379"/>
              <a:gd name="connsiteX5" fmla="*/ 10625863 w 11688947"/>
              <a:gd name="connsiteY5" fmla="*/ 6378379 h 6378379"/>
              <a:gd name="connsiteX6" fmla="*/ 1063084 w 11688947"/>
              <a:gd name="connsiteY6" fmla="*/ 6378379 h 6378379"/>
              <a:gd name="connsiteX7" fmla="*/ 0 w 11688947"/>
              <a:gd name="connsiteY7" fmla="*/ 5315295 h 6378379"/>
              <a:gd name="connsiteX8" fmla="*/ 0 w 11688947"/>
              <a:gd name="connsiteY8" fmla="*/ 1063084 h 63783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688947" h="6378379" fill="none" extrusionOk="0">
                <a:moveTo>
                  <a:pt x="0" y="1063084"/>
                </a:moveTo>
                <a:cubicBezTo>
                  <a:pt x="-56000" y="479441"/>
                  <a:pt x="461336" y="83035"/>
                  <a:pt x="1063084" y="0"/>
                </a:cubicBezTo>
                <a:cubicBezTo>
                  <a:pt x="2294539" y="77600"/>
                  <a:pt x="9164280" y="-27269"/>
                  <a:pt x="10625863" y="0"/>
                </a:cubicBezTo>
                <a:cubicBezTo>
                  <a:pt x="11250577" y="-49586"/>
                  <a:pt x="11793304" y="506681"/>
                  <a:pt x="11688947" y="1063084"/>
                </a:cubicBezTo>
                <a:cubicBezTo>
                  <a:pt x="11797947" y="3048688"/>
                  <a:pt x="11610738" y="4429259"/>
                  <a:pt x="11688947" y="5315295"/>
                </a:cubicBezTo>
                <a:cubicBezTo>
                  <a:pt x="11625857" y="5877740"/>
                  <a:pt x="11162813" y="6400507"/>
                  <a:pt x="10625863" y="6378379"/>
                </a:cubicBezTo>
                <a:cubicBezTo>
                  <a:pt x="7395889" y="6427556"/>
                  <a:pt x="3040611" y="6255677"/>
                  <a:pt x="1063084" y="6378379"/>
                </a:cubicBezTo>
                <a:cubicBezTo>
                  <a:pt x="474216" y="6391764"/>
                  <a:pt x="-22678" y="5921946"/>
                  <a:pt x="0" y="5315295"/>
                </a:cubicBezTo>
                <a:cubicBezTo>
                  <a:pt x="47022" y="4485495"/>
                  <a:pt x="104569" y="2433790"/>
                  <a:pt x="0" y="1063084"/>
                </a:cubicBezTo>
                <a:close/>
              </a:path>
              <a:path w="11688947" h="6378379" stroke="0" extrusionOk="0">
                <a:moveTo>
                  <a:pt x="0" y="1063084"/>
                </a:moveTo>
                <a:cubicBezTo>
                  <a:pt x="42758" y="471072"/>
                  <a:pt x="510206" y="-2285"/>
                  <a:pt x="1063084" y="0"/>
                </a:cubicBezTo>
                <a:cubicBezTo>
                  <a:pt x="3096211" y="-129276"/>
                  <a:pt x="6936229" y="-77778"/>
                  <a:pt x="10625863" y="0"/>
                </a:cubicBezTo>
                <a:cubicBezTo>
                  <a:pt x="11184624" y="-90425"/>
                  <a:pt x="11681236" y="520423"/>
                  <a:pt x="11688947" y="1063084"/>
                </a:cubicBezTo>
                <a:cubicBezTo>
                  <a:pt x="11770546" y="2171572"/>
                  <a:pt x="11843247" y="4258419"/>
                  <a:pt x="11688947" y="5315295"/>
                </a:cubicBezTo>
                <a:cubicBezTo>
                  <a:pt x="11694550" y="5914237"/>
                  <a:pt x="11109138" y="6413674"/>
                  <a:pt x="10625863" y="6378379"/>
                </a:cubicBezTo>
                <a:cubicBezTo>
                  <a:pt x="7031775" y="6422599"/>
                  <a:pt x="4413160" y="6348997"/>
                  <a:pt x="1063084" y="6378379"/>
                </a:cubicBezTo>
                <a:cubicBezTo>
                  <a:pt x="448743" y="6273809"/>
                  <a:pt x="-100368" y="5879223"/>
                  <a:pt x="0" y="5315295"/>
                </a:cubicBezTo>
                <a:cubicBezTo>
                  <a:pt x="-159954" y="4240933"/>
                  <a:pt x="22140" y="2925031"/>
                  <a:pt x="0" y="1063084"/>
                </a:cubicBezTo>
                <a:close/>
              </a:path>
            </a:pathLst>
          </a:custGeom>
          <a:ln w="76200">
            <a:prstDash val="dash"/>
            <a:extLst>
              <a:ext uri="{C807C97D-BFC1-408E-A445-0C87EB9F89A2}">
                <ask:lineSketchStyleProps xmlns:ask="http://schemas.microsoft.com/office/drawing/2018/sketchyshapes" sd="2925326911">
                  <a:prstGeom prst="round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" name="Hộp Văn bản 25">
            <a:extLst>
              <a:ext uri="{FF2B5EF4-FFF2-40B4-BE49-F238E27FC236}">
                <a16:creationId xmlns:a16="http://schemas.microsoft.com/office/drawing/2014/main" id="{0ADF44AD-C3AA-915D-6251-5DA41C4D3A2D}"/>
              </a:ext>
            </a:extLst>
          </p:cNvPr>
          <p:cNvSpPr txBox="1"/>
          <p:nvPr/>
        </p:nvSpPr>
        <p:spPr>
          <a:xfrm>
            <a:off x="1095375" y="1776730"/>
            <a:ext cx="10539162" cy="3098721"/>
          </a:xfrm>
          <a:prstGeom prst="roundRect">
            <a:avLst/>
          </a:prstGeom>
          <a:solidFill>
            <a:srgbClr val="FCE9F1"/>
          </a:solidFill>
        </p:spPr>
        <p:txBody>
          <a:bodyPr wrap="square">
            <a:spAutoFit/>
          </a:bodyPr>
          <a:lstStyle/>
          <a:p>
            <a:pPr lvl="0" algn="just"/>
            <a:r>
              <a:rPr lang="en-US" sz="44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a) </a:t>
            </a:r>
            <a:r>
              <a:rPr lang="en-US" sz="4400" b="1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Hoa</a:t>
            </a:r>
            <a:r>
              <a:rPr lang="en-US" sz="44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400" b="1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hồng</a:t>
            </a:r>
            <a:r>
              <a:rPr lang="en-US" sz="44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4500 </a:t>
            </a:r>
            <a:r>
              <a:rPr lang="en-US" sz="4400" b="1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đồng</a:t>
            </a:r>
            <a:r>
              <a:rPr lang="en-US" sz="44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1 </a:t>
            </a:r>
            <a:r>
              <a:rPr lang="en-US" sz="4400" b="1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bông</a:t>
            </a:r>
            <a:endParaRPr lang="en-US" sz="4400" b="1" dirty="0">
              <a:solidFill>
                <a:prstClr val="black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0" algn="ctr"/>
            <a:r>
              <a:rPr lang="en-US" sz="44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Mua 6 </a:t>
            </a:r>
            <a:r>
              <a:rPr lang="en-US" sz="4400" b="1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bông</a:t>
            </a:r>
            <a:r>
              <a:rPr lang="en-US" sz="44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400" b="1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hoa</a:t>
            </a:r>
            <a:r>
              <a:rPr lang="en-US" sz="44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400" b="1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hồng</a:t>
            </a:r>
            <a:r>
              <a:rPr lang="en-US" sz="44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400" b="1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phải</a:t>
            </a:r>
            <a:r>
              <a:rPr lang="en-US" sz="44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400" b="1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trả</a:t>
            </a:r>
            <a:r>
              <a:rPr lang="en-US" sz="44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400" b="1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số</a:t>
            </a:r>
            <a:r>
              <a:rPr lang="en-US" sz="44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400" b="1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tiền</a:t>
            </a:r>
            <a:r>
              <a:rPr lang="en-US" sz="4400" b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là:</a:t>
            </a:r>
            <a:endParaRPr lang="en-US" sz="4400" b="1" dirty="0">
              <a:solidFill>
                <a:prstClr val="black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0" algn="ctr"/>
            <a:r>
              <a:rPr lang="en-US" sz="44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         4 500 x 6 = 27 000 (</a:t>
            </a:r>
            <a:r>
              <a:rPr lang="en-US" sz="4400" b="1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đồng</a:t>
            </a:r>
            <a:r>
              <a:rPr lang="en-US" sz="44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</a:p>
          <a:p>
            <a:pPr lvl="0" algn="r"/>
            <a:r>
              <a:rPr lang="en-US" sz="4400" b="1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Đáp</a:t>
            </a:r>
            <a:r>
              <a:rPr lang="en-US" sz="44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400" b="1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số</a:t>
            </a:r>
            <a:r>
              <a:rPr lang="en-US" sz="44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 27 000 </a:t>
            </a:r>
            <a:r>
              <a:rPr lang="en-US" sz="4400" b="1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đồng</a:t>
            </a:r>
            <a:endParaRPr lang="en-US" sz="4400" b="1" dirty="0">
              <a:solidFill>
                <a:prstClr val="black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817261506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build="p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Hình ảnh 16">
            <a:extLst>
              <a:ext uri="{FF2B5EF4-FFF2-40B4-BE49-F238E27FC236}">
                <a16:creationId xmlns:a16="http://schemas.microsoft.com/office/drawing/2014/main" id="{CD5675A4-B434-2F0A-DBEF-96CDD97E46D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769"/>
          <a:stretch/>
        </p:blipFill>
        <p:spPr>
          <a:xfrm>
            <a:off x="-38843" y="0"/>
            <a:ext cx="12230843" cy="6858000"/>
          </a:xfrm>
          <a:prstGeom prst="rect">
            <a:avLst/>
          </a:prstGeom>
        </p:spPr>
      </p:pic>
      <p:sp>
        <p:nvSpPr>
          <p:cNvPr id="7" name="Hình chữ nhật: Góc Tròn 6">
            <a:extLst>
              <a:ext uri="{FF2B5EF4-FFF2-40B4-BE49-F238E27FC236}">
                <a16:creationId xmlns:a16="http://schemas.microsoft.com/office/drawing/2014/main" id="{FA734A78-9E2C-C643-55D5-6BC03F6C9C58}"/>
              </a:ext>
            </a:extLst>
          </p:cNvPr>
          <p:cNvSpPr/>
          <p:nvPr/>
        </p:nvSpPr>
        <p:spPr>
          <a:xfrm>
            <a:off x="274320" y="218364"/>
            <a:ext cx="11688947" cy="6378379"/>
          </a:xfrm>
          <a:custGeom>
            <a:avLst/>
            <a:gdLst>
              <a:gd name="connsiteX0" fmla="*/ 0 w 11688947"/>
              <a:gd name="connsiteY0" fmla="*/ 1063084 h 6378379"/>
              <a:gd name="connsiteX1" fmla="*/ 1063084 w 11688947"/>
              <a:gd name="connsiteY1" fmla="*/ 0 h 6378379"/>
              <a:gd name="connsiteX2" fmla="*/ 10625863 w 11688947"/>
              <a:gd name="connsiteY2" fmla="*/ 0 h 6378379"/>
              <a:gd name="connsiteX3" fmla="*/ 11688947 w 11688947"/>
              <a:gd name="connsiteY3" fmla="*/ 1063084 h 6378379"/>
              <a:gd name="connsiteX4" fmla="*/ 11688947 w 11688947"/>
              <a:gd name="connsiteY4" fmla="*/ 5315295 h 6378379"/>
              <a:gd name="connsiteX5" fmla="*/ 10625863 w 11688947"/>
              <a:gd name="connsiteY5" fmla="*/ 6378379 h 6378379"/>
              <a:gd name="connsiteX6" fmla="*/ 1063084 w 11688947"/>
              <a:gd name="connsiteY6" fmla="*/ 6378379 h 6378379"/>
              <a:gd name="connsiteX7" fmla="*/ 0 w 11688947"/>
              <a:gd name="connsiteY7" fmla="*/ 5315295 h 6378379"/>
              <a:gd name="connsiteX8" fmla="*/ 0 w 11688947"/>
              <a:gd name="connsiteY8" fmla="*/ 1063084 h 63783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688947" h="6378379" fill="none" extrusionOk="0">
                <a:moveTo>
                  <a:pt x="0" y="1063084"/>
                </a:moveTo>
                <a:cubicBezTo>
                  <a:pt x="-56000" y="479441"/>
                  <a:pt x="461336" y="83035"/>
                  <a:pt x="1063084" y="0"/>
                </a:cubicBezTo>
                <a:cubicBezTo>
                  <a:pt x="2294539" y="77600"/>
                  <a:pt x="9164280" y="-27269"/>
                  <a:pt x="10625863" y="0"/>
                </a:cubicBezTo>
                <a:cubicBezTo>
                  <a:pt x="11250577" y="-49586"/>
                  <a:pt x="11793304" y="506681"/>
                  <a:pt x="11688947" y="1063084"/>
                </a:cubicBezTo>
                <a:cubicBezTo>
                  <a:pt x="11797947" y="3048688"/>
                  <a:pt x="11610738" y="4429259"/>
                  <a:pt x="11688947" y="5315295"/>
                </a:cubicBezTo>
                <a:cubicBezTo>
                  <a:pt x="11625857" y="5877740"/>
                  <a:pt x="11162813" y="6400507"/>
                  <a:pt x="10625863" y="6378379"/>
                </a:cubicBezTo>
                <a:cubicBezTo>
                  <a:pt x="7395889" y="6427556"/>
                  <a:pt x="3040611" y="6255677"/>
                  <a:pt x="1063084" y="6378379"/>
                </a:cubicBezTo>
                <a:cubicBezTo>
                  <a:pt x="474216" y="6391764"/>
                  <a:pt x="-22678" y="5921946"/>
                  <a:pt x="0" y="5315295"/>
                </a:cubicBezTo>
                <a:cubicBezTo>
                  <a:pt x="47022" y="4485495"/>
                  <a:pt x="104569" y="2433790"/>
                  <a:pt x="0" y="1063084"/>
                </a:cubicBezTo>
                <a:close/>
              </a:path>
              <a:path w="11688947" h="6378379" stroke="0" extrusionOk="0">
                <a:moveTo>
                  <a:pt x="0" y="1063084"/>
                </a:moveTo>
                <a:cubicBezTo>
                  <a:pt x="42758" y="471072"/>
                  <a:pt x="510206" y="-2285"/>
                  <a:pt x="1063084" y="0"/>
                </a:cubicBezTo>
                <a:cubicBezTo>
                  <a:pt x="3096211" y="-129276"/>
                  <a:pt x="6936229" y="-77778"/>
                  <a:pt x="10625863" y="0"/>
                </a:cubicBezTo>
                <a:cubicBezTo>
                  <a:pt x="11184624" y="-90425"/>
                  <a:pt x="11681236" y="520423"/>
                  <a:pt x="11688947" y="1063084"/>
                </a:cubicBezTo>
                <a:cubicBezTo>
                  <a:pt x="11770546" y="2171572"/>
                  <a:pt x="11843247" y="4258419"/>
                  <a:pt x="11688947" y="5315295"/>
                </a:cubicBezTo>
                <a:cubicBezTo>
                  <a:pt x="11694550" y="5914237"/>
                  <a:pt x="11109138" y="6413674"/>
                  <a:pt x="10625863" y="6378379"/>
                </a:cubicBezTo>
                <a:cubicBezTo>
                  <a:pt x="7031775" y="6422599"/>
                  <a:pt x="4413160" y="6348997"/>
                  <a:pt x="1063084" y="6378379"/>
                </a:cubicBezTo>
                <a:cubicBezTo>
                  <a:pt x="448743" y="6273809"/>
                  <a:pt x="-100368" y="5879223"/>
                  <a:pt x="0" y="5315295"/>
                </a:cubicBezTo>
                <a:cubicBezTo>
                  <a:pt x="-159954" y="4240933"/>
                  <a:pt x="22140" y="2925031"/>
                  <a:pt x="0" y="1063084"/>
                </a:cubicBezTo>
                <a:close/>
              </a:path>
            </a:pathLst>
          </a:custGeom>
          <a:ln w="76200">
            <a:prstDash val="dash"/>
            <a:extLst>
              <a:ext uri="{C807C97D-BFC1-408E-A445-0C87EB9F89A2}">
                <ask:lineSketchStyleProps xmlns:ask="http://schemas.microsoft.com/office/drawing/2018/sketchyshapes" sd="2925326911">
                  <a:prstGeom prst="round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" name="Hộp Văn bản 25">
            <a:extLst>
              <a:ext uri="{FF2B5EF4-FFF2-40B4-BE49-F238E27FC236}">
                <a16:creationId xmlns:a16="http://schemas.microsoft.com/office/drawing/2014/main" id="{0ADF44AD-C3AA-915D-6251-5DA41C4D3A2D}"/>
              </a:ext>
            </a:extLst>
          </p:cNvPr>
          <p:cNvSpPr txBox="1"/>
          <p:nvPr/>
        </p:nvSpPr>
        <p:spPr>
          <a:xfrm>
            <a:off x="523876" y="195580"/>
            <a:ext cx="11106150" cy="6231493"/>
          </a:xfrm>
          <a:prstGeom prst="roundRect">
            <a:avLst/>
          </a:prstGeom>
          <a:solidFill>
            <a:srgbClr val="FCE9F1"/>
          </a:solidFill>
        </p:spPr>
        <p:txBody>
          <a:bodyPr wrap="square">
            <a:spAutoFit/>
          </a:bodyPr>
          <a:lstStyle/>
          <a:p>
            <a:pPr lvl="0"/>
            <a:r>
              <a:rPr lang="en-US" sz="36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b) </a:t>
            </a:r>
            <a:r>
              <a:rPr lang="en-US" sz="3600" b="1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Hoa</a:t>
            </a:r>
            <a:r>
              <a:rPr lang="en-US" sz="36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ly</a:t>
            </a:r>
            <a:r>
              <a:rPr lang="en-US" sz="36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15 000 </a:t>
            </a:r>
            <a:r>
              <a:rPr lang="en-US" sz="3600" b="1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đồng</a:t>
            </a:r>
            <a:r>
              <a:rPr lang="en-US" sz="36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3600" b="1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hoa</a:t>
            </a:r>
            <a:r>
              <a:rPr lang="en-US" sz="36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hồng</a:t>
            </a:r>
            <a:r>
              <a:rPr lang="en-US" sz="36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4500 </a:t>
            </a:r>
            <a:r>
              <a:rPr lang="en-US" sz="3600" b="1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đồng</a:t>
            </a:r>
            <a:r>
              <a:rPr lang="en-US" sz="36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3600" b="1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hoa</a:t>
            </a:r>
            <a:r>
              <a:rPr lang="en-US" sz="36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đồng</a:t>
            </a:r>
            <a:r>
              <a:rPr lang="en-US" sz="36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tiền</a:t>
            </a:r>
            <a:r>
              <a:rPr lang="en-US" sz="36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5300 </a:t>
            </a:r>
            <a:r>
              <a:rPr lang="en-US" sz="3600" b="1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đồng</a:t>
            </a:r>
            <a:r>
              <a:rPr lang="en-US" sz="36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3600" b="1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hoa</a:t>
            </a:r>
            <a:r>
              <a:rPr lang="en-US" sz="36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phăng</a:t>
            </a:r>
            <a:r>
              <a:rPr lang="en-US" sz="36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6000 </a:t>
            </a:r>
            <a:r>
              <a:rPr lang="en-US" sz="3600" b="1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đồng</a:t>
            </a:r>
            <a:r>
              <a:rPr lang="en-US" sz="36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lvl="0" algn="ctr"/>
            <a:r>
              <a:rPr lang="en-US" sz="36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Mua 4 </a:t>
            </a:r>
            <a:r>
              <a:rPr lang="en-US" sz="3600" b="1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bông</a:t>
            </a:r>
            <a:r>
              <a:rPr lang="en-US" sz="36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hoa</a:t>
            </a:r>
            <a:r>
              <a:rPr lang="en-US" sz="36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ly</a:t>
            </a:r>
            <a:r>
              <a:rPr lang="en-US" sz="36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hết</a:t>
            </a:r>
            <a:r>
              <a:rPr lang="en-US" sz="36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số</a:t>
            </a:r>
            <a:r>
              <a:rPr lang="en-US" sz="36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tiền</a:t>
            </a:r>
            <a:r>
              <a:rPr lang="en-US" sz="36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là</a:t>
            </a:r>
            <a:r>
              <a:rPr lang="en-US" sz="36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 </a:t>
            </a:r>
          </a:p>
          <a:p>
            <a:pPr lvl="0" algn="ctr"/>
            <a:r>
              <a:rPr lang="en-US" sz="36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15000 x 4 = 60000 </a:t>
            </a:r>
            <a:r>
              <a:rPr lang="en-US" sz="3600" b="1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đồng</a:t>
            </a:r>
            <a:endParaRPr lang="en-US" sz="3600" b="1" dirty="0">
              <a:solidFill>
                <a:prstClr val="black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0" algn="ctr"/>
            <a:r>
              <a:rPr lang="en-US" sz="36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5 </a:t>
            </a:r>
            <a:r>
              <a:rPr lang="en-US" sz="3600" b="1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bông</a:t>
            </a:r>
            <a:r>
              <a:rPr lang="en-US" sz="36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hoa</a:t>
            </a:r>
            <a:r>
              <a:rPr lang="en-US" sz="36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phăng</a:t>
            </a:r>
            <a:r>
              <a:rPr lang="en-US" sz="36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hết</a:t>
            </a:r>
            <a:r>
              <a:rPr lang="en-US" sz="36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số</a:t>
            </a:r>
            <a:r>
              <a:rPr lang="en-US" sz="36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tiền</a:t>
            </a:r>
            <a:r>
              <a:rPr lang="en-US" sz="36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là</a:t>
            </a:r>
            <a:r>
              <a:rPr lang="en-US" sz="36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</a:p>
          <a:p>
            <a:pPr lvl="0" algn="ctr"/>
            <a:r>
              <a:rPr lang="en-US" sz="36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6000 x 5 = 30 000 </a:t>
            </a:r>
            <a:r>
              <a:rPr lang="en-US" sz="3600" b="1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đồng</a:t>
            </a:r>
            <a:endParaRPr lang="en-US" sz="3600" b="1" dirty="0">
              <a:solidFill>
                <a:prstClr val="black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0" algn="ctr"/>
            <a:r>
              <a:rPr lang="en-US" sz="36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Mua 4 </a:t>
            </a:r>
            <a:r>
              <a:rPr lang="en-US" sz="3600" b="1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bông</a:t>
            </a:r>
            <a:r>
              <a:rPr lang="en-US" sz="36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hoa</a:t>
            </a:r>
            <a:r>
              <a:rPr lang="en-US" sz="36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ly</a:t>
            </a:r>
            <a:r>
              <a:rPr lang="en-US" sz="36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và</a:t>
            </a:r>
            <a:r>
              <a:rPr lang="en-US" sz="36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5 </a:t>
            </a:r>
            <a:r>
              <a:rPr lang="en-US" sz="3600" b="1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bông</a:t>
            </a:r>
            <a:r>
              <a:rPr lang="en-US" sz="36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hoa</a:t>
            </a:r>
            <a:r>
              <a:rPr lang="en-US" sz="36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phăng</a:t>
            </a:r>
            <a:r>
              <a:rPr lang="en-US" sz="36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phải</a:t>
            </a:r>
            <a:r>
              <a:rPr lang="en-US" sz="36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trả</a:t>
            </a:r>
            <a:r>
              <a:rPr lang="en-US" sz="36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số</a:t>
            </a:r>
            <a:r>
              <a:rPr lang="en-US" sz="36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tiền</a:t>
            </a:r>
            <a:r>
              <a:rPr lang="en-US" sz="36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là</a:t>
            </a:r>
            <a:r>
              <a:rPr lang="en-US" sz="36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</a:p>
          <a:p>
            <a:pPr lvl="0" algn="ctr"/>
            <a:r>
              <a:rPr lang="en-US" sz="36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60000+ 30000 = 90 000 </a:t>
            </a:r>
            <a:r>
              <a:rPr lang="en-US" sz="3600" b="1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đồng</a:t>
            </a:r>
            <a:r>
              <a:rPr lang="en-US" sz="36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lvl="0" algn="r"/>
            <a:r>
              <a:rPr lang="en-US" sz="3600" b="1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Đáp</a:t>
            </a:r>
            <a:r>
              <a:rPr lang="en-US" sz="36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số</a:t>
            </a:r>
            <a:r>
              <a:rPr lang="en-US" sz="36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 90 000 </a:t>
            </a:r>
            <a:r>
              <a:rPr lang="en-US" sz="3600" b="1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đồng</a:t>
            </a:r>
            <a:endParaRPr lang="en-US" sz="3600" b="1" dirty="0">
              <a:solidFill>
                <a:prstClr val="black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871524979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2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2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2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2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2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build="p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Hình ảnh 16">
            <a:extLst>
              <a:ext uri="{FF2B5EF4-FFF2-40B4-BE49-F238E27FC236}">
                <a16:creationId xmlns:a16="http://schemas.microsoft.com/office/drawing/2014/main" id="{CD5675A4-B434-2F0A-DBEF-96CDD97E46D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769"/>
          <a:stretch/>
        </p:blipFill>
        <p:spPr>
          <a:xfrm>
            <a:off x="-38843" y="0"/>
            <a:ext cx="12230843" cy="6858000"/>
          </a:xfrm>
          <a:prstGeom prst="rect">
            <a:avLst/>
          </a:prstGeom>
        </p:spPr>
      </p:pic>
      <p:sp>
        <p:nvSpPr>
          <p:cNvPr id="7" name="Hình chữ nhật: Góc Tròn 6">
            <a:extLst>
              <a:ext uri="{FF2B5EF4-FFF2-40B4-BE49-F238E27FC236}">
                <a16:creationId xmlns:a16="http://schemas.microsoft.com/office/drawing/2014/main" id="{FA734A78-9E2C-C643-55D5-6BC03F6C9C58}"/>
              </a:ext>
            </a:extLst>
          </p:cNvPr>
          <p:cNvSpPr/>
          <p:nvPr/>
        </p:nvSpPr>
        <p:spPr>
          <a:xfrm>
            <a:off x="274320" y="218364"/>
            <a:ext cx="11688947" cy="6378379"/>
          </a:xfrm>
          <a:custGeom>
            <a:avLst/>
            <a:gdLst>
              <a:gd name="connsiteX0" fmla="*/ 0 w 11688947"/>
              <a:gd name="connsiteY0" fmla="*/ 1063084 h 6378379"/>
              <a:gd name="connsiteX1" fmla="*/ 1063084 w 11688947"/>
              <a:gd name="connsiteY1" fmla="*/ 0 h 6378379"/>
              <a:gd name="connsiteX2" fmla="*/ 10625863 w 11688947"/>
              <a:gd name="connsiteY2" fmla="*/ 0 h 6378379"/>
              <a:gd name="connsiteX3" fmla="*/ 11688947 w 11688947"/>
              <a:gd name="connsiteY3" fmla="*/ 1063084 h 6378379"/>
              <a:gd name="connsiteX4" fmla="*/ 11688947 w 11688947"/>
              <a:gd name="connsiteY4" fmla="*/ 5315295 h 6378379"/>
              <a:gd name="connsiteX5" fmla="*/ 10625863 w 11688947"/>
              <a:gd name="connsiteY5" fmla="*/ 6378379 h 6378379"/>
              <a:gd name="connsiteX6" fmla="*/ 1063084 w 11688947"/>
              <a:gd name="connsiteY6" fmla="*/ 6378379 h 6378379"/>
              <a:gd name="connsiteX7" fmla="*/ 0 w 11688947"/>
              <a:gd name="connsiteY7" fmla="*/ 5315295 h 6378379"/>
              <a:gd name="connsiteX8" fmla="*/ 0 w 11688947"/>
              <a:gd name="connsiteY8" fmla="*/ 1063084 h 63783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688947" h="6378379" fill="none" extrusionOk="0">
                <a:moveTo>
                  <a:pt x="0" y="1063084"/>
                </a:moveTo>
                <a:cubicBezTo>
                  <a:pt x="-56000" y="479441"/>
                  <a:pt x="461336" y="83035"/>
                  <a:pt x="1063084" y="0"/>
                </a:cubicBezTo>
                <a:cubicBezTo>
                  <a:pt x="2294539" y="77600"/>
                  <a:pt x="9164280" y="-27269"/>
                  <a:pt x="10625863" y="0"/>
                </a:cubicBezTo>
                <a:cubicBezTo>
                  <a:pt x="11250577" y="-49586"/>
                  <a:pt x="11793304" y="506681"/>
                  <a:pt x="11688947" y="1063084"/>
                </a:cubicBezTo>
                <a:cubicBezTo>
                  <a:pt x="11797947" y="3048688"/>
                  <a:pt x="11610738" y="4429259"/>
                  <a:pt x="11688947" y="5315295"/>
                </a:cubicBezTo>
                <a:cubicBezTo>
                  <a:pt x="11625857" y="5877740"/>
                  <a:pt x="11162813" y="6400507"/>
                  <a:pt x="10625863" y="6378379"/>
                </a:cubicBezTo>
                <a:cubicBezTo>
                  <a:pt x="7395889" y="6427556"/>
                  <a:pt x="3040611" y="6255677"/>
                  <a:pt x="1063084" y="6378379"/>
                </a:cubicBezTo>
                <a:cubicBezTo>
                  <a:pt x="474216" y="6391764"/>
                  <a:pt x="-22678" y="5921946"/>
                  <a:pt x="0" y="5315295"/>
                </a:cubicBezTo>
                <a:cubicBezTo>
                  <a:pt x="47022" y="4485495"/>
                  <a:pt x="104569" y="2433790"/>
                  <a:pt x="0" y="1063084"/>
                </a:cubicBezTo>
                <a:close/>
              </a:path>
              <a:path w="11688947" h="6378379" stroke="0" extrusionOk="0">
                <a:moveTo>
                  <a:pt x="0" y="1063084"/>
                </a:moveTo>
                <a:cubicBezTo>
                  <a:pt x="42758" y="471072"/>
                  <a:pt x="510206" y="-2285"/>
                  <a:pt x="1063084" y="0"/>
                </a:cubicBezTo>
                <a:cubicBezTo>
                  <a:pt x="3096211" y="-129276"/>
                  <a:pt x="6936229" y="-77778"/>
                  <a:pt x="10625863" y="0"/>
                </a:cubicBezTo>
                <a:cubicBezTo>
                  <a:pt x="11184624" y="-90425"/>
                  <a:pt x="11681236" y="520423"/>
                  <a:pt x="11688947" y="1063084"/>
                </a:cubicBezTo>
                <a:cubicBezTo>
                  <a:pt x="11770546" y="2171572"/>
                  <a:pt x="11843247" y="4258419"/>
                  <a:pt x="11688947" y="5315295"/>
                </a:cubicBezTo>
                <a:cubicBezTo>
                  <a:pt x="11694550" y="5914237"/>
                  <a:pt x="11109138" y="6413674"/>
                  <a:pt x="10625863" y="6378379"/>
                </a:cubicBezTo>
                <a:cubicBezTo>
                  <a:pt x="7031775" y="6422599"/>
                  <a:pt x="4413160" y="6348997"/>
                  <a:pt x="1063084" y="6378379"/>
                </a:cubicBezTo>
                <a:cubicBezTo>
                  <a:pt x="448743" y="6273809"/>
                  <a:pt x="-100368" y="5879223"/>
                  <a:pt x="0" y="5315295"/>
                </a:cubicBezTo>
                <a:cubicBezTo>
                  <a:pt x="-159954" y="4240933"/>
                  <a:pt x="22140" y="2925031"/>
                  <a:pt x="0" y="1063084"/>
                </a:cubicBezTo>
                <a:close/>
              </a:path>
            </a:pathLst>
          </a:custGeom>
          <a:ln w="76200">
            <a:prstDash val="dash"/>
            <a:extLst>
              <a:ext uri="{C807C97D-BFC1-408E-A445-0C87EB9F89A2}">
                <ask:lineSketchStyleProps xmlns:ask="http://schemas.microsoft.com/office/drawing/2018/sketchyshapes" sd="2925326911">
                  <a:prstGeom prst="round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" name="Hộp Văn bản 25">
            <a:extLst>
              <a:ext uri="{FF2B5EF4-FFF2-40B4-BE49-F238E27FC236}">
                <a16:creationId xmlns:a16="http://schemas.microsoft.com/office/drawing/2014/main" id="{0ADF44AD-C3AA-915D-6251-5DA41C4D3A2D}"/>
              </a:ext>
            </a:extLst>
          </p:cNvPr>
          <p:cNvSpPr txBox="1"/>
          <p:nvPr/>
        </p:nvSpPr>
        <p:spPr>
          <a:xfrm>
            <a:off x="1736658" y="1650476"/>
            <a:ext cx="8436041" cy="1464231"/>
          </a:xfrm>
          <a:prstGeom prst="roundRect">
            <a:avLst/>
          </a:prstGeom>
          <a:solidFill>
            <a:srgbClr val="FCE9F1"/>
          </a:solidFill>
        </p:spPr>
        <p:txBody>
          <a:bodyPr wrap="square">
            <a:spAutoFit/>
          </a:bodyPr>
          <a:lstStyle/>
          <a:p>
            <a:pPr lvl="0" algn="ctr"/>
            <a:r>
              <a:rPr lang="en-US" sz="40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b. </a:t>
            </a:r>
            <a:r>
              <a:rPr lang="en-US" sz="4000" b="1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Chọn</a:t>
            </a:r>
            <a:r>
              <a:rPr lang="en-US" sz="40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b="1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số</a:t>
            </a:r>
            <a:r>
              <a:rPr lang="en-US" sz="40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b="1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bông</a:t>
            </a:r>
            <a:r>
              <a:rPr lang="en-US" sz="40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b="1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hoa</a:t>
            </a:r>
            <a:r>
              <a:rPr lang="en-US" sz="40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b="1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em</a:t>
            </a:r>
            <a:r>
              <a:rPr lang="en-US" sz="40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b="1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muốn</a:t>
            </a:r>
            <a:r>
              <a:rPr lang="en-US" sz="40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b="1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mua</a:t>
            </a:r>
            <a:r>
              <a:rPr lang="en-US" sz="40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b="1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và</a:t>
            </a:r>
            <a:r>
              <a:rPr lang="en-US" sz="40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b="1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tính</a:t>
            </a:r>
            <a:r>
              <a:rPr lang="en-US" sz="40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b="1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số</a:t>
            </a:r>
            <a:r>
              <a:rPr lang="en-US" sz="40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b="1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tiền</a:t>
            </a:r>
            <a:r>
              <a:rPr lang="en-US" sz="40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b="1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phải</a:t>
            </a:r>
            <a:r>
              <a:rPr lang="en-US" sz="40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b="1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trả</a:t>
            </a:r>
            <a:r>
              <a:rPr lang="en-US" sz="40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561876841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PPT_DBNAME" val="Tuần 29-Toán-Luyện tập chung (Tiết 2)[20240409085205190].mdb"/>
  <p:tag name="ARS_RESPONSE_PERSONNUM" val="10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</p:tagLst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36</TotalTime>
  <Words>209</Words>
  <Application>Microsoft Office PowerPoint</Application>
  <PresentationFormat>Widescreen</PresentationFormat>
  <Paragraphs>25</Paragraphs>
  <Slides>6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2" baseType="lpstr">
      <vt:lpstr>Arial</vt:lpstr>
      <vt:lpstr>Calibri</vt:lpstr>
      <vt:lpstr>Calibri Light</vt:lpstr>
      <vt:lpstr>Times New Roman</vt:lpstr>
      <vt:lpstr>UTM Cookies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 Tran</dc:creator>
  <cp:lastModifiedBy>Thu Trang Chử</cp:lastModifiedBy>
  <cp:revision>17</cp:revision>
  <dcterms:created xsi:type="dcterms:W3CDTF">2023-03-18T09:11:56Z</dcterms:created>
  <dcterms:modified xsi:type="dcterms:W3CDTF">2024-04-09T01:52:56Z</dcterms:modified>
</cp:coreProperties>
</file>