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0"/>
  </p:notesMasterIdLst>
  <p:sldIdLst>
    <p:sldId id="375" r:id="rId3"/>
    <p:sldId id="364" r:id="rId4"/>
    <p:sldId id="265" r:id="rId5"/>
    <p:sldId id="344" r:id="rId6"/>
    <p:sldId id="278" r:id="rId7"/>
    <p:sldId id="8630" r:id="rId8"/>
    <p:sldId id="337"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632" autoAdjust="0"/>
  </p:normalViewPr>
  <p:slideViewPr>
    <p:cSldViewPr snapToGrid="0">
      <p:cViewPr varScale="1">
        <p:scale>
          <a:sx n="50" d="100"/>
          <a:sy n="50" d="100"/>
        </p:scale>
        <p:origin x="63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AB288-4AB7-40B7-9B7A-105734594177}" type="datetimeFigureOut">
              <a:rPr lang="en-US" smtClean="0"/>
              <a:t>09-Apr-24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CFA24-1D4F-4C30-BCD5-975A5EED4AD6}" type="slidenum">
              <a:rPr lang="en-US" smtClean="0"/>
              <a:t>‹#›</a:t>
            </a:fld>
            <a:endParaRPr lang="en-US"/>
          </a:p>
        </p:txBody>
      </p:sp>
    </p:spTree>
    <p:extLst>
      <p:ext uri="{BB962C8B-B14F-4D97-AF65-F5344CB8AC3E}">
        <p14:creationId xmlns:p14="http://schemas.microsoft.com/office/powerpoint/2010/main" val="247145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388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8766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512766" y="5320780"/>
            <a:ext cx="1502740" cy="134700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7" name="Google Shape;767;p18"/>
          <p:cNvGrpSpPr/>
          <p:nvPr/>
        </p:nvGrpSpPr>
        <p:grpSpPr>
          <a:xfrm rot="8099880">
            <a:off x="20885" y="70355"/>
            <a:ext cx="874835" cy="771231"/>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8" name="Google Shape;778;p18"/>
          <p:cNvGrpSpPr/>
          <p:nvPr/>
        </p:nvGrpSpPr>
        <p:grpSpPr>
          <a:xfrm>
            <a:off x="9484203" y="-240769"/>
            <a:ext cx="2829184" cy="188612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6" name="Google Shape;786;p18"/>
          <p:cNvGrpSpPr/>
          <p:nvPr/>
        </p:nvGrpSpPr>
        <p:grpSpPr>
          <a:xfrm>
            <a:off x="11285268" y="4125727"/>
            <a:ext cx="1703989" cy="1347004"/>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18"/>
          <p:cNvGrpSpPr/>
          <p:nvPr/>
        </p:nvGrpSpPr>
        <p:grpSpPr>
          <a:xfrm rot="10800000">
            <a:off x="4769510" y="-342358"/>
            <a:ext cx="2120540" cy="924348"/>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05466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528B-1891-4E8F-AC70-D05556D9C0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E4BB31-60C7-4BF4-B003-5B7FDDB9ABC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B928D-1C75-44E0-8242-75554A7A2682}"/>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5" name="Footer Placeholder 4">
            <a:extLst>
              <a:ext uri="{FF2B5EF4-FFF2-40B4-BE49-F238E27FC236}">
                <a16:creationId xmlns:a16="http://schemas.microsoft.com/office/drawing/2014/main" id="{9D3EA431-1598-47BE-B371-C07FCC419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CEC0D8-F968-4E7A-8B5A-5CDE25E5ECBD}"/>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pic>
        <p:nvPicPr>
          <p:cNvPr id="7" name="Picture 6">
            <a:extLst>
              <a:ext uri="{FF2B5EF4-FFF2-40B4-BE49-F238E27FC236}">
                <a16:creationId xmlns:a16="http://schemas.microsoft.com/office/drawing/2014/main" id="{5EFEBE5D-5120-48FF-BDC6-62DBA3156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ADFD5B6D-0240-43CA-AAEE-B2F23BD87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F93F0360-A3B1-48B3-94A7-CCAA67D776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D7C26C2B-279B-4637-889D-CAFFB5607D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9714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45F0-0FF3-4BC1-A326-D66C3DAC1F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D15C880-3E0C-40B1-8809-EC510E90E29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C882D3-D59C-41E6-B55B-86582D2CC43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321025-F873-4AC3-91EF-39E7613B53E2}"/>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6" name="Footer Placeholder 5">
            <a:extLst>
              <a:ext uri="{FF2B5EF4-FFF2-40B4-BE49-F238E27FC236}">
                <a16:creationId xmlns:a16="http://schemas.microsoft.com/office/drawing/2014/main" id="{9F820D0F-1C29-4A22-8BA6-CE649DDA66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CC16A2-243F-45E5-A6BC-FC9DDC1037EA}"/>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236903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E0BC-B96A-4C41-9F6B-2F9867E91B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708C87-9DD4-42C5-83EE-03B01FB5C0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31D4-0AAE-4F17-A195-FBD9425C57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47993B-D2CA-42F1-B6B6-1A1B96A2A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9B9B3-1AF5-486B-BE24-80FD288F467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BC47A-EEA1-4CB3-9684-4C71814A6F64}"/>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8" name="Footer Placeholder 7">
            <a:extLst>
              <a:ext uri="{FF2B5EF4-FFF2-40B4-BE49-F238E27FC236}">
                <a16:creationId xmlns:a16="http://schemas.microsoft.com/office/drawing/2014/main" id="{9D839FBD-05CB-484E-862C-EB25B7F2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A82B8E9-0C87-4F14-8071-92FCB6986EB7}"/>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283915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8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3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8788-322E-40D0-B0E5-CD6DA0A5F6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3B1B12-F0E6-4883-BDC7-16C82FF550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7F2D6-58D4-4204-A5B6-1068E04DA8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BC814-8E8B-484A-BA30-AD231B1FA907}"/>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6" name="Footer Placeholder 5">
            <a:extLst>
              <a:ext uri="{FF2B5EF4-FFF2-40B4-BE49-F238E27FC236}">
                <a16:creationId xmlns:a16="http://schemas.microsoft.com/office/drawing/2014/main" id="{9E418AB0-B90D-4925-A804-CB206F1C4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729E79-EC05-4310-8400-C77AEE23E45E}"/>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pic>
        <p:nvPicPr>
          <p:cNvPr id="8" name="Picture 7">
            <a:extLst>
              <a:ext uri="{FF2B5EF4-FFF2-40B4-BE49-F238E27FC236}">
                <a16:creationId xmlns:a16="http://schemas.microsoft.com/office/drawing/2014/main" id="{6A1007F0-3BC5-40ED-9A8B-4530C34ED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5A8C0638-3F0B-4413-9419-94A598B2D8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CB135295-527C-435D-92C0-73205F75A5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63B99F0B-6539-4533-A3E4-5CDC6799F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94017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D2B0-45BC-44E1-A112-C0F199E1E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9F80B-2A77-4F51-8448-019BD54580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525F0-8AE4-4D99-BBDD-9304B9B9B6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004D9-6DDF-4BAD-BFD9-CD031E264E27}"/>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6" name="Footer Placeholder 5">
            <a:extLst>
              <a:ext uri="{FF2B5EF4-FFF2-40B4-BE49-F238E27FC236}">
                <a16:creationId xmlns:a16="http://schemas.microsoft.com/office/drawing/2014/main" id="{CB130D66-FE74-4EB5-A5E9-4B4022D50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3C1B55-8BB1-4BB3-A63D-ED58F7AF34DE}"/>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49644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481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28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546789" y="221300"/>
            <a:ext cx="1367964" cy="1081376"/>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61" name="Google Shape;861;p20"/>
          <p:cNvGrpSpPr/>
          <p:nvPr/>
        </p:nvGrpSpPr>
        <p:grpSpPr>
          <a:xfrm flipH="1">
            <a:off x="9985093" y="325285"/>
            <a:ext cx="2299111" cy="630451"/>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70" name="Google Shape;870;p20"/>
          <p:cNvGrpSpPr/>
          <p:nvPr/>
        </p:nvGrpSpPr>
        <p:grpSpPr>
          <a:xfrm rot="3617422">
            <a:off x="16721" y="6180741"/>
            <a:ext cx="852331" cy="509352"/>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77" name="Google Shape;877;p20"/>
          <p:cNvGrpSpPr/>
          <p:nvPr/>
        </p:nvGrpSpPr>
        <p:grpSpPr>
          <a:xfrm>
            <a:off x="11316720" y="5633825"/>
            <a:ext cx="888153" cy="1297929"/>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9391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7"/>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63" name="Google Shape;1463;p32"/>
          <p:cNvGrpSpPr/>
          <p:nvPr/>
        </p:nvGrpSpPr>
        <p:grpSpPr>
          <a:xfrm rot="-3617422" flipH="1">
            <a:off x="11321329"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0" name="Google Shape;1470;p32"/>
          <p:cNvGrpSpPr/>
          <p:nvPr/>
        </p:nvGrpSpPr>
        <p:grpSpPr>
          <a:xfrm flipH="1">
            <a:off x="83552" y="5593042"/>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84" name="Google Shape;1484;p32"/>
          <p:cNvGrpSpPr/>
          <p:nvPr/>
        </p:nvGrpSpPr>
        <p:grpSpPr>
          <a:xfrm rot="10800000" flipH="1">
            <a:off x="10426906" y="-295958"/>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93" name="Google Shape;1493;p32"/>
          <p:cNvGrpSpPr/>
          <p:nvPr/>
        </p:nvGrpSpPr>
        <p:grpSpPr>
          <a:xfrm rot="2839265">
            <a:off x="761753" y="-227150"/>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0677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7" y="4855416"/>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06" name="Google Shape;1506;p33"/>
          <p:cNvGrpSpPr/>
          <p:nvPr/>
        </p:nvGrpSpPr>
        <p:grpSpPr>
          <a:xfrm flipH="1">
            <a:off x="10300594" y="1443977"/>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15" name="Google Shape;1515;p33"/>
          <p:cNvGrpSpPr/>
          <p:nvPr/>
        </p:nvGrpSpPr>
        <p:grpSpPr>
          <a:xfrm flipH="1">
            <a:off x="3864681"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27" name="Google Shape;1527;p33"/>
          <p:cNvGrpSpPr/>
          <p:nvPr/>
        </p:nvGrpSpPr>
        <p:grpSpPr>
          <a:xfrm rot="615299" flipH="1">
            <a:off x="372562" y="1412125"/>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2" name="Google Shape;1552;p33"/>
          <p:cNvSpPr/>
          <p:nvPr/>
        </p:nvSpPr>
        <p:spPr>
          <a:xfrm>
            <a:off x="10043141" y="6431404"/>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4" name="Google Shape;1554;p33"/>
          <p:cNvSpPr/>
          <p:nvPr/>
        </p:nvSpPr>
        <p:spPr>
          <a:xfrm>
            <a:off x="6226152" y="6515217"/>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8066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70" name="Google Shape;1570;p34"/>
          <p:cNvGrpSpPr/>
          <p:nvPr/>
        </p:nvGrpSpPr>
        <p:grpSpPr>
          <a:xfrm rot="-4477981" flipH="1">
            <a:off x="11187224"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98" name="Google Shape;1598;p34"/>
          <p:cNvGrpSpPr/>
          <p:nvPr/>
        </p:nvGrpSpPr>
        <p:grpSpPr>
          <a:xfrm rot="10800000" flipH="1">
            <a:off x="4932670"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71300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09-Apr-24</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209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59E2-EE22-4248-AF92-81655BBC4D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F3E497-889A-4D06-84FE-C411DD4E56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C5FFC-BB23-4BC5-8978-9F5B4372DB36}"/>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5" name="Footer Placeholder 4">
            <a:extLst>
              <a:ext uri="{FF2B5EF4-FFF2-40B4-BE49-F238E27FC236}">
                <a16:creationId xmlns:a16="http://schemas.microsoft.com/office/drawing/2014/main" id="{61A44953-C422-4695-8CAF-1519F4C9F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C8DCE-29CC-4533-B950-2A1CAD3F52B3}"/>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145308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AC18-4F6E-4780-8F6E-E38E7BB748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8A66273-3FC4-42AD-8172-3ADD9D7478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81B93-F010-40CB-B191-10D766A80DCA}"/>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09-Apr-24</a:t>
            </a:fld>
            <a:endParaRPr lang="en-US"/>
          </a:p>
        </p:txBody>
      </p:sp>
      <p:sp>
        <p:nvSpPr>
          <p:cNvPr id="5" name="Footer Placeholder 4">
            <a:extLst>
              <a:ext uri="{FF2B5EF4-FFF2-40B4-BE49-F238E27FC236}">
                <a16:creationId xmlns:a16="http://schemas.microsoft.com/office/drawing/2014/main" id="{06EFA984-6CEC-4CA0-A794-AA9A0011FE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362AF9-4957-4390-A7C3-AC4B837E5AF1}"/>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254421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580152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2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7C377F-71AE-449F-B148-64657E32D3C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9931"/>
          <a:stretch/>
        </p:blipFill>
        <p:spPr>
          <a:xfrm>
            <a:off x="-46363" y="-1"/>
            <a:ext cx="12284726" cy="6981371"/>
          </a:xfrm>
          <a:prstGeom prst="rect">
            <a:avLst/>
          </a:prstGeom>
        </p:spPr>
      </p:pic>
    </p:spTree>
    <p:extLst>
      <p:ext uri="{BB962C8B-B14F-4D97-AF65-F5344CB8AC3E}">
        <p14:creationId xmlns:p14="http://schemas.microsoft.com/office/powerpoint/2010/main" val="365430065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97">
            <a:extLst>
              <a:ext uri="{FF2B5EF4-FFF2-40B4-BE49-F238E27FC236}">
                <a16:creationId xmlns:a16="http://schemas.microsoft.com/office/drawing/2014/main" id="{9F71842E-CD13-4C0C-A060-8D8F9BD95356}"/>
              </a:ext>
            </a:extLst>
          </p:cNvPr>
          <p:cNvGrpSpPr/>
          <p:nvPr/>
        </p:nvGrpSpPr>
        <p:grpSpPr>
          <a:xfrm>
            <a:off x="7628709" y="2"/>
            <a:ext cx="4563291" cy="4389119"/>
            <a:chOff x="7628709" y="-1"/>
            <a:chExt cx="4563291" cy="4389119"/>
          </a:xfrm>
        </p:grpSpPr>
        <p:grpSp>
          <p:nvGrpSpPr>
            <p:cNvPr id="15" name="组合 198">
              <a:extLst>
                <a:ext uri="{FF2B5EF4-FFF2-40B4-BE49-F238E27FC236}">
                  <a16:creationId xmlns:a16="http://schemas.microsoft.com/office/drawing/2014/main" id="{A98137D8-082C-438B-9B26-45FBAC2B8BCF}"/>
                </a:ext>
              </a:extLst>
            </p:cNvPr>
            <p:cNvGrpSpPr/>
            <p:nvPr/>
          </p:nvGrpSpPr>
          <p:grpSpPr>
            <a:xfrm>
              <a:off x="7628709" y="-1"/>
              <a:ext cx="4563291" cy="4389119"/>
              <a:chOff x="7628709" y="-1"/>
              <a:chExt cx="4563291" cy="4389119"/>
            </a:xfrm>
          </p:grpSpPr>
          <p:grpSp>
            <p:nvGrpSpPr>
              <p:cNvPr id="18" name="组合 201">
                <a:extLst>
                  <a:ext uri="{FF2B5EF4-FFF2-40B4-BE49-F238E27FC236}">
                    <a16:creationId xmlns:a16="http://schemas.microsoft.com/office/drawing/2014/main" id="{A597D673-12A3-43E9-AC30-36AEDB9FDB81}"/>
                  </a:ext>
                </a:extLst>
              </p:cNvPr>
              <p:cNvGrpSpPr/>
              <p:nvPr/>
            </p:nvGrpSpPr>
            <p:grpSpPr>
              <a:xfrm>
                <a:off x="8024948" y="0"/>
                <a:ext cx="4167052" cy="3566160"/>
                <a:chOff x="8024948" y="0"/>
                <a:chExt cx="4167052" cy="3566160"/>
              </a:xfrm>
            </p:grpSpPr>
            <p:sp>
              <p:nvSpPr>
                <p:cNvPr id="20" name="矩形 203">
                  <a:extLst>
                    <a:ext uri="{FF2B5EF4-FFF2-40B4-BE49-F238E27FC236}">
                      <a16:creationId xmlns:a16="http://schemas.microsoft.com/office/drawing/2014/main" id="{BC5A71E1-460B-46F0-96A4-83B933ED0CFF}"/>
                    </a:ext>
                  </a:extLst>
                </p:cNvPr>
                <p:cNvSpPr/>
                <p:nvPr/>
              </p:nvSpPr>
              <p:spPr>
                <a:xfrm>
                  <a:off x="8660674" y="0"/>
                  <a:ext cx="3531326" cy="276932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任意多边形 204">
                  <a:extLst>
                    <a:ext uri="{FF2B5EF4-FFF2-40B4-BE49-F238E27FC236}">
                      <a16:creationId xmlns:a16="http://schemas.microsoft.com/office/drawing/2014/main" id="{6E0A5EB2-0246-416C-9646-EB7177B8F61C}"/>
                    </a:ext>
                  </a:extLst>
                </p:cNvPr>
                <p:cNvSpPr/>
                <p:nvPr/>
              </p:nvSpPr>
              <p:spPr>
                <a:xfrm>
                  <a:off x="8024948" y="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任意多边形 205">
                  <a:extLst>
                    <a:ext uri="{FF2B5EF4-FFF2-40B4-BE49-F238E27FC236}">
                      <a16:creationId xmlns:a16="http://schemas.microsoft.com/office/drawing/2014/main" id="{77D6E0EE-3EF0-42D0-9FC0-B886EA59019A}"/>
                    </a:ext>
                  </a:extLst>
                </p:cNvPr>
                <p:cNvSpPr/>
                <p:nvPr/>
              </p:nvSpPr>
              <p:spPr>
                <a:xfrm>
                  <a:off x="8024948" y="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19" name="任意多边形 202">
                <a:extLst>
                  <a:ext uri="{FF2B5EF4-FFF2-40B4-BE49-F238E27FC236}">
                    <a16:creationId xmlns:a16="http://schemas.microsoft.com/office/drawing/2014/main" id="{C0CD452F-9D61-4783-BFEB-0412B6C48D6E}"/>
                  </a:ext>
                </a:extLst>
              </p:cNvPr>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16" name="图片 199">
              <a:extLst>
                <a:ext uri="{FF2B5EF4-FFF2-40B4-BE49-F238E27FC236}">
                  <a16:creationId xmlns:a16="http://schemas.microsoft.com/office/drawing/2014/main" id="{C9A8ED6C-2104-4D4E-B1AB-C95ECA587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7" name="图片 200">
              <a:extLst>
                <a:ext uri="{FF2B5EF4-FFF2-40B4-BE49-F238E27FC236}">
                  <a16:creationId xmlns:a16="http://schemas.microsoft.com/office/drawing/2014/main" id="{9290D6FB-87DD-47AF-B930-B6843D6B1C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5" name="任意多边形 11">
            <a:extLst>
              <a:ext uri="{FF2B5EF4-FFF2-40B4-BE49-F238E27FC236}">
                <a16:creationId xmlns:a16="http://schemas.microsoft.com/office/drawing/2014/main" id="{FB4EBC2D-B44D-4FEA-A1B6-E21A9EFE13E6}"/>
              </a:ext>
            </a:extLst>
          </p:cNvPr>
          <p:cNvSpPr/>
          <p:nvPr/>
        </p:nvSpPr>
        <p:spPr>
          <a:xfrm>
            <a:off x="0" y="6302329"/>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任意多边形 12">
            <a:extLst>
              <a:ext uri="{FF2B5EF4-FFF2-40B4-BE49-F238E27FC236}">
                <a16:creationId xmlns:a16="http://schemas.microsoft.com/office/drawing/2014/main" id="{67AE74AD-0E5C-4CEB-B3A0-137EEACD6BC9}"/>
              </a:ext>
            </a:extLst>
          </p:cNvPr>
          <p:cNvSpPr/>
          <p:nvPr/>
        </p:nvSpPr>
        <p:spPr>
          <a:xfrm flipH="1">
            <a:off x="0" y="6231988"/>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2F559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7" name="组合 2">
            <a:extLst>
              <a:ext uri="{FF2B5EF4-FFF2-40B4-BE49-F238E27FC236}">
                <a16:creationId xmlns:a16="http://schemas.microsoft.com/office/drawing/2014/main" id="{4D745A29-42E2-4AB7-A67E-7755F77F1E2C}"/>
              </a:ext>
            </a:extLst>
          </p:cNvPr>
          <p:cNvGrpSpPr/>
          <p:nvPr/>
        </p:nvGrpSpPr>
        <p:grpSpPr>
          <a:xfrm>
            <a:off x="9912751" y="4695143"/>
            <a:ext cx="2135339" cy="1944808"/>
            <a:chOff x="6853208" y="3848897"/>
            <a:chExt cx="2135338" cy="1944808"/>
          </a:xfrm>
        </p:grpSpPr>
        <p:pic>
          <p:nvPicPr>
            <p:cNvPr id="8" name="图片 10">
              <a:extLst>
                <a:ext uri="{FF2B5EF4-FFF2-40B4-BE49-F238E27FC236}">
                  <a16:creationId xmlns:a16="http://schemas.microsoft.com/office/drawing/2014/main" id="{67CF4226-2B08-4E8C-ACA5-553D07752F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912" t="47611" r="25798" b="33825"/>
            <a:stretch/>
          </p:blipFill>
          <p:spPr>
            <a:xfrm rot="17117363">
              <a:off x="7663765" y="4287750"/>
              <a:ext cx="1456040" cy="578334"/>
            </a:xfrm>
            <a:prstGeom prst="rect">
              <a:avLst/>
            </a:prstGeom>
          </p:spPr>
        </p:pic>
        <p:grpSp>
          <p:nvGrpSpPr>
            <p:cNvPr id="9" name="组合 13">
              <a:extLst>
                <a:ext uri="{FF2B5EF4-FFF2-40B4-BE49-F238E27FC236}">
                  <a16:creationId xmlns:a16="http://schemas.microsoft.com/office/drawing/2014/main" id="{FFB87A55-783E-43DC-9EE0-3CF53EC6119C}"/>
                </a:ext>
              </a:extLst>
            </p:cNvPr>
            <p:cNvGrpSpPr/>
            <p:nvPr/>
          </p:nvGrpSpPr>
          <p:grpSpPr>
            <a:xfrm>
              <a:off x="6853208" y="4483323"/>
              <a:ext cx="2135338" cy="1310382"/>
              <a:chOff x="8726219" y="-661205"/>
              <a:chExt cx="2154936" cy="1322409"/>
            </a:xfrm>
          </p:grpSpPr>
          <p:sp>
            <p:nvSpPr>
              <p:cNvPr id="10" name="任意多边形 14">
                <a:extLst>
                  <a:ext uri="{FF2B5EF4-FFF2-40B4-BE49-F238E27FC236}">
                    <a16:creationId xmlns:a16="http://schemas.microsoft.com/office/drawing/2014/main" id="{6AB728D5-F584-483D-B113-31C6458A1F97}"/>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任意多边形 16">
                <a:extLst>
                  <a:ext uri="{FF2B5EF4-FFF2-40B4-BE49-F238E27FC236}">
                    <a16:creationId xmlns:a16="http://schemas.microsoft.com/office/drawing/2014/main" id="{6A8A5BBD-1E90-40E0-AF81-8555CD87FEE5}"/>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grpSp>
        <p:nvGrpSpPr>
          <p:cNvPr id="23" name="组合 210">
            <a:extLst>
              <a:ext uri="{FF2B5EF4-FFF2-40B4-BE49-F238E27FC236}">
                <a16:creationId xmlns:a16="http://schemas.microsoft.com/office/drawing/2014/main" id="{4C223653-4AB0-40A0-AD12-1C2941D943C9}"/>
              </a:ext>
            </a:extLst>
          </p:cNvPr>
          <p:cNvGrpSpPr/>
          <p:nvPr/>
        </p:nvGrpSpPr>
        <p:grpSpPr>
          <a:xfrm>
            <a:off x="9959" y="44934"/>
            <a:ext cx="1284559" cy="1284559"/>
            <a:chOff x="2132930" y="1035327"/>
            <a:chExt cx="1307248" cy="1307248"/>
          </a:xfrm>
        </p:grpSpPr>
        <p:grpSp>
          <p:nvGrpSpPr>
            <p:cNvPr id="24" name="组合 211">
              <a:extLst>
                <a:ext uri="{FF2B5EF4-FFF2-40B4-BE49-F238E27FC236}">
                  <a16:creationId xmlns:a16="http://schemas.microsoft.com/office/drawing/2014/main" id="{6D76D53C-3D60-4C86-AE01-879A314F1F04}"/>
                </a:ext>
              </a:extLst>
            </p:cNvPr>
            <p:cNvGrpSpPr/>
            <p:nvPr/>
          </p:nvGrpSpPr>
          <p:grpSpPr>
            <a:xfrm rot="20755360">
              <a:off x="2132930" y="1035327"/>
              <a:ext cx="1307248" cy="1307248"/>
              <a:chOff x="5153025" y="4019551"/>
              <a:chExt cx="1866899" cy="1866899"/>
            </a:xfrm>
          </p:grpSpPr>
          <p:sp>
            <p:nvSpPr>
              <p:cNvPr id="26" name="椭圆 213">
                <a:extLst>
                  <a:ext uri="{FF2B5EF4-FFF2-40B4-BE49-F238E27FC236}">
                    <a16:creationId xmlns:a16="http://schemas.microsoft.com/office/drawing/2014/main" id="{CAE429C2-1ADC-41B8-8E88-7A9872C4CB2B}"/>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27" name="组合 214">
                <a:extLst>
                  <a:ext uri="{FF2B5EF4-FFF2-40B4-BE49-F238E27FC236}">
                    <a16:creationId xmlns:a16="http://schemas.microsoft.com/office/drawing/2014/main" id="{9A5751E6-E460-47AF-BFA0-CB720BA0D66C}"/>
                  </a:ext>
                </a:extLst>
              </p:cNvPr>
              <p:cNvGrpSpPr/>
              <p:nvPr/>
            </p:nvGrpSpPr>
            <p:grpSpPr>
              <a:xfrm>
                <a:off x="6050915" y="4019551"/>
                <a:ext cx="71120" cy="1866899"/>
                <a:chOff x="6072187" y="3914775"/>
                <a:chExt cx="0" cy="2143125"/>
              </a:xfrm>
            </p:grpSpPr>
            <p:cxnSp>
              <p:nvCxnSpPr>
                <p:cNvPr id="37" name="直接连接符 224">
                  <a:extLst>
                    <a:ext uri="{FF2B5EF4-FFF2-40B4-BE49-F238E27FC236}">
                      <a16:creationId xmlns:a16="http://schemas.microsoft.com/office/drawing/2014/main" id="{5B35119E-C896-41EB-B06A-6B1E986A1A16}"/>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225">
                  <a:extLst>
                    <a:ext uri="{FF2B5EF4-FFF2-40B4-BE49-F238E27FC236}">
                      <a16:creationId xmlns:a16="http://schemas.microsoft.com/office/drawing/2014/main" id="{B97B0B4C-F853-413C-B419-31B42B514010}"/>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组合 215">
                <a:extLst>
                  <a:ext uri="{FF2B5EF4-FFF2-40B4-BE49-F238E27FC236}">
                    <a16:creationId xmlns:a16="http://schemas.microsoft.com/office/drawing/2014/main" id="{F91DAE4A-C2DD-4B66-8259-597BEA02BD89}"/>
                  </a:ext>
                </a:extLst>
              </p:cNvPr>
              <p:cNvGrpSpPr/>
              <p:nvPr/>
            </p:nvGrpSpPr>
            <p:grpSpPr>
              <a:xfrm rot="16200000">
                <a:off x="6050915" y="4019551"/>
                <a:ext cx="71120" cy="1866899"/>
                <a:chOff x="6072187" y="3914775"/>
                <a:chExt cx="0" cy="2143125"/>
              </a:xfrm>
            </p:grpSpPr>
            <p:cxnSp>
              <p:nvCxnSpPr>
                <p:cNvPr id="35" name="直接连接符 222">
                  <a:extLst>
                    <a:ext uri="{FF2B5EF4-FFF2-40B4-BE49-F238E27FC236}">
                      <a16:creationId xmlns:a16="http://schemas.microsoft.com/office/drawing/2014/main" id="{AE546411-C256-4D9D-A014-4F64D2400B2C}"/>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接连接符 223">
                  <a:extLst>
                    <a:ext uri="{FF2B5EF4-FFF2-40B4-BE49-F238E27FC236}">
                      <a16:creationId xmlns:a16="http://schemas.microsoft.com/office/drawing/2014/main" id="{4B823C81-AAC7-4117-B927-36791371A80A}"/>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 name="组合 216">
                <a:extLst>
                  <a:ext uri="{FF2B5EF4-FFF2-40B4-BE49-F238E27FC236}">
                    <a16:creationId xmlns:a16="http://schemas.microsoft.com/office/drawing/2014/main" id="{91960DCF-B964-4710-BE02-5081C3D47B7C}"/>
                  </a:ext>
                </a:extLst>
              </p:cNvPr>
              <p:cNvGrpSpPr/>
              <p:nvPr/>
            </p:nvGrpSpPr>
            <p:grpSpPr>
              <a:xfrm rot="2700000">
                <a:off x="6050915" y="4019551"/>
                <a:ext cx="71120" cy="1866899"/>
                <a:chOff x="6072187" y="3914775"/>
                <a:chExt cx="0" cy="2143125"/>
              </a:xfrm>
            </p:grpSpPr>
            <p:cxnSp>
              <p:nvCxnSpPr>
                <p:cNvPr id="33" name="直接连接符 220">
                  <a:extLst>
                    <a:ext uri="{FF2B5EF4-FFF2-40B4-BE49-F238E27FC236}">
                      <a16:creationId xmlns:a16="http://schemas.microsoft.com/office/drawing/2014/main" id="{8BF53C75-AF03-4218-91A0-CF197354E192}"/>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接连接符 221">
                  <a:extLst>
                    <a:ext uri="{FF2B5EF4-FFF2-40B4-BE49-F238E27FC236}">
                      <a16:creationId xmlns:a16="http://schemas.microsoft.com/office/drawing/2014/main" id="{8F54E177-1461-4BF0-B7D2-962AD2E2A05F}"/>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0" name="组合 217">
                <a:extLst>
                  <a:ext uri="{FF2B5EF4-FFF2-40B4-BE49-F238E27FC236}">
                    <a16:creationId xmlns:a16="http://schemas.microsoft.com/office/drawing/2014/main" id="{B358210F-C277-41A0-82EC-57E16C4042C1}"/>
                  </a:ext>
                </a:extLst>
              </p:cNvPr>
              <p:cNvGrpSpPr/>
              <p:nvPr/>
            </p:nvGrpSpPr>
            <p:grpSpPr>
              <a:xfrm rot="18900000" flipH="1">
                <a:off x="6050915" y="4019551"/>
                <a:ext cx="71120" cy="1866899"/>
                <a:chOff x="6072187" y="3914775"/>
                <a:chExt cx="0" cy="2143125"/>
              </a:xfrm>
            </p:grpSpPr>
            <p:cxnSp>
              <p:nvCxnSpPr>
                <p:cNvPr id="31" name="直接连接符 218">
                  <a:extLst>
                    <a:ext uri="{FF2B5EF4-FFF2-40B4-BE49-F238E27FC236}">
                      <a16:creationId xmlns:a16="http://schemas.microsoft.com/office/drawing/2014/main" id="{9C493D0E-178C-4C7D-945F-7E0BF791151E}"/>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直接连接符 219">
                  <a:extLst>
                    <a:ext uri="{FF2B5EF4-FFF2-40B4-BE49-F238E27FC236}">
                      <a16:creationId xmlns:a16="http://schemas.microsoft.com/office/drawing/2014/main" id="{6B5A93AE-ACC7-4866-976E-9D828ED03AFE}"/>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5" name="弧形 212">
              <a:extLst>
                <a:ext uri="{FF2B5EF4-FFF2-40B4-BE49-F238E27FC236}">
                  <a16:creationId xmlns:a16="http://schemas.microsoft.com/office/drawing/2014/main" id="{2BC34068-C9F2-4C34-B9EA-ACA712186FB8}"/>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000000"/>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39" name="组合 226">
            <a:extLst>
              <a:ext uri="{FF2B5EF4-FFF2-40B4-BE49-F238E27FC236}">
                <a16:creationId xmlns:a16="http://schemas.microsoft.com/office/drawing/2014/main" id="{6AADC884-BF35-43D0-BEE5-73EFDB3037DA}"/>
              </a:ext>
            </a:extLst>
          </p:cNvPr>
          <p:cNvGrpSpPr/>
          <p:nvPr/>
        </p:nvGrpSpPr>
        <p:grpSpPr>
          <a:xfrm>
            <a:off x="-118317" y="782449"/>
            <a:ext cx="1862063" cy="1142683"/>
            <a:chOff x="8726219" y="-661205"/>
            <a:chExt cx="2154936" cy="1322409"/>
          </a:xfrm>
        </p:grpSpPr>
        <p:sp>
          <p:nvSpPr>
            <p:cNvPr id="4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46" name="组合 56">
            <a:extLst>
              <a:ext uri="{FF2B5EF4-FFF2-40B4-BE49-F238E27FC236}">
                <a16:creationId xmlns:a16="http://schemas.microsoft.com/office/drawing/2014/main" id="{7D39ED9D-5878-4441-AB1D-F99339ADD1C8}"/>
              </a:ext>
            </a:extLst>
          </p:cNvPr>
          <p:cNvGrpSpPr/>
          <p:nvPr/>
        </p:nvGrpSpPr>
        <p:grpSpPr>
          <a:xfrm rot="2224307">
            <a:off x="1627864" y="4351999"/>
            <a:ext cx="555837" cy="545616"/>
            <a:chOff x="10646778" y="4753862"/>
            <a:chExt cx="751521" cy="737702"/>
          </a:xfrm>
        </p:grpSpPr>
        <p:sp>
          <p:nvSpPr>
            <p:cNvPr id="47" name="五角星 2">
              <a:extLst>
                <a:ext uri="{FF2B5EF4-FFF2-40B4-BE49-F238E27FC236}">
                  <a16:creationId xmlns:a16="http://schemas.microsoft.com/office/drawing/2014/main" id="{6F48DE5A-5A73-484B-861D-985EDFB7308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48" name="组合 58">
              <a:extLst>
                <a:ext uri="{FF2B5EF4-FFF2-40B4-BE49-F238E27FC236}">
                  <a16:creationId xmlns:a16="http://schemas.microsoft.com/office/drawing/2014/main" id="{16ED2BB6-37FB-470E-97CD-14B44F2429D4}"/>
                </a:ext>
              </a:extLst>
            </p:cNvPr>
            <p:cNvGrpSpPr/>
            <p:nvPr/>
          </p:nvGrpSpPr>
          <p:grpSpPr>
            <a:xfrm>
              <a:off x="10646778" y="4762829"/>
              <a:ext cx="749726" cy="728735"/>
              <a:chOff x="11012539" y="4493889"/>
              <a:chExt cx="749726" cy="728735"/>
            </a:xfrm>
          </p:grpSpPr>
          <p:sp>
            <p:nvSpPr>
              <p:cNvPr id="49" name="五角星 2">
                <a:extLst>
                  <a:ext uri="{FF2B5EF4-FFF2-40B4-BE49-F238E27FC236}">
                    <a16:creationId xmlns:a16="http://schemas.microsoft.com/office/drawing/2014/main" id="{A08E5E11-A1B1-45A4-9B12-0B34A0829B00}"/>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五角星 2">
                <a:extLst>
                  <a:ext uri="{FF2B5EF4-FFF2-40B4-BE49-F238E27FC236}">
                    <a16:creationId xmlns:a16="http://schemas.microsoft.com/office/drawing/2014/main" id="{92A24A47-C8D5-440B-B95F-4C7032531D6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五角星 2">
                <a:extLst>
                  <a:ext uri="{FF2B5EF4-FFF2-40B4-BE49-F238E27FC236}">
                    <a16:creationId xmlns:a16="http://schemas.microsoft.com/office/drawing/2014/main" id="{EF71113D-24F8-4237-A94D-7E1ACB308D87}"/>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grpSp>
        <p:nvGrpSpPr>
          <p:cNvPr id="52" name="组合 66">
            <a:extLst>
              <a:ext uri="{FF2B5EF4-FFF2-40B4-BE49-F238E27FC236}">
                <a16:creationId xmlns:a16="http://schemas.microsoft.com/office/drawing/2014/main" id="{32341CBD-1EB4-478F-AE9E-83AFAB649BBC}"/>
              </a:ext>
            </a:extLst>
          </p:cNvPr>
          <p:cNvGrpSpPr/>
          <p:nvPr/>
        </p:nvGrpSpPr>
        <p:grpSpPr>
          <a:xfrm>
            <a:off x="282142" y="4347435"/>
            <a:ext cx="1148113" cy="1482591"/>
            <a:chOff x="0" y="0"/>
            <a:chExt cx="3604899" cy="4899660"/>
          </a:xfrm>
        </p:grpSpPr>
        <p:grpSp>
          <p:nvGrpSpPr>
            <p:cNvPr id="53" name="组合 67">
              <a:extLst>
                <a:ext uri="{FF2B5EF4-FFF2-40B4-BE49-F238E27FC236}">
                  <a16:creationId xmlns:a16="http://schemas.microsoft.com/office/drawing/2014/main" id="{39CB4CBD-027B-450C-B46E-614EA1948B4D}"/>
                </a:ext>
              </a:extLst>
            </p:cNvPr>
            <p:cNvGrpSpPr/>
            <p:nvPr/>
          </p:nvGrpSpPr>
          <p:grpSpPr>
            <a:xfrm>
              <a:off x="0" y="0"/>
              <a:ext cx="1007745" cy="4896486"/>
              <a:chOff x="0" y="0"/>
              <a:chExt cx="1008112" cy="4752528"/>
            </a:xfrm>
          </p:grpSpPr>
          <p:sp>
            <p:nvSpPr>
              <p:cNvPr id="70" name="矩形 84">
                <a:extLst>
                  <a:ext uri="{FF2B5EF4-FFF2-40B4-BE49-F238E27FC236}">
                    <a16:creationId xmlns:a16="http://schemas.microsoft.com/office/drawing/2014/main" id="{8BC9B708-E0B8-4893-8A0D-9F24B084C59D}"/>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矩形 85">
                <a:extLst>
                  <a:ext uri="{FF2B5EF4-FFF2-40B4-BE49-F238E27FC236}">
                    <a16:creationId xmlns:a16="http://schemas.microsoft.com/office/drawing/2014/main" id="{E7D8C45E-D51E-43B2-84E8-53E4B958162E}"/>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矩形 86">
                <a:extLst>
                  <a:ext uri="{FF2B5EF4-FFF2-40B4-BE49-F238E27FC236}">
                    <a16:creationId xmlns:a16="http://schemas.microsoft.com/office/drawing/2014/main" id="{7DB73986-07E1-4AF3-85AC-F037BE743B1C}"/>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梯形 87">
                <a:extLst>
                  <a:ext uri="{FF2B5EF4-FFF2-40B4-BE49-F238E27FC236}">
                    <a16:creationId xmlns:a16="http://schemas.microsoft.com/office/drawing/2014/main" id="{7FAE96DE-F688-4B5C-9FE9-85119AD33049}"/>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等腰三角形 88">
                <a:extLst>
                  <a:ext uri="{FF2B5EF4-FFF2-40B4-BE49-F238E27FC236}">
                    <a16:creationId xmlns:a16="http://schemas.microsoft.com/office/drawing/2014/main" id="{89F81D00-8040-4755-884F-37C98821DD9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矩形 89">
                <a:extLst>
                  <a:ext uri="{FF2B5EF4-FFF2-40B4-BE49-F238E27FC236}">
                    <a16:creationId xmlns:a16="http://schemas.microsoft.com/office/drawing/2014/main" id="{B8952428-AFE2-4B13-BD69-F8D62BC0E5F8}"/>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同侧圆角矩形 90">
                <a:extLst>
                  <a:ext uri="{FF2B5EF4-FFF2-40B4-BE49-F238E27FC236}">
                    <a16:creationId xmlns:a16="http://schemas.microsoft.com/office/drawing/2014/main" id="{6C782E10-48B6-4B9D-9E85-C39908D390C3}"/>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54" name="组合 68">
              <a:extLst>
                <a:ext uri="{FF2B5EF4-FFF2-40B4-BE49-F238E27FC236}">
                  <a16:creationId xmlns:a16="http://schemas.microsoft.com/office/drawing/2014/main" id="{3E13C284-0CDD-400F-BD3D-DECBF74DEF9E}"/>
                </a:ext>
              </a:extLst>
            </p:cNvPr>
            <p:cNvGrpSpPr/>
            <p:nvPr/>
          </p:nvGrpSpPr>
          <p:grpSpPr>
            <a:xfrm>
              <a:off x="1162050" y="1371600"/>
              <a:ext cx="1007745" cy="3528060"/>
              <a:chOff x="1152128" y="1368152"/>
              <a:chExt cx="1008112" cy="4752528"/>
            </a:xfrm>
          </p:grpSpPr>
          <p:sp>
            <p:nvSpPr>
              <p:cNvPr id="63" name="矩形 77">
                <a:extLst>
                  <a:ext uri="{FF2B5EF4-FFF2-40B4-BE49-F238E27FC236}">
                    <a16:creationId xmlns:a16="http://schemas.microsoft.com/office/drawing/2014/main" id="{CF168AF5-30F2-41DC-B18D-CD10A06F2FEF}"/>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矩形 78">
                <a:extLst>
                  <a:ext uri="{FF2B5EF4-FFF2-40B4-BE49-F238E27FC236}">
                    <a16:creationId xmlns:a16="http://schemas.microsoft.com/office/drawing/2014/main" id="{328C1226-ED8C-41A9-83A9-FA340B974DF3}"/>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矩形 79">
                <a:extLst>
                  <a:ext uri="{FF2B5EF4-FFF2-40B4-BE49-F238E27FC236}">
                    <a16:creationId xmlns:a16="http://schemas.microsoft.com/office/drawing/2014/main" id="{96F44317-0822-4C34-A4D9-DCBB66BF00FF}"/>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梯形 80">
                <a:extLst>
                  <a:ext uri="{FF2B5EF4-FFF2-40B4-BE49-F238E27FC236}">
                    <a16:creationId xmlns:a16="http://schemas.microsoft.com/office/drawing/2014/main" id="{322A04CA-CAD4-4794-BF3D-4BF7530D9334}"/>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等腰三角形 81">
                <a:extLst>
                  <a:ext uri="{FF2B5EF4-FFF2-40B4-BE49-F238E27FC236}">
                    <a16:creationId xmlns:a16="http://schemas.microsoft.com/office/drawing/2014/main" id="{1176D03A-BF24-4FA7-B526-D2DF2517C020}"/>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矩形 82">
                <a:extLst>
                  <a:ext uri="{FF2B5EF4-FFF2-40B4-BE49-F238E27FC236}">
                    <a16:creationId xmlns:a16="http://schemas.microsoft.com/office/drawing/2014/main" id="{08F5EC6D-B27C-4223-929D-BD13F2061E66}"/>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同侧圆角矩形 83">
                <a:extLst>
                  <a:ext uri="{FF2B5EF4-FFF2-40B4-BE49-F238E27FC236}">
                    <a16:creationId xmlns:a16="http://schemas.microsoft.com/office/drawing/2014/main" id="{4BD48DD3-5810-48EE-96F8-B2DF389073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55" name="组合 69">
              <a:extLst>
                <a:ext uri="{FF2B5EF4-FFF2-40B4-BE49-F238E27FC236}">
                  <a16:creationId xmlns:a16="http://schemas.microsoft.com/office/drawing/2014/main" id="{2112C672-EBCB-4EEC-9237-B990507857C2}"/>
                </a:ext>
              </a:extLst>
            </p:cNvPr>
            <p:cNvGrpSpPr/>
            <p:nvPr/>
          </p:nvGrpSpPr>
          <p:grpSpPr>
            <a:xfrm>
              <a:off x="2381253" y="152400"/>
              <a:ext cx="1223646" cy="4738370"/>
              <a:chOff x="2376264" y="157967"/>
              <a:chExt cx="1008112" cy="4964224"/>
            </a:xfrm>
          </p:grpSpPr>
          <p:sp>
            <p:nvSpPr>
              <p:cNvPr id="56" name="矩形 70">
                <a:extLst>
                  <a:ext uri="{FF2B5EF4-FFF2-40B4-BE49-F238E27FC236}">
                    <a16:creationId xmlns:a16="http://schemas.microsoft.com/office/drawing/2014/main" id="{45334AD4-07B6-420E-B397-A56C90F4DE5C}"/>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矩形 71">
                <a:extLst>
                  <a:ext uri="{FF2B5EF4-FFF2-40B4-BE49-F238E27FC236}">
                    <a16:creationId xmlns:a16="http://schemas.microsoft.com/office/drawing/2014/main" id="{30134062-8B78-43CD-BD4B-1267E1F6966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矩形 72">
                <a:extLst>
                  <a:ext uri="{FF2B5EF4-FFF2-40B4-BE49-F238E27FC236}">
                    <a16:creationId xmlns:a16="http://schemas.microsoft.com/office/drawing/2014/main" id="{32472FC1-F872-4B59-BA85-11E15A5C3B54}"/>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梯形 73">
                <a:extLst>
                  <a:ext uri="{FF2B5EF4-FFF2-40B4-BE49-F238E27FC236}">
                    <a16:creationId xmlns:a16="http://schemas.microsoft.com/office/drawing/2014/main" id="{F11FDCB6-4649-4C83-BE53-AF5842EFA1AE}"/>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等腰三角形 74">
                <a:extLst>
                  <a:ext uri="{FF2B5EF4-FFF2-40B4-BE49-F238E27FC236}">
                    <a16:creationId xmlns:a16="http://schemas.microsoft.com/office/drawing/2014/main" id="{78431B43-E8D8-4D90-91B4-18CBB8690A74}"/>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矩形 75">
                <a:extLst>
                  <a:ext uri="{FF2B5EF4-FFF2-40B4-BE49-F238E27FC236}">
                    <a16:creationId xmlns:a16="http://schemas.microsoft.com/office/drawing/2014/main" id="{E956291B-3F04-483C-83B1-83CCC5039460}"/>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同侧圆角矩形 76">
                <a:extLst>
                  <a:ext uri="{FF2B5EF4-FFF2-40B4-BE49-F238E27FC236}">
                    <a16:creationId xmlns:a16="http://schemas.microsoft.com/office/drawing/2014/main" id="{45996826-568B-451D-B986-94D11C3BAC22}"/>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grpSp>
        <p:nvGrpSpPr>
          <p:cNvPr id="77" name="组合 91">
            <a:extLst>
              <a:ext uri="{FF2B5EF4-FFF2-40B4-BE49-F238E27FC236}">
                <a16:creationId xmlns:a16="http://schemas.microsoft.com/office/drawing/2014/main" id="{EB20AB95-6805-4C35-A553-0F62B7934685}"/>
              </a:ext>
            </a:extLst>
          </p:cNvPr>
          <p:cNvGrpSpPr/>
          <p:nvPr/>
        </p:nvGrpSpPr>
        <p:grpSpPr>
          <a:xfrm flipH="1">
            <a:off x="89430" y="5193521"/>
            <a:ext cx="2230455" cy="1398935"/>
            <a:chOff x="594424" y="1153191"/>
            <a:chExt cx="2605976" cy="1634460"/>
          </a:xfrm>
        </p:grpSpPr>
        <p:sp>
          <p:nvSpPr>
            <p:cNvPr id="78" name="任意多边形 92">
              <a:extLst>
                <a:ext uri="{FF2B5EF4-FFF2-40B4-BE49-F238E27FC236}">
                  <a16:creationId xmlns:a16="http://schemas.microsoft.com/office/drawing/2014/main" id="{55EB8555-6E66-4A5F-B85D-C1B95696198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任意多边形 93">
              <a:extLst>
                <a:ext uri="{FF2B5EF4-FFF2-40B4-BE49-F238E27FC236}">
                  <a16:creationId xmlns:a16="http://schemas.microsoft.com/office/drawing/2014/main" id="{3125264B-DDFA-4397-A28D-E360976F9F96}"/>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CN" altLang="en-US" sz="1400" b="0" i="0" u="none" strike="noStrike" kern="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8DEB29F8-95FF-FE31-E909-2C2118873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548" y="1877302"/>
            <a:ext cx="11154609" cy="2655179"/>
          </a:xfrm>
          <a:prstGeom prst="rect">
            <a:avLst/>
          </a:prstGeom>
        </p:spPr>
      </p:pic>
      <p:pic>
        <p:nvPicPr>
          <p:cNvPr id="80" name="Picture 79">
            <a:extLst>
              <a:ext uri="{FF2B5EF4-FFF2-40B4-BE49-F238E27FC236}">
                <a16:creationId xmlns:a16="http://schemas.microsoft.com/office/drawing/2014/main" id="{F59DAC80-57A2-4329-AAEE-36259BDD3924}"/>
              </a:ext>
            </a:extLst>
          </p:cNvPr>
          <p:cNvPicPr>
            <a:picLocks noChangeAspect="1"/>
          </p:cNvPicPr>
          <p:nvPr/>
        </p:nvPicPr>
        <p:blipFill>
          <a:blip r:embed="rId7"/>
          <a:stretch>
            <a:fillRect/>
          </a:stretch>
        </p:blipFill>
        <p:spPr>
          <a:xfrm>
            <a:off x="3263558" y="1057126"/>
            <a:ext cx="5468586" cy="1121761"/>
          </a:xfrm>
          <a:prstGeom prst="rect">
            <a:avLst/>
          </a:prstGeom>
        </p:spPr>
      </p:pic>
      <p:pic>
        <p:nvPicPr>
          <p:cNvPr id="4" name="Picture 3">
            <a:extLst>
              <a:ext uri="{FF2B5EF4-FFF2-40B4-BE49-F238E27FC236}">
                <a16:creationId xmlns:a16="http://schemas.microsoft.com/office/drawing/2014/main" id="{29BC1C30-EF47-9D00-0EBC-14FD9259C8FC}"/>
              </a:ext>
            </a:extLst>
          </p:cNvPr>
          <p:cNvPicPr>
            <a:picLocks noChangeAspect="1"/>
          </p:cNvPicPr>
          <p:nvPr/>
        </p:nvPicPr>
        <p:blipFill>
          <a:blip r:embed="rId8"/>
          <a:stretch>
            <a:fillRect/>
          </a:stretch>
        </p:blipFill>
        <p:spPr>
          <a:xfrm>
            <a:off x="1455008" y="2361367"/>
            <a:ext cx="9510584" cy="1639966"/>
          </a:xfrm>
          <a:prstGeom prst="rect">
            <a:avLst/>
          </a:prstGeom>
        </p:spPr>
      </p:pic>
    </p:spTree>
    <p:custDataLst>
      <p:tags r:id="rId1"/>
    </p:custDataLst>
    <p:extLst>
      <p:ext uri="{BB962C8B-B14F-4D97-AF65-F5344CB8AC3E}">
        <p14:creationId xmlns:p14="http://schemas.microsoft.com/office/powerpoint/2010/main" val="207176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pSp>
        <p:nvGrpSpPr>
          <p:cNvPr id="14" name="Group 13">
            <a:extLst>
              <a:ext uri="{FF2B5EF4-FFF2-40B4-BE49-F238E27FC236}">
                <a16:creationId xmlns:a16="http://schemas.microsoft.com/office/drawing/2014/main" id="{50805174-DBEF-436E-AC2C-3D4E781DD6E7}"/>
              </a:ext>
            </a:extLst>
          </p:cNvPr>
          <p:cNvGrpSpPr/>
          <p:nvPr/>
        </p:nvGrpSpPr>
        <p:grpSpPr>
          <a:xfrm>
            <a:off x="446420" y="312615"/>
            <a:ext cx="11469655" cy="1236474"/>
            <a:chOff x="446420" y="312616"/>
            <a:chExt cx="4735742" cy="2712138"/>
          </a:xfrm>
        </p:grpSpPr>
        <p:sp>
          <p:nvSpPr>
            <p:cNvPr id="15" name="Google Shape;1999;p46">
              <a:extLst>
                <a:ext uri="{FF2B5EF4-FFF2-40B4-BE49-F238E27FC236}">
                  <a16:creationId xmlns:a16="http://schemas.microsoft.com/office/drawing/2014/main" id="{0EC02DFC-C8EB-48A0-8F61-B5C029B1D2DE}"/>
                </a:ext>
              </a:extLst>
            </p:cNvPr>
            <p:cNvSpPr/>
            <p:nvPr/>
          </p:nvSpPr>
          <p:spPr>
            <a:xfrm>
              <a:off x="494854" y="312616"/>
              <a:ext cx="4687308" cy="2552644"/>
            </a:xfrm>
            <a:prstGeom prst="roundRect">
              <a:avLst>
                <a:gd name="adj" fmla="val 10839"/>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D17D92">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B8C187E6-6C8F-4962-B8EA-FDFC3B59F1D4}"/>
                </a:ext>
              </a:extLst>
            </p:cNvPr>
            <p:cNvSpPr txBox="1"/>
            <p:nvPr/>
          </p:nvSpPr>
          <p:spPr>
            <a:xfrm>
              <a:off x="446420" y="661935"/>
              <a:ext cx="4628439" cy="236281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Hãy nói hoặc viết về các cơ quan tiêu hoá, tuần hoàn và thần kinh theo gợi ý dưới đây.</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Vibur"/>
              </a:endParaRPr>
            </a:p>
          </p:txBody>
        </p:sp>
      </p:grpSp>
      <p:pic>
        <p:nvPicPr>
          <p:cNvPr id="3" name="Picture 2">
            <a:extLst>
              <a:ext uri="{FF2B5EF4-FFF2-40B4-BE49-F238E27FC236}">
                <a16:creationId xmlns:a16="http://schemas.microsoft.com/office/drawing/2014/main" id="{EE11C5A2-4214-2F2E-5953-59FD399BEF8F}"/>
              </a:ext>
            </a:extLst>
          </p:cNvPr>
          <p:cNvPicPr>
            <a:picLocks noChangeAspect="1"/>
          </p:cNvPicPr>
          <p:nvPr/>
        </p:nvPicPr>
        <p:blipFill>
          <a:blip r:embed="rId4"/>
          <a:stretch>
            <a:fillRect/>
          </a:stretch>
        </p:blipFill>
        <p:spPr>
          <a:xfrm>
            <a:off x="3309937" y="1643062"/>
            <a:ext cx="6412297" cy="509111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pic>
        <p:nvPicPr>
          <p:cNvPr id="2" name="Picture 1">
            <a:extLst>
              <a:ext uri="{FF2B5EF4-FFF2-40B4-BE49-F238E27FC236}">
                <a16:creationId xmlns:a16="http://schemas.microsoft.com/office/drawing/2014/main" id="{1A64E2DA-BD62-72A9-11EC-15451B19A54E}"/>
              </a:ext>
            </a:extLst>
          </p:cNvPr>
          <p:cNvPicPr>
            <a:picLocks noChangeAspect="1"/>
          </p:cNvPicPr>
          <p:nvPr/>
        </p:nvPicPr>
        <p:blipFill>
          <a:blip r:embed="rId4"/>
          <a:stretch>
            <a:fillRect/>
          </a:stretch>
        </p:blipFill>
        <p:spPr>
          <a:xfrm>
            <a:off x="1538943" y="0"/>
            <a:ext cx="9710081" cy="6857086"/>
          </a:xfrm>
          <a:prstGeom prst="rect">
            <a:avLst/>
          </a:prstGeom>
        </p:spPr>
      </p:pic>
      <p:sp>
        <p:nvSpPr>
          <p:cNvPr id="3" name="Rectangle: Rounded Corners 2">
            <a:extLst>
              <a:ext uri="{FF2B5EF4-FFF2-40B4-BE49-F238E27FC236}">
                <a16:creationId xmlns:a16="http://schemas.microsoft.com/office/drawing/2014/main" id="{7620B757-F40E-661B-A926-8365A2F74D71}"/>
              </a:ext>
            </a:extLst>
          </p:cNvPr>
          <p:cNvSpPr/>
          <p:nvPr/>
        </p:nvSpPr>
        <p:spPr>
          <a:xfrm>
            <a:off x="4343400" y="3371850"/>
            <a:ext cx="20288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Calibri" panose="020F0502020204030204" pitchFamily="34" charset="0"/>
                <a:cs typeface="Calibri" panose="020F0502020204030204" pitchFamily="34" charset="0"/>
              </a:rPr>
              <a:t>Cơ quan tiêu hóa</a:t>
            </a:r>
            <a:endParaRPr lang="en-US" sz="2800" b="1"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E42C19A9-CA82-008E-C124-39598BF6F71A}"/>
              </a:ext>
            </a:extLst>
          </p:cNvPr>
          <p:cNvSpPr/>
          <p:nvPr/>
        </p:nvSpPr>
        <p:spPr>
          <a:xfrm>
            <a:off x="6600825" y="3390900"/>
            <a:ext cx="20288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latin typeface="Calibri" panose="020F0502020204030204" pitchFamily="34" charset="0"/>
                <a:cs typeface="Calibri" panose="020F0502020204030204" pitchFamily="34" charset="0"/>
              </a:rPr>
              <a:t>Cơ quan tuần hoàn</a:t>
            </a:r>
            <a:endParaRPr lang="en-US" sz="28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AFD56A00-DE11-D025-D393-3C292FE54065}"/>
              </a:ext>
            </a:extLst>
          </p:cNvPr>
          <p:cNvSpPr/>
          <p:nvPr/>
        </p:nvSpPr>
        <p:spPr>
          <a:xfrm>
            <a:off x="8972550" y="3362325"/>
            <a:ext cx="20288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latin typeface="Calibri" panose="020F0502020204030204" pitchFamily="34" charset="0"/>
                <a:cs typeface="Calibri" panose="020F0502020204030204" pitchFamily="34" charset="0"/>
              </a:rPr>
              <a:t>Cơ quan thần kinh</a:t>
            </a:r>
            <a:endParaRPr lang="en-US" sz="2800" b="1"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CB3EFC74-B29F-0C25-7B84-F67B21EC0562}"/>
              </a:ext>
            </a:extLst>
          </p:cNvPr>
          <p:cNvSpPr/>
          <p:nvPr/>
        </p:nvSpPr>
        <p:spPr>
          <a:xfrm>
            <a:off x="4343400" y="4524375"/>
            <a:ext cx="22955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Calibri" panose="020F0502020204030204" pitchFamily="34" charset="0"/>
                <a:cs typeface="Calibri" panose="020F0502020204030204" pitchFamily="34" charset="0"/>
              </a:rPr>
              <a:t>Ống</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tiêu</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hóa</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và</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tuyến</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tiêu</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hóa</a:t>
            </a:r>
            <a:endParaRPr lang="en-US" sz="2400" b="1"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90C42C96-C56E-D4EB-6E16-7FAB0EB1EE7A}"/>
              </a:ext>
            </a:extLst>
          </p:cNvPr>
          <p:cNvSpPr/>
          <p:nvPr/>
        </p:nvSpPr>
        <p:spPr>
          <a:xfrm>
            <a:off x="6877050" y="4543425"/>
            <a:ext cx="1828800"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0000"/>
                </a:solidFill>
                <a:latin typeface="Calibri" panose="020F0502020204030204" pitchFamily="34" charset="0"/>
                <a:cs typeface="Calibri" panose="020F0502020204030204" pitchFamily="34" charset="0"/>
              </a:rPr>
              <a:t>Tim, </a:t>
            </a:r>
            <a:r>
              <a:rPr lang="en-US" sz="2400" b="1" dirty="0" err="1">
                <a:solidFill>
                  <a:srgbClr val="000000"/>
                </a:solidFill>
                <a:latin typeface="Calibri" panose="020F0502020204030204" pitchFamily="34" charset="0"/>
                <a:cs typeface="Calibri" panose="020F0502020204030204" pitchFamily="34" charset="0"/>
              </a:rPr>
              <a:t>phổi</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não</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thận</a:t>
            </a:r>
            <a:endParaRPr lang="en-US" sz="2400" b="1"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BB959F-F9A6-406E-E39C-1E8E65E6D640}"/>
              </a:ext>
            </a:extLst>
          </p:cNvPr>
          <p:cNvSpPr/>
          <p:nvPr/>
        </p:nvSpPr>
        <p:spPr>
          <a:xfrm>
            <a:off x="8943975" y="4457700"/>
            <a:ext cx="22193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rgbClr val="000000"/>
                </a:solidFill>
                <a:latin typeface="Calibri" panose="020F0502020204030204" pitchFamily="34" charset="0"/>
                <a:cs typeface="Calibri" panose="020F0502020204030204" pitchFamily="34" charset="0"/>
              </a:rPr>
              <a:t>B</a:t>
            </a:r>
            <a:r>
              <a:rPr lang="vi-VN" sz="2200" b="1" dirty="0">
                <a:solidFill>
                  <a:srgbClr val="000000"/>
                </a:solidFill>
                <a:latin typeface="Calibri" panose="020F0502020204030204" pitchFamily="34" charset="0"/>
                <a:cs typeface="Calibri" panose="020F0502020204030204" pitchFamily="34" charset="0"/>
              </a:rPr>
              <a:t>ộ phận trung ương và bộ phận ngoại biên </a:t>
            </a:r>
            <a:endParaRPr lang="en-US" sz="2200" b="1"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820422D7-D04F-9E24-3254-994BDA5603A3}"/>
              </a:ext>
            </a:extLst>
          </p:cNvPr>
          <p:cNvSpPr/>
          <p:nvPr/>
        </p:nvSpPr>
        <p:spPr>
          <a:xfrm>
            <a:off x="4248150" y="5734050"/>
            <a:ext cx="22193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600" b="1" dirty="0">
                <a:solidFill>
                  <a:srgbClr val="000000"/>
                </a:solidFill>
                <a:latin typeface="Calibri" panose="020F0502020204030204" pitchFamily="34" charset="0"/>
                <a:cs typeface="Calibri" panose="020F0502020204030204" pitchFamily="34" charset="0"/>
              </a:rPr>
              <a:t>Biến đổi thức ăn thành các chất dinh dưỡng nuôi cơ thể và thải các chất cặn bã ra ngoài.</a:t>
            </a:r>
            <a:endParaRPr lang="en-US" sz="1600" b="1"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5517549C-8CB3-8E2C-87AC-22E591FC92BA}"/>
              </a:ext>
            </a:extLst>
          </p:cNvPr>
          <p:cNvSpPr/>
          <p:nvPr/>
        </p:nvSpPr>
        <p:spPr>
          <a:xfrm>
            <a:off x="6600825" y="5648325"/>
            <a:ext cx="22193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600" b="1" dirty="0">
                <a:solidFill>
                  <a:srgbClr val="000000"/>
                </a:solidFill>
                <a:latin typeface="Calibri" panose="020F0502020204030204" pitchFamily="34" charset="0"/>
                <a:cs typeface="Calibri" panose="020F0502020204030204" pitchFamily="34" charset="0"/>
              </a:rPr>
              <a:t>Vận chuyển máu từ tim đến các cơ quan của cơ thể; vận chuyển máu từ các cơ quan của cơ thể trở về tim.</a:t>
            </a:r>
            <a:endParaRPr lang="en-US" sz="1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6E35EFC-3CA5-39EE-78D9-35AFB39E11E4}"/>
              </a:ext>
            </a:extLst>
          </p:cNvPr>
          <p:cNvSpPr/>
          <p:nvPr/>
        </p:nvSpPr>
        <p:spPr>
          <a:xfrm>
            <a:off x="8858250" y="5676900"/>
            <a:ext cx="2295525" cy="9048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600" b="1" dirty="0">
                <a:solidFill>
                  <a:srgbClr val="000000"/>
                </a:solidFill>
                <a:latin typeface="Calibri" panose="020F0502020204030204" pitchFamily="34" charset="0"/>
                <a:cs typeface="Calibri" panose="020F0502020204030204" pitchFamily="34" charset="0"/>
              </a:rPr>
              <a:t>Tiếp nhận và trả lời kích thích từ bên trong và bên ngoài cơ thể; điều khiển, phối hợp mọi hoạt động của cơ thể.</a:t>
            </a:r>
            <a:endParaRPr lang="en-US" sz="16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15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6B2E14B-50EB-4396-8FE8-BB7A41A67C1E}"/>
              </a:ext>
            </a:extLst>
          </p:cNvPr>
          <p:cNvSpPr/>
          <p:nvPr/>
        </p:nvSpPr>
        <p:spPr>
          <a:xfrm>
            <a:off x="94588" y="220714"/>
            <a:ext cx="11860924"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oy, doll, vector graphics&#10;&#10;Description automatically generated">
            <a:extLst>
              <a:ext uri="{FF2B5EF4-FFF2-40B4-BE49-F238E27FC236}">
                <a16:creationId xmlns:a16="http://schemas.microsoft.com/office/drawing/2014/main" id="{808E1C1D-A7C7-4636-9640-ADE3D7435C4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01998" y="0"/>
            <a:ext cx="10588003" cy="7040161"/>
          </a:xfrm>
          <a:prstGeom prst="rect">
            <a:avLst/>
          </a:prstGeom>
        </p:spPr>
      </p:pic>
      <p:pic>
        <p:nvPicPr>
          <p:cNvPr id="3" name="Picture 2">
            <a:extLst>
              <a:ext uri="{FF2B5EF4-FFF2-40B4-BE49-F238E27FC236}">
                <a16:creationId xmlns:a16="http://schemas.microsoft.com/office/drawing/2014/main" id="{13E85597-F61E-1F2B-B134-34E403564BFD}"/>
              </a:ext>
            </a:extLst>
          </p:cNvPr>
          <p:cNvPicPr>
            <a:picLocks noChangeAspect="1"/>
          </p:cNvPicPr>
          <p:nvPr/>
        </p:nvPicPr>
        <p:blipFill>
          <a:blip r:embed="rId4"/>
          <a:stretch>
            <a:fillRect/>
          </a:stretch>
        </p:blipFill>
        <p:spPr>
          <a:xfrm>
            <a:off x="3369698" y="2463880"/>
            <a:ext cx="5700254" cy="1072989"/>
          </a:xfrm>
          <a:prstGeom prst="rect">
            <a:avLst/>
          </a:prstGeom>
        </p:spPr>
      </p:pic>
      <p:sp>
        <p:nvSpPr>
          <p:cNvPr id="10" name="TextBox 9">
            <a:extLst>
              <a:ext uri="{FF2B5EF4-FFF2-40B4-BE49-F238E27FC236}">
                <a16:creationId xmlns:a16="http://schemas.microsoft.com/office/drawing/2014/main" id="{51F51B86-BB59-FD70-094A-F1598BB37D11}"/>
              </a:ext>
            </a:extLst>
          </p:cNvPr>
          <p:cNvSpPr txBox="1"/>
          <p:nvPr/>
        </p:nvSpPr>
        <p:spPr>
          <a:xfrm>
            <a:off x="2912165" y="3422159"/>
            <a:ext cx="6142382" cy="3416320"/>
          </a:xfrm>
          <a:prstGeom prst="rect">
            <a:avLst/>
          </a:prstGeom>
          <a:noFill/>
        </p:spPr>
        <p:txBody>
          <a:bodyPr wrap="square">
            <a:spAutoFit/>
          </a:bodyPr>
          <a:lstStyle/>
          <a:p>
            <a:pPr marL="457200" lvl="0" indent="-457200" algn="just">
              <a:buFont typeface="Arial" panose="020B0604020202020204" pitchFamily="34" charset="0"/>
              <a:buChar char="•"/>
              <a:defRPr/>
            </a:pPr>
            <a:r>
              <a:rPr lang="en-US" sz="2400" b="1" dirty="0">
                <a:solidFill>
                  <a:prstClr val="black"/>
                </a:solidFill>
                <a:latin typeface="Cambria" panose="02040503050406030204" pitchFamily="18" charset="0"/>
                <a:ea typeface="Cambria" panose="02040503050406030204" pitchFamily="18" charset="0"/>
              </a:rPr>
              <a:t>M</a:t>
            </a:r>
            <a:r>
              <a:rPr lang="vi-VN" sz="2400" b="1" dirty="0">
                <a:solidFill>
                  <a:prstClr val="black"/>
                </a:solidFill>
                <a:latin typeface="Cambria" panose="02040503050406030204" pitchFamily="18" charset="0"/>
                <a:ea typeface="Cambria" panose="02040503050406030204" pitchFamily="18" charset="0"/>
              </a:rPr>
              <a:t>ỗi nhóm cử một bạn lên chơi. Các bạn tham gia chơi được quan sát các đồ vật đặt trên khay trong khoảng 1 đến 2 phút. Sau đó, dùng khăn che lại.</a:t>
            </a:r>
          </a:p>
          <a:p>
            <a:pPr marL="457200" lvl="0" indent="-457200" algn="just">
              <a:buFont typeface="Arial" panose="020B0604020202020204" pitchFamily="34" charset="0"/>
              <a:buChar char="•"/>
              <a:defRPr/>
            </a:pPr>
            <a:r>
              <a:rPr lang="vi-VN" sz="2400" b="1" dirty="0">
                <a:solidFill>
                  <a:prstClr val="black"/>
                </a:solidFill>
                <a:latin typeface="Cambria" panose="02040503050406030204" pitchFamily="18" charset="0"/>
                <a:ea typeface="Cambria" panose="02040503050406030204" pitchFamily="18" charset="0"/>
              </a:rPr>
              <a:t>Đại diện các nhóm viết lại những thứ các em nhìn thấy trong khay. Trong cùng một thời gian, ai viết được nhiều và đúng tên các đồ vật có trong khay là thắng cuộc.</a:t>
            </a:r>
          </a:p>
        </p:txBody>
      </p:sp>
    </p:spTree>
    <p:custDataLst>
      <p:tags r:id="rId1"/>
    </p:custDataLst>
    <p:extLst>
      <p:ext uri="{BB962C8B-B14F-4D97-AF65-F5344CB8AC3E}">
        <p14:creationId xmlns:p14="http://schemas.microsoft.com/office/powerpoint/2010/main" val="10881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pic>
        <p:nvPicPr>
          <p:cNvPr id="8" name="Picture 7">
            <a:extLst>
              <a:ext uri="{FF2B5EF4-FFF2-40B4-BE49-F238E27FC236}">
                <a16:creationId xmlns:a16="http://schemas.microsoft.com/office/drawing/2014/main" id="{A27BA0F9-650F-2DFE-852E-C69B1DE8A47B}"/>
              </a:ext>
            </a:extLst>
          </p:cNvPr>
          <p:cNvPicPr>
            <a:picLocks noChangeAspect="1"/>
          </p:cNvPicPr>
          <p:nvPr/>
        </p:nvPicPr>
        <p:blipFill>
          <a:blip r:embed="rId4"/>
          <a:stretch>
            <a:fillRect/>
          </a:stretch>
        </p:blipFill>
        <p:spPr>
          <a:xfrm>
            <a:off x="1065764" y="924753"/>
            <a:ext cx="10171934" cy="4989030"/>
          </a:xfrm>
          <a:prstGeom prst="rect">
            <a:avLst/>
          </a:prstGeom>
        </p:spPr>
      </p:pic>
    </p:spTree>
    <p:custDataLst>
      <p:tags r:id="rId1"/>
    </p:custDataLst>
    <p:extLst>
      <p:ext uri="{BB962C8B-B14F-4D97-AF65-F5344CB8AC3E}">
        <p14:creationId xmlns:p14="http://schemas.microsoft.com/office/powerpoint/2010/main" val="36863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627" y="1121248"/>
            <a:ext cx="8281341" cy="3761728"/>
          </a:xfrm>
          <a:prstGeom prst="rect">
            <a:avLst/>
          </a:prstGeom>
        </p:spPr>
      </p:pic>
      <p:sp>
        <p:nvSpPr>
          <p:cNvPr id="17" name="Rectangle 3"/>
          <p:cNvSpPr>
            <a:spLocks noChangeArrowheads="1"/>
          </p:cNvSpPr>
          <p:nvPr/>
        </p:nvSpPr>
        <p:spPr bwMode="auto">
          <a:xfrm>
            <a:off x="1835471" y="2013797"/>
            <a:ext cx="7279954" cy="299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0" indent="0" algn="just" defTabSz="1219170">
              <a:buClr>
                <a:srgbClr val="000000"/>
              </a:buClr>
            </a:pPr>
            <a:r>
              <a:rPr lang="vi-VN" altLang="en-US" sz="4800" b="1" kern="0" dirty="0">
                <a:solidFill>
                  <a:srgbClr val="CDBBFC">
                    <a:lumMod val="10000"/>
                  </a:srgbClr>
                </a:solidFill>
                <a:latin typeface="Calibri" panose="020F0502020204030204" pitchFamily="34" charset="0"/>
                <a:cs typeface="Calibri" panose="020F0502020204030204" pitchFamily="34" charset="0"/>
                <a:sym typeface="Arial"/>
              </a:rPr>
              <a:t>Cơ quan nào giúp em thực hiện các trò chơi trên?</a:t>
            </a:r>
            <a:endParaRPr kumimoji="0" lang="en-US" altLang="en-US" sz="3200" b="0" i="0" u="none" strike="noStrike" kern="0" cap="none" spc="0" normalizeH="0" baseline="0" noProof="0" dirty="0">
              <a:ln>
                <a:noFill/>
              </a:ln>
              <a:solidFill>
                <a:srgbClr val="CDBBFC">
                  <a:lumMod val="1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661830" y="2012890"/>
            <a:ext cx="5028967" cy="5028967"/>
          </a:xfrm>
          <a:prstGeom prst="rect">
            <a:avLst/>
          </a:prstGeom>
        </p:spPr>
      </p:pic>
    </p:spTree>
    <p:custDataLst>
      <p:tags r:id="rId1"/>
    </p:custDataLst>
    <p:extLst>
      <p:ext uri="{BB962C8B-B14F-4D97-AF65-F5344CB8AC3E}">
        <p14:creationId xmlns:p14="http://schemas.microsoft.com/office/powerpoint/2010/main" val="7472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29-TNXH-Ôn tập chủ đề Con người và sức khỏe (Tiết 1)[20240409084734444].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245</Words>
  <Application>Microsoft Office PowerPoint</Application>
  <PresentationFormat>Widescreen</PresentationFormat>
  <Paragraphs>18</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Cambria</vt:lpstr>
      <vt:lpstr>inpin heiti</vt:lpstr>
      <vt:lpstr>Times New Roman</vt:lpstr>
      <vt:lpstr>Learning the Days of the Week by Slidesgo </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15</cp:revision>
  <dcterms:created xsi:type="dcterms:W3CDTF">2023-03-17T23:57:03Z</dcterms:created>
  <dcterms:modified xsi:type="dcterms:W3CDTF">2024-04-09T01:48:15Z</dcterms:modified>
</cp:coreProperties>
</file>