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84" r:id="rId2"/>
    <p:sldId id="279" r:id="rId3"/>
    <p:sldId id="280" r:id="rId4"/>
    <p:sldId id="281" r:id="rId5"/>
    <p:sldId id="283" r:id="rId6"/>
    <p:sldId id="282" r:id="rId7"/>
  </p:sldIdLst>
  <p:sldSz cx="16276638" cy="9144000"/>
  <p:notesSz cx="6858000" cy="9144000"/>
  <p:custDataLst>
    <p:tags r:id="rId9"/>
  </p:custDataLst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47" d="100"/>
          <a:sy n="47" d="100"/>
        </p:scale>
        <p:origin x="152" y="64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09-Apr-24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09-Apr-24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09-Apr-24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09-Apr-24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09-Apr-24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09-Apr-24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09-Apr-24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09-Apr-24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09-Apr-24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09-Apr-24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09-Apr-24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09-Apr-24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09-Apr-24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40E3A9F1-4B85-1518-8581-A479D2F012E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" y="5966"/>
            <a:ext cx="16255403" cy="913207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F87CAA1-2A30-15DE-46EF-BC77529C41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8439" y="1702677"/>
            <a:ext cx="10939766" cy="608055"/>
          </a:xfrm>
          <a:prstGeom prst="rect">
            <a:avLst/>
          </a:prstGeom>
          <a:noFill/>
          <a:ln>
            <a:noFill/>
          </a:ln>
          <a:effectLst/>
        </p:spPr>
        <p:txBody>
          <a:bodyPr lIns="122018" tIns="61009" rIns="122018" bIns="61009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ĐÔ THỊ VIỆT HƯNG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042B2C-75C6-02A5-EC11-D148A90624DC}"/>
              </a:ext>
            </a:extLst>
          </p:cNvPr>
          <p:cNvSpPr/>
          <p:nvPr/>
        </p:nvSpPr>
        <p:spPr>
          <a:xfrm>
            <a:off x="2430913" y="5248478"/>
            <a:ext cx="11414823" cy="3763695"/>
          </a:xfrm>
          <a:prstGeom prst="rect">
            <a:avLst/>
          </a:prstGeom>
          <a:noFill/>
        </p:spPr>
        <p:txBody>
          <a:bodyPr spcFirstLastPara="1" wrap="none" lIns="122018" tIns="61009" rIns="122018" bIns="61009">
            <a:prstTxWarp prst="textArchUp">
              <a:avLst>
                <a:gd name="adj" fmla="val 10750156"/>
              </a:avLst>
            </a:prstTxWarp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7200" b="1" dirty="0">
                <a:ln w="24500" cmpd="dbl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GIẢNG ĐIỆN TỬ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sz="7200" b="1">
                <a:ln w="24500" cmpd="dbl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KHỐI </a:t>
            </a:r>
            <a:r>
              <a:rPr lang="en-US" sz="7200" b="1" dirty="0">
                <a:ln w="24500" cmpd="dbl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pic>
        <p:nvPicPr>
          <p:cNvPr id="6" name="Hình ảnh 3">
            <a:extLst>
              <a:ext uri="{FF2B5EF4-FFF2-40B4-BE49-F238E27FC236}">
                <a16:creationId xmlns:a16="http://schemas.microsoft.com/office/drawing/2014/main" id="{1D06DA11-F90D-FF11-5748-7BDE94480B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790" y="1093415"/>
            <a:ext cx="1744742" cy="1787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Hình chữ nhật 1">
            <a:extLst>
              <a:ext uri="{FF2B5EF4-FFF2-40B4-BE49-F238E27FC236}">
                <a16:creationId xmlns:a16="http://schemas.microsoft.com/office/drawing/2014/main" id="{2ED74E39-3004-EA47-095A-D77D1F42A02C}"/>
              </a:ext>
            </a:extLst>
          </p:cNvPr>
          <p:cNvSpPr/>
          <p:nvPr/>
        </p:nvSpPr>
        <p:spPr>
          <a:xfrm>
            <a:off x="3547673" y="6533782"/>
            <a:ext cx="8953306" cy="1477119"/>
          </a:xfrm>
          <a:prstGeom prst="rect">
            <a:avLst/>
          </a:prstGeom>
          <a:noFill/>
        </p:spPr>
        <p:txBody>
          <a:bodyPr wrap="none" lIns="121708" tIns="60857" rIns="121708" bIns="60857">
            <a:spAutoFit/>
          </a:bodyPr>
          <a:lstStyle/>
          <a:p>
            <a:pPr algn="ctr">
              <a:defRPr/>
            </a:pPr>
            <a:r>
              <a:rPr lang="en-US" sz="8800" b="1" dirty="0" err="1">
                <a:ln w="1016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MÔN</a:t>
            </a:r>
            <a:r>
              <a:rPr lang="en-US" sz="8800" b="1" dirty="0">
                <a:ln w="1016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800" b="1" dirty="0" err="1">
                <a:ln w="1016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ĐẠO</a:t>
            </a:r>
            <a:r>
              <a:rPr lang="en-US" sz="8800" b="1" dirty="0">
                <a:ln w="1016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800" b="1" dirty="0" err="1">
                <a:ln w="1016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ĐỨC</a:t>
            </a:r>
            <a:endParaRPr lang="vi-VN" sz="8800" b="1" dirty="0">
              <a:ln w="10160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53986783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1144161" y="1441324"/>
            <a:ext cx="8441958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0"/>
              </a:spcBef>
              <a:defRPr/>
            </a:pP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2.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Quan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sát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tranh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thực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hiện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theo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yêu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cầu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033919" y="2133600"/>
            <a:ext cx="2514600" cy="538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0819553" y="2336727"/>
            <a:ext cx="1677430" cy="538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2440871" y="2164030"/>
            <a:ext cx="1677430" cy="538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34188" t="30209" r="29502" b="15625"/>
          <a:stretch/>
        </p:blipFill>
        <p:spPr>
          <a:xfrm>
            <a:off x="9128919" y="2336727"/>
            <a:ext cx="6400800" cy="628972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1055384" y="2209034"/>
            <a:ext cx="76468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48715" y="3475500"/>
            <a:ext cx="76468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mực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gổ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23119" y="4881426"/>
            <a:ext cx="76468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77154" y="5733354"/>
            <a:ext cx="76468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Chia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91381" y="7139280"/>
            <a:ext cx="76468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4550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25" grpId="0"/>
      <p:bldP spid="30" grpId="0"/>
      <p:bldP spid="31" grpId="0"/>
      <p:bldP spid="32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1091071" y="1584056"/>
            <a:ext cx="8477674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0"/>
              </a:spcBef>
              <a:defRPr/>
            </a:pP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2.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Quan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sát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tranh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thực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hiện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theo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yêu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cầu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033919" y="2133600"/>
            <a:ext cx="2514600" cy="538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0819553" y="2336727"/>
            <a:ext cx="1677430" cy="538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2440871" y="2164030"/>
            <a:ext cx="1677430" cy="538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34188" t="30209" r="29502" b="15625"/>
          <a:stretch/>
        </p:blipFill>
        <p:spPr>
          <a:xfrm>
            <a:off x="9128919" y="2336727"/>
            <a:ext cx="6400800" cy="628972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1091071" y="3128512"/>
            <a:ext cx="76468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08445" y="4876800"/>
            <a:ext cx="76468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74417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25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1091071" y="1584056"/>
            <a:ext cx="8477674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0"/>
              </a:spcBef>
              <a:defRPr/>
            </a:pP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3.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Nhận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xét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cách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xử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lí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bất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hòa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033919" y="2133600"/>
            <a:ext cx="2514600" cy="538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091071" y="2753138"/>
            <a:ext cx="141164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1071" y="4162336"/>
            <a:ext cx="141164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Loan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91071" y="5137210"/>
            <a:ext cx="141164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cãi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91071" y="6106222"/>
            <a:ext cx="141164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giận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41184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2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1152190" y="1663659"/>
            <a:ext cx="8477674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0"/>
              </a:spcBef>
              <a:defRPr/>
            </a:pP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3.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Nhận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xét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cách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xử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lí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bất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hòa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033919" y="2133600"/>
            <a:ext cx="2514600" cy="538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260643" y="4247880"/>
            <a:ext cx="140034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04119" y="5191514"/>
            <a:ext cx="141164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Loan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52190" y="2834622"/>
            <a:ext cx="141164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04119" y="6052550"/>
            <a:ext cx="140034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Loan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3588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25" grpId="0"/>
      <p:bldP spid="16" grpId="0"/>
      <p:bldP spid="15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1091071" y="1635019"/>
            <a:ext cx="8477674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0"/>
              </a:spcBef>
              <a:defRPr/>
            </a:pP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3.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Nhận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xét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cách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xử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lí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bất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hòa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033919" y="2133600"/>
            <a:ext cx="2514600" cy="538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24777" y="2525579"/>
            <a:ext cx="141164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cãi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8881" y="4689962"/>
            <a:ext cx="141164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giận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08017" y="3255252"/>
            <a:ext cx="141164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đúngvì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8881" y="6019800"/>
            <a:ext cx="141164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giận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821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17" grpId="0"/>
      <p:bldP spid="18" grpId="0"/>
      <p:bldP spid="20" grpId="0"/>
      <p:bldP spid="2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PPT_DBNAME" val="Tuần 29-Đạo đức-Em xử lí bất hòa với bạn (Tiết 1)[20240409074502285].mdb"/>
  <p:tag name="ARS_RESPONSE_PERSONNUM" val="1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1177</TotalTime>
  <Words>460</Words>
  <Application>Microsoft Office PowerPoint</Application>
  <PresentationFormat>Custom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Thu Trang Chử</cp:lastModifiedBy>
  <cp:revision>244</cp:revision>
  <dcterms:created xsi:type="dcterms:W3CDTF">2022-07-10T01:37:20Z</dcterms:created>
  <dcterms:modified xsi:type="dcterms:W3CDTF">2024-04-09T00:45:29Z</dcterms:modified>
</cp:coreProperties>
</file>