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659" r:id="rId3"/>
    <p:sldId id="372" r:id="rId4"/>
    <p:sldId id="328" r:id="rId5"/>
    <p:sldId id="347" r:id="rId6"/>
    <p:sldId id="348" r:id="rId7"/>
    <p:sldId id="330" r:id="rId8"/>
    <p:sldId id="3215" r:id="rId9"/>
    <p:sldId id="373" r:id="rId10"/>
    <p:sldId id="349" r:id="rId11"/>
    <p:sldId id="351" r:id="rId12"/>
    <p:sldId id="374" r:id="rId13"/>
    <p:sldId id="375" r:id="rId14"/>
    <p:sldId id="376" r:id="rId15"/>
    <p:sldId id="3258" r:id="rId16"/>
    <p:sldId id="35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2:3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11.06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313.31921"/>
      <inkml:brushProperty name="anchorY" value="-21348.47461"/>
      <inkml:brushProperty name="scaleFactor" value="0.5"/>
    </inkml:brush>
  </inkml:definitions>
  <inkml:trace contextRef="#ctx0" brushRef="#br0">240 0 24575,'0'0'0,"0"5"0,0 11 0,0 11 0,0 5 0,0 7 0,0 5 0,0 0 0,0 1 0,0-2 0,0 1 0,0 1 0,0-3 0,0 2 0,5-4 0,0-3 0,1-3 0,-2-4 0,5-1 0,-1-2 0,-2 4 0,-1 0 0,4 6 0,-2-1 0,0 4 0,-3-2 0,-1-2 0,-1-3 0,4-2 0,0-2 0,-1-2 0,-1 0 0,4-1 0,-1 5 0,0 6 0,-3-1 0,0 0 0,-2-1 0,-2-4 0,1-1 0,-1-2 0,-1-1 0,1-1 0,0 0 0,-1 0 0,1 0 0,0 1 0,-5-1 0,0 0 0,-1 0 0,2 1 0,-5-6 0,2 5 0,-5 1 0,2 0 0,1 1 0,-3-5 0,3 4 0,1 0 0,-3-5 0,2 1 0,-3-1 0,1 1 0,2 1 0,-2 1 0,2 0 0,-4 1 0,2 0 0,3 1 0,-4 0 0,-2 5 0,0 0 0,-2 0 0,3 4 0,-3-6 0,4-2 0,2-1 0,3-1 0,-2-6 0,2-1 0,1 2 0,-4-5 0,2 1 0,2 2 0,1 2 0,1 2 0,3 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13.00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2568.29443"/>
      <inkml:brushProperty name="anchorY" value="-22867.24609"/>
      <inkml:brushProperty name="scaleFactor" value="0.5"/>
    </inkml:brush>
  </inkml:definitions>
  <inkml:trace contextRef="#ctx0" brushRef="#br0">1 1 24575,'0'0'0,"4"0"0,8 5 0,4 6 0,-1 5 0,-2 5 0,-4 3 0,-2 2 0,-4 0 0,4 2 0,-1-1 0,-1 1 0,-1-1 0,-1 0 0,3-6 0,1 0 0,-1 0 0,-2 2 0,-1 0 0,4 1 0,0 1 0,-2 1 0,0 1 0,-2-1 0,-1 1 0,-2 5 0,1 0 0,4 0 0,0-1 0,0-1 0,-1-1 0,-1-2 0,-1 0 0,-1-11 0,-6-11 0,-5-6 0,-7-14 0,2-1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16.92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414.25037"/>
      <inkml:brushProperty name="anchorY" value="-24642.5332"/>
      <inkml:brushProperty name="scaleFactor" value="0.5"/>
    </inkml:brush>
  </inkml:definitions>
  <inkml:trace contextRef="#ctx0" brushRef="#br0">1 1 24575,'0'0'0,"4"4"0,2 8 0,0 4 0,-2 4 0,-1 9 0,-1 8 0,5 1 0,-1-1 0,0-1 0,-2-4 0,-1-1 0,-1-3 0,-1-1 0,5 0 0,-1-1 0,0 5 0,0 0 0,-2 1 0,-2-1 0,6-7 0,-2 4 0,1 0 0,3 5 0,0 0 0,-2 0 0,-2-1 0,4 3 0,4-1 0,4-6 0,-2-2 0,-1 3 0,-5 1 0,2-1 0,4 0 0,2 0 0,-2 4 0,-2 5 0,1-6 0,-3-1 0,-2-2 0,-4-2 0,4-6 0,-2-1 0,-1 1 0,-2 0 0,4 2 0,-1 1 0,0 1 0,2 1 0,0 0 0,3-4 0,-1-1 0,-2 0 0,-3 1 0,-2 2 0,-1 0 0,-2 2 0,4 0 0,0 0 0,0 1 0,-1-1 0,-1 6 0,-2 0 0,6 0 0,-2-1 0,1 4 0,-2-1 0,-1-1 0,-1-1 0,-1-3 0,-1 0 0,0-2 0,0 0 0,0-1 0,-1 0 0,1 0 0,0 1 0,0-1 0,5-5 0,1 0 0,-1 0 0,-1 1 0,5 6 0,-1 2 0,-1 1 0,3-1 0,-1 0 0,-2-1 0,-2-1 0,-1-1 0,-2 0 0,-1-1 0,4-5 0,0 0 0,0 0 0,-1-5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29.75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330.26459"/>
      <inkml:brushProperty name="anchorY" value="-28968.57617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33.74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85.73547"/>
      <inkml:brushProperty name="anchorY" value="-29984.57617"/>
      <inkml:brushProperty name="scaleFactor" value="0.5"/>
    </inkml:brush>
  </inkml:definitions>
  <inkml:trace contextRef="#ctx0" brushRef="#br0">0 348 24575,'0'0'0,"5"-4"0,1-7 0,-6-5 0,-1-10 0,-1-14 0,-1-2 0,1-6 0,6 3 0,6 3 0,0 5 0,0 15 0,-2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35.13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46.3219"/>
      <inkml:brushProperty name="anchorY" value="-30653.14453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B341E-4658-483B-8AB6-6860B61D32AE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3FDD3-7ADA-4957-9E8E-F031CDE2C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87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11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1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552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8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05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3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26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0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62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21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8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7674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5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0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5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1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68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B0E2E11-A20B-4D6B-976F-68CBEB892F6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710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microsoft.com/office/2007/relationships/hdphoto" Target="../media/hdphoto1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customXml" Target="../ink/ink7.xml"/><Relationship Id="rId7" Type="http://schemas.openxmlformats.org/officeDocument/2006/relationships/customXml" Target="../ink/ink1.xml"/><Relationship Id="rId12" Type="http://schemas.openxmlformats.org/officeDocument/2006/relationships/image" Target="../media/image120.png"/><Relationship Id="rId17" Type="http://schemas.openxmlformats.org/officeDocument/2006/relationships/customXml" Target="../ink/ink5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11" Type="http://schemas.openxmlformats.org/officeDocument/2006/relationships/customXml" Target="../ink/ink2.xml"/><Relationship Id="rId24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customXml" Target="../ink/ink4.xml"/><Relationship Id="rId23" Type="http://schemas.openxmlformats.org/officeDocument/2006/relationships/image" Target="../media/image6.png"/><Relationship Id="rId10" Type="http://schemas.openxmlformats.org/officeDocument/2006/relationships/image" Target="../media/image5.png"/><Relationship Id="rId19" Type="http://schemas.openxmlformats.org/officeDocument/2006/relationships/customXml" Target="../ink/ink6.xml"/><Relationship Id="rId4" Type="http://schemas.openxmlformats.org/officeDocument/2006/relationships/image" Target="../media/image3.jpg"/><Relationship Id="rId9" Type="http://schemas.openxmlformats.org/officeDocument/2006/relationships/image" Target="../media/image10.png"/><Relationship Id="rId14" Type="http://schemas.openxmlformats.org/officeDocument/2006/relationships/image" Target="../media/image130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jp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8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10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31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5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" y="8817"/>
            <a:ext cx="12160656" cy="68403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987" y="1279737"/>
            <a:ext cx="8184031" cy="4554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6294" y="3935716"/>
            <a:ext cx="8539421" cy="281919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1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1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1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33" y="823370"/>
            <a:ext cx="1305240" cy="133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938229" y="4898471"/>
            <a:ext cx="4144986" cy="921893"/>
          </a:xfrm>
          <a:prstGeom prst="rect">
            <a:avLst/>
          </a:prstGeom>
          <a:noFill/>
        </p:spPr>
        <p:txBody>
          <a:bodyPr wrap="none" lIns="91093" tIns="45548" rIns="91093" bIns="45548">
            <a:spAutoFit/>
          </a:bodyPr>
          <a:lstStyle/>
          <a:p>
            <a:pPr algn="ctr">
              <a:defRPr/>
            </a:pPr>
            <a:r>
              <a:rPr lang="en-US" sz="539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HĐTN</a:t>
            </a:r>
            <a:endParaRPr lang="vi-VN" sz="539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:a16="http://schemas.microsoft.com/office/drawing/2014/main" id="{BD20188C-9DDB-1958-92F8-6B509C05C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92459" y="-859970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D66D5A-A683-E4B4-7DA3-F94D67C82F9D}"/>
              </a:ext>
            </a:extLst>
          </p:cNvPr>
          <p:cNvSpPr txBox="1"/>
          <p:nvPr/>
        </p:nvSpPr>
        <p:spPr>
          <a:xfrm>
            <a:off x="3132364" y="3903889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BẢNG THÔNG TIN MÔI TRƯỜNG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0F961D-E0BF-DB8D-2332-D7E7370F9222}"/>
              </a:ext>
            </a:extLst>
          </p:cNvPr>
          <p:cNvSpPr txBox="1"/>
          <p:nvPr/>
        </p:nvSpPr>
        <p:spPr>
          <a:xfrm>
            <a:off x="2931735" y="3075057"/>
            <a:ext cx="268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323849"/>
            <a:ext cx="11109074" cy="6315075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1796BB-8ABF-4D26-B296-06DF4440F202}"/>
              </a:ext>
            </a:extLst>
          </p:cNvPr>
          <p:cNvSpPr txBox="1"/>
          <p:nvPr/>
        </p:nvSpPr>
        <p:spPr>
          <a:xfrm>
            <a:off x="1498146" y="490254"/>
            <a:ext cx="9329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L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àm bảng thông tin về môi trường để thông báo kết quả khảo sát  thực trạng môi 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B3F21F-298E-6167-38F5-D22551AB60DA}"/>
              </a:ext>
            </a:extLst>
          </p:cNvPr>
          <p:cNvGrpSpPr/>
          <p:nvPr/>
        </p:nvGrpSpPr>
        <p:grpSpPr>
          <a:xfrm>
            <a:off x="8180229" y="3211561"/>
            <a:ext cx="3722805" cy="3722805"/>
            <a:chOff x="8183140" y="3092148"/>
            <a:chExt cx="3722805" cy="37228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6D9C9A-36B6-5677-5FBE-E7B6A1782E2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4">
              <a:lum bright="10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3140" y="3092148"/>
              <a:ext cx="3722805" cy="37228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0CAB8C-63BA-BDDE-5D2E-FC1CAD842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171" y="3191179"/>
              <a:ext cx="3524742" cy="352474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8871C9D-AB92-9760-BD95-6D30FBBFD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0546" y="2244587"/>
            <a:ext cx="2239804" cy="1271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6CCEA2-6FAC-0CCC-52E7-D235CB3BD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600" b="94258" l="0" r="52716">
                        <a14:foregroundMark x1="20927" y1="36204" x2="23802" y2="38915"/>
                        <a14:foregroundMark x1="30351" y1="35566" x2="33387" y2="39234"/>
                        <a14:foregroundMark x1="23802" y1="42584" x2="27955" y2="45614"/>
                        <a14:foregroundMark x1="23482" y1="79585" x2="22045" y2="85327"/>
                        <a14:foregroundMark x1="20927" y1="80702" x2="21246" y2="82616"/>
                        <a14:foregroundMark x1="31470" y1="78309" x2="33067" y2="84530"/>
                        <a14:foregroundMark x1="30511" y1="80064" x2="30511" y2="82935"/>
                      </a14:backgroundRemoval>
                    </a14:imgEffect>
                  </a14:imgLayer>
                </a14:imgProps>
              </a:ext>
            </a:extLst>
          </a:blip>
          <a:srcRect t="17933" r="47912"/>
          <a:stretch/>
        </p:blipFill>
        <p:spPr>
          <a:xfrm>
            <a:off x="592438" y="3429000"/>
            <a:ext cx="2473078" cy="3902665"/>
          </a:xfrm>
          <a:prstGeom prst="rect">
            <a:avLst/>
          </a:prstGeom>
        </p:spPr>
      </p:pic>
      <p:sp>
        <p:nvSpPr>
          <p:cNvPr id="7" name="Rounded Rectangular Callout 3">
            <a:extLst>
              <a:ext uri="{FF2B5EF4-FFF2-40B4-BE49-F238E27FC236}">
                <a16:creationId xmlns:a16="http://schemas.microsoft.com/office/drawing/2014/main" id="{B39D1366-E55D-95A1-5184-AEB07C1451F5}"/>
              </a:ext>
            </a:extLst>
          </p:cNvPr>
          <p:cNvSpPr/>
          <p:nvPr/>
        </p:nvSpPr>
        <p:spPr>
          <a:xfrm>
            <a:off x="2133600" y="1708240"/>
            <a:ext cx="6877050" cy="2128035"/>
          </a:xfrm>
          <a:prstGeom prst="wedgeRoundRectCallout">
            <a:avLst>
              <a:gd name="adj1" fmla="val -43611"/>
              <a:gd name="adj2" fmla="val 70562"/>
              <a:gd name="adj3" fmla="val 16667"/>
            </a:avLst>
          </a:prstGeom>
          <a:solidFill>
            <a:srgbClr val="FDFDD7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gắn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Đưa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4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664976"/>
            <a:ext cx="11109074" cy="5822910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4A373-CB26-BD61-75EA-70E060DA6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7" y="1028699"/>
            <a:ext cx="7729538" cy="482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4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664976"/>
            <a:ext cx="11109074" cy="5822910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1796BB-8ABF-4D26-B296-06DF4440F202}"/>
              </a:ext>
            </a:extLst>
          </p:cNvPr>
          <p:cNvSpPr txBox="1"/>
          <p:nvPr/>
        </p:nvSpPr>
        <p:spPr>
          <a:xfrm>
            <a:off x="1431471" y="690279"/>
            <a:ext cx="9329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ảnh ô nhiễm môi trường.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36F58-9B80-680F-31BE-1062E9A60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1498000"/>
            <a:ext cx="8653462" cy="48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95959" y="2655802"/>
            <a:ext cx="6719219" cy="58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1" descr="微信截图_2021100914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38235" y="829628"/>
            <a:ext cx="3304540" cy="55073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821F394-2562-28F9-0C70-D717DC7B9443}"/>
              </a:ext>
            </a:extLst>
          </p:cNvPr>
          <p:cNvGrpSpPr/>
          <p:nvPr/>
        </p:nvGrpSpPr>
        <p:grpSpPr>
          <a:xfrm>
            <a:off x="533400" y="1219202"/>
            <a:ext cx="8543925" cy="3657599"/>
            <a:chOff x="1934891" y="1901434"/>
            <a:chExt cx="10593025" cy="1184448"/>
          </a:xfrm>
        </p:grpSpPr>
        <p:sp>
          <p:nvSpPr>
            <p:cNvPr id="10" name="Rounded Rectangle 29">
              <a:extLst>
                <a:ext uri="{FF2B5EF4-FFF2-40B4-BE49-F238E27FC236}">
                  <a16:creationId xmlns:a16="http://schemas.microsoft.com/office/drawing/2014/main" id="{8CD8608B-5AF3-917F-958D-DB00185BF712}"/>
                </a:ext>
              </a:extLst>
            </p:cNvPr>
            <p:cNvSpPr/>
            <p:nvPr/>
          </p:nvSpPr>
          <p:spPr>
            <a:xfrm>
              <a:off x="1934891" y="1918675"/>
              <a:ext cx="10593025" cy="116720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 w="0"/>
                <a:solidFill>
                  <a:srgbClr val="E0BE6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3044A4-62DD-D50D-8061-A9F87A240F20}"/>
                </a:ext>
              </a:extLst>
            </p:cNvPr>
            <p:cNvSpPr txBox="1"/>
            <p:nvPr/>
          </p:nvSpPr>
          <p:spPr>
            <a:xfrm>
              <a:off x="2064794" y="1901434"/>
              <a:ext cx="10415883" cy="973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Về nhà: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iếp tục thực hiện nhiệm vụ của phóng viên môi trường nhí: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Suy nghĩ những cách nhắc nhở mọi người về ý thức bảo vệ môi trường.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725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5FD5BC3C-9165-9AFF-D19F-792D9F29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6" b="91378" l="6900" r="92750">
                        <a14:foregroundMark x1="48800" y1="9890" x2="50950" y2="13187"/>
                        <a14:foregroundMark x1="50350" y1="38969" x2="50900" y2="45816"/>
                        <a14:foregroundMark x1="50200" y1="39138" x2="51050" y2="43449"/>
                        <a14:foregroundMark x1="52200" y1="54691" x2="52550" y2="60270"/>
                        <a14:foregroundMark x1="47650" y1="52747" x2="48500" y2="60609"/>
                        <a14:foregroundMark x1="36500" y1="33812" x2="36500" y2="33812"/>
                        <a14:foregroundMark x1="36000" y1="33052" x2="36000" y2="33052"/>
                        <a14:foregroundMark x1="38700" y1="38969" x2="38700" y2="38969"/>
                        <a14:foregroundMark x1="42550" y1="39138" x2="41000" y2="40152"/>
                        <a14:foregroundMark x1="35350" y1="31445" x2="35350" y2="31445"/>
                        <a14:foregroundMark x1="41600" y1="60270" x2="41600" y2="60270"/>
                        <a14:foregroundMark x1="43000" y1="58833" x2="43000" y2="58833"/>
                        <a14:foregroundMark x1="42550" y1="54353" x2="42550" y2="54353"/>
                        <a14:foregroundMark x1="32050" y1="70330" x2="32050" y2="70330"/>
                        <a14:foregroundMark x1="32150" y1="67963" x2="31000" y2="73795"/>
                        <a14:foregroundMark x1="33900" y1="82249" x2="32850" y2="90110"/>
                        <a14:foregroundMark x1="32850" y1="90110" x2="32500" y2="90110"/>
                        <a14:foregroundMark x1="37750" y1="82249" x2="39800" y2="89265"/>
                        <a14:foregroundMark x1="39800" y1="89265" x2="40350" y2="89772"/>
                        <a14:foregroundMark x1="39300" y1="69315" x2="39300" y2="69315"/>
                        <a14:foregroundMark x1="40350" y1="69738" x2="40350" y2="69738"/>
                        <a14:foregroundMark x1="33700" y1="63990" x2="33700" y2="63990"/>
                        <a14:foregroundMark x1="25450" y1="57312" x2="25200" y2="70076"/>
                        <a14:foregroundMark x1="28950" y1="62384" x2="28950" y2="62384"/>
                        <a14:foregroundMark x1="12300" y1="49197" x2="10050" y2="81150"/>
                        <a14:foregroundMark x1="6900" y1="47675" x2="6900" y2="47675"/>
                        <a14:foregroundMark x1="16550" y1="48183" x2="16550" y2="48183"/>
                        <a14:foregroundMark x1="24850" y1="40744" x2="24850" y2="40744"/>
                        <a14:foregroundMark x1="25650" y1="39814" x2="25650" y2="39814"/>
                        <a14:foregroundMark x1="26500" y1="41505" x2="26500" y2="41505"/>
                        <a14:foregroundMark x1="19950" y1="68555" x2="19950" y2="68555"/>
                        <a14:foregroundMark x1="21950" y1="80304" x2="21950" y2="80304"/>
                        <a14:foregroundMark x1="21800" y1="88166" x2="21800" y2="88166"/>
                        <a14:foregroundMark x1="13550" y1="89349" x2="13550" y2="89349"/>
                        <a14:foregroundMark x1="13200" y1="83855" x2="13200" y2="83855"/>
                        <a14:foregroundMark x1="9350" y1="89941" x2="9350" y2="89941"/>
                        <a14:foregroundMark x1="45350" y1="89518" x2="45350" y2="89518"/>
                        <a14:foregroundMark x1="59200" y1="88757" x2="59200" y2="88757"/>
                        <a14:foregroundMark x1="63950" y1="90955" x2="63950" y2="90955"/>
                        <a14:foregroundMark x1="63350" y1="85461" x2="63350" y2="85461"/>
                        <a14:foregroundMark x1="59050" y1="84869" x2="59050" y2="84869"/>
                        <a14:foregroundMark x1="51150" y1="77937" x2="51150" y2="77937"/>
                        <a14:foregroundMark x1="59650" y1="83432" x2="59650" y2="83432"/>
                        <a14:foregroundMark x1="73500" y1="45816" x2="74800" y2="65427"/>
                        <a14:foregroundMark x1="74800" y1="65427" x2="74100" y2="69315"/>
                        <a14:foregroundMark x1="70800" y1="69653" x2="70800" y2="69653"/>
                        <a14:foregroundMark x1="72000" y1="66103" x2="71850" y2="71090"/>
                        <a14:foregroundMark x1="77700" y1="71851" x2="77700" y2="71851"/>
                        <a14:foregroundMark x1="69350" y1="55959" x2="69350" y2="55959"/>
                        <a14:foregroundMark x1="68850" y1="55959" x2="68850" y2="55959"/>
                        <a14:foregroundMark x1="70800" y1="81150" x2="70500" y2="89349"/>
                        <a14:foregroundMark x1="75350" y1="82333" x2="77100" y2="89856"/>
                        <a14:foregroundMark x1="77100" y1="89856" x2="77350" y2="90363"/>
                        <a14:foregroundMark x1="84800" y1="80896" x2="84900" y2="90955"/>
                        <a14:foregroundMark x1="87700" y1="89941" x2="89100" y2="90110"/>
                        <a14:foregroundMark x1="90750" y1="71090" x2="92250" y2="73204"/>
                        <a14:foregroundMark x1="92750" y1="46492" x2="92750" y2="46492"/>
                        <a14:foregroundMark x1="59750" y1="64413" x2="57700" y2="71090"/>
                        <a14:foregroundMark x1="50800" y1="71429" x2="51700" y2="88673"/>
                        <a14:foregroundMark x1="51700" y1="88673" x2="52100" y2="90110"/>
                        <a14:foregroundMark x1="46600" y1="69653" x2="46850" y2="87405"/>
                        <a14:foregroundMark x1="27550" y1="90702" x2="27550" y2="90702"/>
                        <a14:foregroundMark x1="14150" y1="68555" x2="14150" y2="68555"/>
                        <a14:foregroundMark x1="7250" y1="59256" x2="7250" y2="59256"/>
                        <a14:foregroundMark x1="36700" y1="29163" x2="36700" y2="29163"/>
                        <a14:foregroundMark x1="35000" y1="27980" x2="35000" y2="27980"/>
                        <a14:foregroundMark x1="33600" y1="28149" x2="33600" y2="28149"/>
                        <a14:foregroundMark x1="33450" y1="27388" x2="33450" y2="27388"/>
                        <a14:foregroundMark x1="33900" y1="26796" x2="33900" y2="26796"/>
                        <a14:foregroundMark x1="65950" y1="71598" x2="65950" y2="71598"/>
                        <a14:foregroundMark x1="13200" y1="80389" x2="12650" y2="87236"/>
                        <a14:foregroundMark x1="12650" y1="87236" x2="13000" y2="88081"/>
                        <a14:foregroundMark x1="9800" y1="81741" x2="10450" y2="87405"/>
                        <a14:foregroundMark x1="22550" y1="86898" x2="21800" y2="89349"/>
                        <a14:foregroundMark x1="26850" y1="86982" x2="27400" y2="88504"/>
                        <a14:foregroundMark x1="26700" y1="87489" x2="27050" y2="88757"/>
                        <a14:foregroundMark x1="29100" y1="89011" x2="29100" y2="89011"/>
                        <a14:foregroundMark x1="29200" y1="89265" x2="29950" y2="91378"/>
                        <a14:foregroundMark x1="40800" y1="54861" x2="40800" y2="54861"/>
                        <a14:foregroundMark x1="41150" y1="55452" x2="41150" y2="55452"/>
                        <a14:foregroundMark x1="88700" y1="88081" x2="88700" y2="88081"/>
                        <a14:foregroundMark x1="32800" y1="29332" x2="32800" y2="29332"/>
                        <a14:foregroundMark x1="34700" y1="27303" x2="34700" y2="27303"/>
                        <a14:foregroundMark x1="34400" y1="26881" x2="34400" y2="26881"/>
                        <a14:backgroundMark x1="11550" y1="81403" x2="11800" y2="83516"/>
                        <a14:backgroundMark x1="42250" y1="56298" x2="42250" y2="56298"/>
                        <a14:backgroundMark x1="42138" y1="55452" x2="42050" y2="56636"/>
                        <a14:backgroundMark x1="42200" y1="54607" x2="42138" y2="55452"/>
                        <a14:backgroundMark x1="39700" y1="59087" x2="39700" y2="59087"/>
                        <a14:backgroundMark x1="39650" y1="59087" x2="41650" y2="57988"/>
                        <a14:backgroundMark x1="38950" y1="59763" x2="38950" y2="59763"/>
                        <a14:backgroundMark x1="30450" y1="52240" x2="30450" y2="52240"/>
                        <a14:backgroundMark x1="40050" y1="43872" x2="40050" y2="43872"/>
                        <a14:backgroundMark x1="40850" y1="43364" x2="40850" y2="43364"/>
                        <a14:backgroundMark x1="53550" y1="47844" x2="53550" y2="47844"/>
                        <a14:backgroundMark x1="49250" y1="71006" x2="49300" y2="82925"/>
                        <a14:backgroundMark x1="73300" y1="78614" x2="73650" y2="87828"/>
                        <a14:backgroundMark x1="82100" y1="58918" x2="82100" y2="58918"/>
                        <a14:backgroundMark x1="36300" y1="29755" x2="36300" y2="29755"/>
                        <a14:backgroundMark x1="34250" y1="26965" x2="34250" y2="26965"/>
                        <a14:backgroundMark x1="34400" y1="27557" x2="34400" y2="2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89" y="3095625"/>
            <a:ext cx="6827725" cy="40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58B798-FF87-474A-71FC-BAD22ED410BE}"/>
              </a:ext>
            </a:extLst>
          </p:cNvPr>
          <p:cNvSpPr txBox="1"/>
          <p:nvPr/>
        </p:nvSpPr>
        <p:spPr>
          <a:xfrm>
            <a:off x="944693" y="117213"/>
            <a:ext cx="1113652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Tạm biệt Hẹn gặp lại!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D8828F-E9E3-B0AE-D8BD-3D575EC984ED}"/>
              </a:ext>
            </a:extLst>
          </p:cNvPr>
          <p:cNvSpPr txBox="1"/>
          <p:nvPr/>
        </p:nvSpPr>
        <p:spPr>
          <a:xfrm>
            <a:off x="1135790" y="113599"/>
            <a:ext cx="10676237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Hẹn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115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4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F6FF9CA-69F9-6326-B8BC-B331C2034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22" b="90000" l="10000" r="90000">
                        <a14:foregroundMark x1="53889" y1="9722" x2="53889" y2="9722"/>
                        <a14:foregroundMark x1="30000" y1="54167" x2="33889" y2="61667"/>
                        <a14:foregroundMark x1="28611" y1="56944" x2="28889" y2="61667"/>
                        <a14:foregroundMark x1="34722" y1="57222" x2="35278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" y="2304900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232E1E7-C2CC-B6C5-8AB0-F6323F8A629B}"/>
                  </a:ext>
                </a:extLst>
              </p14:cNvPr>
              <p14:cNvContentPartPr/>
              <p14:nvPr/>
            </p14:nvContentPartPr>
            <p14:xfrm>
              <a:off x="-200430" y="723420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232E1E7-C2CC-B6C5-8AB0-F6323F8A62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09070" y="7147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2" name="Picture 4" descr="Cách vẽ nơ - Hướng dẫn vẽ thực sự đơn giản mới nhất 2022 - Vẽ.vn">
            <a:extLst>
              <a:ext uri="{FF2B5EF4-FFF2-40B4-BE49-F238E27FC236}">
                <a16:creationId xmlns:a16="http://schemas.microsoft.com/office/drawing/2014/main" id="{5DDEFE3C-2BA7-684D-962E-9ED04BEDE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2" y="4319569"/>
            <a:ext cx="1933575" cy="19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A8A1D145-6790-053F-AF30-F355C3CB1BFE}"/>
              </a:ext>
            </a:extLst>
          </p:cNvPr>
          <p:cNvGrpSpPr/>
          <p:nvPr/>
        </p:nvGrpSpPr>
        <p:grpSpPr>
          <a:xfrm>
            <a:off x="1751800" y="5261760"/>
            <a:ext cx="294120" cy="944280"/>
            <a:chOff x="1875780" y="6067260"/>
            <a:chExt cx="294120" cy="944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95A9CAC-514B-89BF-07F4-07A7886C706F}"/>
                    </a:ext>
                  </a:extLst>
                </p14:cNvPr>
                <p14:cNvContentPartPr/>
                <p14:nvPr/>
              </p14:nvContentPartPr>
              <p14:xfrm>
                <a:off x="1875780" y="6086340"/>
                <a:ext cx="134640" cy="91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5A9CAC-514B-89BF-07F4-07A7886C70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67140" y="6077340"/>
                  <a:ext cx="152280" cy="9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C96917A-5A3F-90B9-3901-1EF1C285B1E3}"/>
                    </a:ext>
                  </a:extLst>
                </p14:cNvPr>
                <p14:cNvContentPartPr/>
                <p14:nvPr/>
              </p14:nvContentPartPr>
              <p14:xfrm>
                <a:off x="1990620" y="6076620"/>
                <a:ext cx="67320" cy="285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96917A-5A3F-90B9-3901-1EF1C285B1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81980" y="6067980"/>
                  <a:ext cx="84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F36EE14-D81D-6010-30EF-93FCB30681D9}"/>
                    </a:ext>
                  </a:extLst>
                </p14:cNvPr>
                <p14:cNvContentPartPr/>
                <p14:nvPr/>
              </p14:nvContentPartPr>
              <p14:xfrm>
                <a:off x="1961820" y="6067260"/>
                <a:ext cx="208080" cy="944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36EE14-D81D-6010-30EF-93FCB30681D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53180" y="6058620"/>
                  <a:ext cx="225720" cy="9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942BA1C-09A4-C735-489D-41848F0B36B4}"/>
                  </a:ext>
                </a:extLst>
              </p14:cNvPr>
              <p14:cNvContentPartPr/>
              <p14:nvPr/>
            </p14:nvContentPartPr>
            <p14:xfrm>
              <a:off x="2447820" y="5733900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942BA1C-09A4-C735-489D-41848F0B36B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39180" y="57249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2EE68B6-5214-8731-BF5B-8050EA55E166}"/>
                  </a:ext>
                </a:extLst>
              </p14:cNvPr>
              <p14:cNvContentPartPr/>
              <p14:nvPr/>
            </p14:nvContentPartPr>
            <p14:xfrm>
              <a:off x="2390670" y="5675220"/>
              <a:ext cx="16560" cy="1252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2EE68B6-5214-8731-BF5B-8050EA55E16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1670" y="5666580"/>
                <a:ext cx="34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D44B9F9-2AFF-5F08-1975-90FA463DEC5A}"/>
                  </a:ext>
                </a:extLst>
              </p14:cNvPr>
              <p14:cNvContentPartPr/>
              <p14:nvPr/>
            </p14:nvContentPartPr>
            <p14:xfrm>
              <a:off x="-629010" y="1733220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D44B9F9-2AFF-5F08-1975-90FA463DEC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637650" y="17245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2" descr="Student Who Gives Teacher Gifts To Teachers Day PNG Image and PSD File For  Free Download - Lovepik | 401616674">
            <a:extLst>
              <a:ext uri="{FF2B5EF4-FFF2-40B4-BE49-F238E27FC236}">
                <a16:creationId xmlns:a16="http://schemas.microsoft.com/office/drawing/2014/main" id="{8DEF9ADA-40C8-539D-FF63-511C1651D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9500" l="6167" r="97333">
                        <a14:foregroundMark x1="12333" y1="45500" x2="14583" y2="69125"/>
                        <a14:foregroundMark x1="14583" y1="69125" x2="15000" y2="70500"/>
                        <a14:foregroundMark x1="9083" y1="47250" x2="11083" y2="57750"/>
                        <a14:foregroundMark x1="18333" y1="57000" x2="18333" y2="57000"/>
                        <a14:foregroundMark x1="9750" y1="63125" x2="6167" y2="80375"/>
                        <a14:foregroundMark x1="6167" y1="80375" x2="6167" y2="80375"/>
                        <a14:foregroundMark x1="10750" y1="87750" x2="10667" y2="97625"/>
                        <a14:foregroundMark x1="31833" y1="52875" x2="29583" y2="73625"/>
                        <a14:foregroundMark x1="54339" y1="68617" x2="55583" y2="76000"/>
                        <a14:foregroundMark x1="51833" y1="53750" x2="53712" y2="64895"/>
                        <a14:foregroundMark x1="55583" y1="76000" x2="55583" y2="76000"/>
                        <a14:foregroundMark x1="64167" y1="51625" x2="64167" y2="51625"/>
                        <a14:foregroundMark x1="80167" y1="51625" x2="80167" y2="51625"/>
                        <a14:foregroundMark x1="79000" y1="47875" x2="82083" y2="58875"/>
                        <a14:foregroundMark x1="89750" y1="20125" x2="91667" y2="27875"/>
                        <a14:foregroundMark x1="86417" y1="40750" x2="86583" y2="49875"/>
                        <a14:foregroundMark x1="77917" y1="43625" x2="81333" y2="53750"/>
                        <a14:foregroundMark x1="75583" y1="52500" x2="78500" y2="58625"/>
                        <a14:foregroundMark x1="80167" y1="58250" x2="82500" y2="66625"/>
                        <a14:foregroundMark x1="73917" y1="53125" x2="73917" y2="53125"/>
                        <a14:foregroundMark x1="76417" y1="46375" x2="76417" y2="46375"/>
                        <a14:foregroundMark x1="92333" y1="74875" x2="88833" y2="93500"/>
                        <a14:foregroundMark x1="80833" y1="80125" x2="83750" y2="99250"/>
                        <a14:foregroundMark x1="83750" y1="99250" x2="83750" y2="99000"/>
                        <a14:foregroundMark x1="89750" y1="91125" x2="93917" y2="98625"/>
                        <a14:foregroundMark x1="97333" y1="99500" x2="97333" y2="99500"/>
                        <a14:foregroundMark x1="49750" y1="72125" x2="50500" y2="87750"/>
                        <a14:foregroundMark x1="34833" y1="73125" x2="34833" y2="73125"/>
                        <a14:foregroundMark x1="28833" y1="66625" x2="28833" y2="66625"/>
                        <a14:foregroundMark x1="26167" y1="90000" x2="28333" y2="98875"/>
                        <a14:backgroundMark x1="53500" y1="66375" x2="53500" y2="66375"/>
                        <a14:backgroundMark x1="53083" y1="66375" x2="53667" y2="66375"/>
                        <a14:backgroundMark x1="53667" y1="66375" x2="55833" y2="66375"/>
                        <a14:backgroundMark x1="89583" y1="36500" x2="89583" y2="36500"/>
                        <a14:backgroundMark x1="91167" y1="44250" x2="91167" y2="44250"/>
                        <a14:backgroundMark x1="90417" y1="42500" x2="90417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67" y="190500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A241E7-CF45-15E4-80C8-D7A4C47A7AE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06142" y="1241206"/>
            <a:ext cx="6998815" cy="2127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5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E5832271-C08D-4EE3-5D4F-DFF20F4468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B80C3-5670-58DC-537D-464C9711D4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4B31E2BD-21DA-35F7-C965-C998CA4E0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9BA71-7525-3EE6-ED3B-9929B7A2DF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15B983-6AB5-E307-DB40-848DA306E2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7785" y="635427"/>
            <a:ext cx="6005080" cy="18533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2F5383C-0DB9-5577-CA34-8159EE76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EA9071F7-FDC2-F09B-58CF-3698928B7463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22D05E7-021B-126C-CEE0-6DE7104EF22C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6" name="Picture 8">
            <a:extLst>
              <a:ext uri="{FF2B5EF4-FFF2-40B4-BE49-F238E27FC236}">
                <a16:creationId xmlns:a16="http://schemas.microsoft.com/office/drawing/2014/main" id="{23BC472B-F00B-13A7-DBB9-D3AA41943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9285BFB-9301-1B08-EBA0-6C3FD285B6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54571" y="527594"/>
            <a:ext cx="2624543" cy="453484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711A3152-EE8A-EA94-7903-84934706AF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9" name="Group 12">
            <a:extLst>
              <a:ext uri="{FF2B5EF4-FFF2-40B4-BE49-F238E27FC236}">
                <a16:creationId xmlns:a16="http://schemas.microsoft.com/office/drawing/2014/main" id="{977B6954-97DB-C144-6712-1E1BC0F5CF22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86B6B1C4-CC27-78DB-14C5-1C400C8E0E21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id="{4D8FFD3B-3968-DFFE-9EB5-E00BA39C6942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F6A43B15-4CD0-8931-9C81-576A62DDF9FE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989E46D9-439A-5543-1A5A-3A32BB491A9C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1DB521EA-9EAA-118B-4E86-BF3C897B8446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5" name="Picture 18">
            <a:extLst>
              <a:ext uri="{FF2B5EF4-FFF2-40B4-BE49-F238E27FC236}">
                <a16:creationId xmlns:a16="http://schemas.microsoft.com/office/drawing/2014/main" id="{3C2A0CAE-5816-C683-4E24-73145D1B3E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87691" y="2257291"/>
            <a:ext cx="1423035" cy="274320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811384C1-3B03-90E0-D6B6-EAD8C839033E}"/>
              </a:ext>
            </a:extLst>
          </p:cNvPr>
          <p:cNvSpPr/>
          <p:nvPr/>
        </p:nvSpPr>
        <p:spPr>
          <a:xfrm>
            <a:off x="110252" y="1584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D37144-6074-86A6-3626-9E55FB4B43ED}"/>
              </a:ext>
            </a:extLst>
          </p:cNvPr>
          <p:cNvSpPr txBox="1"/>
          <p:nvPr/>
        </p:nvSpPr>
        <p:spPr>
          <a:xfrm>
            <a:off x="207170" y="5172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09BA2ADF-5E93-56F2-23B1-C9C3415DEAB6}"/>
              </a:ext>
            </a:extLst>
          </p:cNvPr>
          <p:cNvSpPr/>
          <p:nvPr/>
        </p:nvSpPr>
        <p:spPr>
          <a:xfrm>
            <a:off x="8467231" y="372315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8576A3-532C-2E49-7062-76E3BC3B293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1432607" y="1902228"/>
            <a:ext cx="3068818" cy="48822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BD038E-EDCA-50CC-6156-F5858B0A7B3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7690575" y="2088940"/>
            <a:ext cx="3068818" cy="43967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AFCE85-1A3F-1DD0-A225-EE0BF13D8D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5338" y="806458"/>
            <a:ext cx="470042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6C7381-8B1C-F8B5-98A8-11BE7A38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D33C8-1E88-CBF7-4972-C66C1B4CC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7E662-DD38-C864-CFA0-81D697A23FAF}"/>
              </a:ext>
            </a:extLst>
          </p:cNvPr>
          <p:cNvSpPr txBox="1"/>
          <p:nvPr/>
        </p:nvSpPr>
        <p:spPr>
          <a:xfrm>
            <a:off x="3282657" y="1717712"/>
            <a:ext cx="166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Ưu điểm: 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0" name="Picture 14" descr="Cute cactus illustration - seamless pattern">
            <a:extLst>
              <a:ext uri="{FF2B5EF4-FFF2-40B4-BE49-F238E27FC236}">
                <a16:creationId xmlns:a16="http://schemas.microsoft.com/office/drawing/2014/main" id="{DE84EC6B-DBAF-8011-A7EE-C9B1B07DB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5BF80-2724-9ADE-6D9A-4AE6955CB4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66829" y="1053378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27C39D-9982-84F9-8B69-78C74E222B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2060" y="206802"/>
            <a:ext cx="600508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B7247E6D-CBD0-BA13-6C1A-EBCB3241FB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0BD1F3-6FBA-2BE4-5FC1-4926FBB213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F850B0-6FDA-26C8-D166-3BEBD996D1F4}"/>
              </a:ext>
            </a:extLst>
          </p:cNvPr>
          <p:cNvSpPr txBox="1"/>
          <p:nvPr/>
        </p:nvSpPr>
        <p:spPr>
          <a:xfrm>
            <a:off x="3282657" y="171771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CCDAE5E4-12DB-7825-E165-A147AD430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329793" y="2481943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77AA37-FB5A-FF0B-2625-79DBC0638E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29288" y="1129578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A68F53-A63F-F57E-FE24-0CC6757B7A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7310" y="330627"/>
            <a:ext cx="6005080" cy="1853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DD8BA3E-9FA9-92C4-83A1-72102951C2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29" y="4540749"/>
            <a:ext cx="12196057" cy="2317251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D1BA6016-0740-EAA8-4A60-5149DE3FAD7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A13B348-DDC8-957D-C077-C798085FE2FB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5" name="Picture 8">
            <a:extLst>
              <a:ext uri="{FF2B5EF4-FFF2-40B4-BE49-F238E27FC236}">
                <a16:creationId xmlns:a16="http://schemas.microsoft.com/office/drawing/2014/main" id="{7AD96D41-C80C-1FC1-390A-1B81D0E8C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D2FC7223-BC09-F8ED-165E-623C28AB67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81611" y="267713"/>
            <a:ext cx="2624543" cy="4534847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55ABC98B-1FE3-3FAF-E0A6-EE6B756805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E959BEAD-EA52-F532-6420-E8531E14EF50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10CF3802-7D8F-1291-2B47-5427B9FC2FB0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E4F77E72-280C-7968-83A9-8486E010ED10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55805B80-8768-96E9-110A-B655A77D7A73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09FF3992-C208-3955-7773-61570C974A02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67BD8E38-38FF-98E7-D806-81ECA4F849C8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4" name="Picture 18">
            <a:extLst>
              <a:ext uri="{FF2B5EF4-FFF2-40B4-BE49-F238E27FC236}">
                <a16:creationId xmlns:a16="http://schemas.microsoft.com/office/drawing/2014/main" id="{AB5E668F-6255-7AC4-1B4F-1F06F4B9F5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695809" y="1645521"/>
            <a:ext cx="1423035" cy="2743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3538F7-BD42-63B4-6BBF-3DA844E7CE0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701376" y="1975790"/>
            <a:ext cx="3068818" cy="4882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321F79-C027-1D67-BCBC-5004AE5DA6A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521697" y="1975790"/>
            <a:ext cx="3068818" cy="43967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22CA6A-7B4D-9408-F266-3708EA0FD3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576" y="1229399"/>
            <a:ext cx="4041998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58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664976"/>
            <a:ext cx="11109074" cy="5634224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B1B284-268B-4A23-A4DF-F1D34743FB06}"/>
              </a:ext>
            </a:extLst>
          </p:cNvPr>
          <p:cNvSpPr/>
          <p:nvPr/>
        </p:nvSpPr>
        <p:spPr>
          <a:xfrm>
            <a:off x="1624454" y="2299038"/>
            <a:ext cx="9446317" cy="3644565"/>
          </a:xfrm>
          <a:custGeom>
            <a:avLst/>
            <a:gdLst>
              <a:gd name="connsiteX0" fmla="*/ 9291435 w 9446317"/>
              <a:gd name="connsiteY0" fmla="*/ 0 h 3644565"/>
              <a:gd name="connsiteX1" fmla="*/ 9336008 w 9446317"/>
              <a:gd name="connsiteY1" fmla="*/ 54022 h 3644565"/>
              <a:gd name="connsiteX2" fmla="*/ 9446317 w 9446317"/>
              <a:gd name="connsiteY2" fmla="*/ 415150 h 3644565"/>
              <a:gd name="connsiteX3" fmla="*/ 9446317 w 9446317"/>
              <a:gd name="connsiteY3" fmla="*/ 2998666 h 3644565"/>
              <a:gd name="connsiteX4" fmla="*/ 8800418 w 9446317"/>
              <a:gd name="connsiteY4" fmla="*/ 3644565 h 3644565"/>
              <a:gd name="connsiteX5" fmla="*/ 588987 w 9446317"/>
              <a:gd name="connsiteY5" fmla="*/ 3644565 h 3644565"/>
              <a:gd name="connsiteX6" fmla="*/ 53398 w 9446317"/>
              <a:gd name="connsiteY6" fmla="*/ 3359794 h 3644565"/>
              <a:gd name="connsiteX7" fmla="*/ 0 w 9446317"/>
              <a:gd name="connsiteY7" fmla="*/ 3261416 h 3644565"/>
              <a:gd name="connsiteX8" fmla="*/ 34298 w 9446317"/>
              <a:gd name="connsiteY8" fmla="*/ 3302986 h 3644565"/>
              <a:gd name="connsiteX9" fmla="*/ 491017 w 9446317"/>
              <a:gd name="connsiteY9" fmla="*/ 3492165 h 3644565"/>
              <a:gd name="connsiteX10" fmla="*/ 8702448 w 9446317"/>
              <a:gd name="connsiteY10" fmla="*/ 3492165 h 3644565"/>
              <a:gd name="connsiteX11" fmla="*/ 9348347 w 9446317"/>
              <a:gd name="connsiteY11" fmla="*/ 2846266 h 3644565"/>
              <a:gd name="connsiteX12" fmla="*/ 9348347 w 9446317"/>
              <a:gd name="connsiteY12" fmla="*/ 262750 h 3644565"/>
              <a:gd name="connsiteX13" fmla="*/ 9297589 w 9446317"/>
              <a:gd name="connsiteY13" fmla="*/ 11337 h 36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6317" h="3644565">
                <a:moveTo>
                  <a:pt x="9291435" y="0"/>
                </a:moveTo>
                <a:lnTo>
                  <a:pt x="9336008" y="54022"/>
                </a:lnTo>
                <a:cubicBezTo>
                  <a:pt x="9405651" y="157108"/>
                  <a:pt x="9446317" y="281380"/>
                  <a:pt x="9446317" y="415150"/>
                </a:cubicBezTo>
                <a:lnTo>
                  <a:pt x="9446317" y="2998666"/>
                </a:lnTo>
                <a:cubicBezTo>
                  <a:pt x="9446317" y="3355386"/>
                  <a:pt x="9157138" y="3644565"/>
                  <a:pt x="8800418" y="3644565"/>
                </a:cubicBezTo>
                <a:lnTo>
                  <a:pt x="588987" y="3644565"/>
                </a:lnTo>
                <a:cubicBezTo>
                  <a:pt x="366037" y="3644565"/>
                  <a:pt x="169470" y="3531605"/>
                  <a:pt x="53398" y="3359794"/>
                </a:cubicBezTo>
                <a:lnTo>
                  <a:pt x="0" y="3261416"/>
                </a:lnTo>
                <a:lnTo>
                  <a:pt x="34298" y="3302986"/>
                </a:lnTo>
                <a:cubicBezTo>
                  <a:pt x="151182" y="3419870"/>
                  <a:pt x="312657" y="3492165"/>
                  <a:pt x="491017" y="3492165"/>
                </a:cubicBezTo>
                <a:lnTo>
                  <a:pt x="8702448" y="3492165"/>
                </a:lnTo>
                <a:cubicBezTo>
                  <a:pt x="9059168" y="3492165"/>
                  <a:pt x="9348347" y="3202986"/>
                  <a:pt x="9348347" y="2846266"/>
                </a:cubicBezTo>
                <a:lnTo>
                  <a:pt x="9348347" y="262750"/>
                </a:lnTo>
                <a:cubicBezTo>
                  <a:pt x="9348347" y="173570"/>
                  <a:pt x="9330273" y="88611"/>
                  <a:pt x="9297589" y="11337"/>
                </a:cubicBezTo>
                <a:close/>
              </a:path>
            </a:pathLst>
          </a:custGeom>
          <a:solidFill>
            <a:srgbClr val="FC1839">
              <a:alpha val="59000"/>
            </a:srgbClr>
          </a:solidFill>
          <a:ln>
            <a:solidFill>
              <a:srgbClr val="FC1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AFBA2-1E2D-4BA5-870D-410AFEADE265}"/>
              </a:ext>
            </a:extLst>
          </p:cNvPr>
          <p:cNvSpPr txBox="1"/>
          <p:nvPr/>
        </p:nvSpPr>
        <p:spPr>
          <a:xfrm>
            <a:off x="2438399" y="925285"/>
            <a:ext cx="791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Phương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hướng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Tuần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57D60F-0B6F-4729-90D7-1576895B405C}"/>
              </a:ext>
            </a:extLst>
          </p:cNvPr>
          <p:cNvSpPr/>
          <p:nvPr/>
        </p:nvSpPr>
        <p:spPr>
          <a:xfrm>
            <a:off x="1482940" y="1861457"/>
            <a:ext cx="9446317" cy="3884047"/>
          </a:xfrm>
          <a:prstGeom prst="roundRect">
            <a:avLst/>
          </a:prstGeom>
          <a:noFill/>
          <a:ln w="57150">
            <a:solidFill>
              <a:srgbClr val="FC18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29E558-19A0-735E-CB03-2A94C25E16AF}"/>
              </a:ext>
            </a:extLst>
          </p:cNvPr>
          <p:cNvSpPr txBox="1"/>
          <p:nvPr/>
        </p:nvSpPr>
        <p:spPr>
          <a:xfrm>
            <a:off x="495299" y="1342854"/>
            <a:ext cx="8066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Chúc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mừng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sinh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C3CCA5-6DB1-2B44-923C-5032ABC40001}"/>
              </a:ext>
            </a:extLst>
          </p:cNvPr>
          <p:cNvSpPr/>
          <p:nvPr/>
        </p:nvSpPr>
        <p:spPr>
          <a:xfrm>
            <a:off x="849086" y="2266184"/>
            <a:ext cx="6879771" cy="2738182"/>
          </a:xfrm>
          <a:prstGeom prst="roundRect">
            <a:avLst/>
          </a:prstGeom>
          <a:noFill/>
          <a:ln w="57150">
            <a:solidFill>
              <a:srgbClr val="F98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pic>
        <p:nvPicPr>
          <p:cNvPr id="2050" name="Picture 2" descr="Cartoon Birthday Cake Wallpapers - Top Free Cartoon Birthday Cake  Backgrounds - WallpaperAccess">
            <a:extLst>
              <a:ext uri="{FF2B5EF4-FFF2-40B4-BE49-F238E27FC236}">
                <a16:creationId xmlns:a16="http://schemas.microsoft.com/office/drawing/2014/main" id="{B3C38EB9-889F-3FBA-9A05-61046586B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10000" r="90000">
                        <a14:foregroundMark x1="41367" y1="10313" x2="41367" y2="10313"/>
                        <a14:foregroundMark x1="41055" y1="10313" x2="41055" y2="10313"/>
                        <a14:foregroundMark x1="41289" y1="17125" x2="41289" y2="17125"/>
                        <a14:foregroundMark x1="41758" y1="14750" x2="41758" y2="14750"/>
                        <a14:foregroundMark x1="41758" y1="12687" x2="41758" y2="12687"/>
                        <a14:foregroundMark x1="41289" y1="14125" x2="41289" y2="14125"/>
                        <a14:foregroundMark x1="43750" y1="9813" x2="43750" y2="9813"/>
                        <a14:foregroundMark x1="45742" y1="7750" x2="45742" y2="7750"/>
                        <a14:foregroundMark x1="51875" y1="7938" x2="51875" y2="7938"/>
                        <a14:foregroundMark x1="51992" y1="13313" x2="51992" y2="13313"/>
                        <a14:foregroundMark x1="51992" y1="13313" x2="51289" y2="16688"/>
                        <a14:foregroundMark x1="52578" y1="6813" x2="52578" y2="6813"/>
                        <a14:foregroundMark x1="45742" y1="6500" x2="45742" y2="6500"/>
                        <a14:foregroundMark x1="22813" y1="81875" x2="22813" y2="8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56" y="3866809"/>
            <a:ext cx="4931228" cy="30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rple teddy bear cartoon symbol Stock Vector Image &amp; Art - Alamy">
            <a:extLst>
              <a:ext uri="{FF2B5EF4-FFF2-40B4-BE49-F238E27FC236}">
                <a16:creationId xmlns:a16="http://schemas.microsoft.com/office/drawing/2014/main" id="{30382451-E7E7-3118-62DB-F20A83A0B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2" b="90185" l="10000" r="90000">
                        <a14:foregroundMark x1="44231" y1="10370" x2="44231" y2="10370"/>
                        <a14:foregroundMark x1="44423" y1="7222" x2="44423" y2="7222"/>
                        <a14:foregroundMark x1="47308" y1="86111" x2="47308" y2="86111"/>
                        <a14:foregroundMark x1="46731" y1="90185" x2="46731" y2="9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4"/>
          <a:stretch/>
        </p:blipFill>
        <p:spPr bwMode="auto">
          <a:xfrm rot="820571" flipH="1">
            <a:off x="8240938" y="3419133"/>
            <a:ext cx="34884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ristmas present, creative christmas book, christmas, christmas gift png |  PNGWing">
            <a:extLst>
              <a:ext uri="{FF2B5EF4-FFF2-40B4-BE49-F238E27FC236}">
                <a16:creationId xmlns:a16="http://schemas.microsoft.com/office/drawing/2014/main" id="{0B5D6892-F6BA-B445-D232-D97AC792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28" b="97461" l="7935" r="93370">
                        <a14:foregroundMark x1="50109" y1="6046" x2="50326" y2="8585"/>
                        <a14:foregroundMark x1="59022" y1="3869" x2="59022" y2="3869"/>
                        <a14:foregroundMark x1="92935" y1="35429" x2="92935" y2="35429"/>
                        <a14:foregroundMark x1="77500" y1="39420" x2="74022" y2="51632"/>
                        <a14:foregroundMark x1="59022" y1="36155" x2="59891" y2="42080"/>
                        <a14:foregroundMark x1="75217" y1="49577" x2="80000" y2="54776"/>
                        <a14:foregroundMark x1="93261" y1="51149" x2="93261" y2="51149"/>
                        <a14:foregroundMark x1="93043" y1="35429" x2="93043" y2="35429"/>
                        <a14:foregroundMark x1="93478" y1="35913" x2="93478" y2="35913"/>
                        <a14:foregroundMark x1="50000" y1="51391" x2="55109" y2="58283"/>
                        <a14:foregroundMark x1="8152" y1="46796" x2="8152" y2="46796"/>
                        <a14:foregroundMark x1="42609" y1="92503" x2="42609" y2="92503"/>
                        <a14:foregroundMark x1="68696" y1="94438" x2="68696" y2="94438"/>
                        <a14:foregroundMark x1="44022" y1="95042" x2="44022" y2="95042"/>
                        <a14:foregroundMark x1="68370" y1="97461" x2="68370" y2="97461"/>
                        <a14:foregroundMark x1="80652" y1="21282" x2="80652" y2="2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03" y="3984602"/>
            <a:ext cx="3166654" cy="28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Trái Tim Và Máy Bay Giấy PNG , Máy Bay Giấy, Tim, Yêu Và Quý PNG  và Vector với nền trong suốt để tải xuống miễn phí">
            <a:extLst>
              <a:ext uri="{FF2B5EF4-FFF2-40B4-BE49-F238E27FC236}">
                <a16:creationId xmlns:a16="http://schemas.microsoft.com/office/drawing/2014/main" id="{52E27AFA-36FB-635D-EDCA-0191993B1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1146">
                        <a14:foregroundMark x1="91146" y1="11250" x2="91146" y2="11250"/>
                        <a14:foregroundMark x1="60625" y1="59219" x2="60625" y2="59219"/>
                        <a14:foregroundMark x1="37396" y1="67344" x2="37396" y2="67344"/>
                        <a14:foregroundMark x1="12188" y1="75938" x2="12188" y2="75938"/>
                        <a14:foregroundMark x1="45104" y1="59531" x2="45104" y2="59531"/>
                        <a14:foregroundMark x1="49896" y1="52812" x2="49896" y2="52812"/>
                        <a14:foregroundMark x1="47292" y1="50313" x2="47292" y2="50313"/>
                        <a14:foregroundMark x1="47188" y1="54531" x2="47188" y2="54531"/>
                        <a14:foregroundMark x1="12708" y1="85781" x2="12708" y2="85781"/>
                        <a14:backgroundMark x1="48438" y1="52656" x2="48438" y2="52656"/>
                        <a14:backgroundMark x1="14688" y1="86094" x2="14688" y2="8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26" r="35481"/>
          <a:stretch/>
        </p:blipFill>
        <p:spPr bwMode="auto">
          <a:xfrm rot="1376686">
            <a:off x="7328425" y="-933208"/>
            <a:ext cx="3991011" cy="27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SHL_tuan 30[20240409091734172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193</Words>
  <Application>Microsoft Office PowerPoint</Application>
  <PresentationFormat>Widescreen</PresentationFormat>
  <Paragraphs>26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宋体</vt:lpstr>
      <vt:lpstr>Arial</vt:lpstr>
      <vt:lpstr>Calibri</vt:lpstr>
      <vt:lpstr>Cambria</vt:lpstr>
      <vt:lpstr>SVN-Amperzand</vt:lpstr>
      <vt:lpstr>Times New Roman</vt:lpstr>
      <vt:lpstr>Wingdings</vt:lpstr>
      <vt:lpstr>字魂59号-创粗黑</vt:lpstr>
      <vt:lpstr>第一PPT，www.1ppt.com</vt:lpstr>
      <vt:lpstr>1_office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14</cp:revision>
  <dcterms:created xsi:type="dcterms:W3CDTF">2023-02-09T11:24:31Z</dcterms:created>
  <dcterms:modified xsi:type="dcterms:W3CDTF">2024-04-09T02:19:11Z</dcterms:modified>
</cp:coreProperties>
</file>