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 id="2147483679" r:id="rId3"/>
    <p:sldMasterId id="2147483694" r:id="rId4"/>
  </p:sldMasterIdLst>
  <p:notesMasterIdLst>
    <p:notesMasterId r:id="rId22"/>
  </p:notesMasterIdLst>
  <p:sldIdLst>
    <p:sldId id="3259" r:id="rId5"/>
    <p:sldId id="3255" r:id="rId6"/>
    <p:sldId id="3211" r:id="rId7"/>
    <p:sldId id="3212" r:id="rId8"/>
    <p:sldId id="3213" r:id="rId9"/>
    <p:sldId id="3214" r:id="rId10"/>
    <p:sldId id="3215" r:id="rId11"/>
    <p:sldId id="3196" r:id="rId12"/>
    <p:sldId id="3216" r:id="rId13"/>
    <p:sldId id="3256" r:id="rId14"/>
    <p:sldId id="3236" r:id="rId15"/>
    <p:sldId id="709" r:id="rId16"/>
    <p:sldId id="3257" r:id="rId17"/>
    <p:sldId id="306" r:id="rId18"/>
    <p:sldId id="711" r:id="rId19"/>
    <p:sldId id="3258" r:id="rId20"/>
    <p:sldId id="3237"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50" d="100"/>
          <a:sy n="50" d="100"/>
        </p:scale>
        <p:origin x="-624" y="-60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9E046F-50DD-43B8-8801-4A2CA9A0DCC4}" type="datetimeFigureOut">
              <a:rPr lang="en-US" smtClean="0"/>
              <a:t>4/5/2024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ADCE05-5111-4C41-8B2A-44ED680C0892}" type="slidenum">
              <a:rPr lang="en-US" smtClean="0"/>
              <a:t>‹#›</a:t>
            </a:fld>
            <a:endParaRPr lang="en-US"/>
          </a:p>
        </p:txBody>
      </p:sp>
    </p:spTree>
    <p:extLst>
      <p:ext uri="{BB962C8B-B14F-4D97-AF65-F5344CB8AC3E}">
        <p14:creationId xmlns:p14="http://schemas.microsoft.com/office/powerpoint/2010/main" val="34574584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E79425-A665-4653-BFC6-8C19A349B1F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6564683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幻灯片图像占位符 1"/>
          <p:cNvSpPr>
            <a:spLocks noGrp="1" noRot="1" noChangeAspect="1" noChangeArrowheads="1" noTextEdit="1"/>
          </p:cNvSpPr>
          <p:nvPr>
            <p:ph type="sldImg" idx="4294967295"/>
          </p:nvPr>
        </p:nvSpPr>
        <p:spPr>
          <a:ln>
            <a:miter lim="800000"/>
          </a:ln>
        </p:spPr>
      </p:sp>
      <p:sp>
        <p:nvSpPr>
          <p:cNvPr id="37891" name="备注占位符 2"/>
          <p:cNvSpPr>
            <a:spLocks noGrp="1" noChangeArrowheads="1"/>
          </p:cNvSpPr>
          <p:nvPr>
            <p:ph type="body" idx="4294967295"/>
          </p:nvPr>
        </p:nvSpPr>
        <p:spPr/>
        <p:txBody>
          <a:bodyPr/>
          <a:lstStyle/>
          <a:p>
            <a:pPr eaLnBrk="1" hangingPunct="1"/>
            <a:endParaRPr lang="zh-CN" altLang="en-US">
              <a:ea typeface="宋体" panose="02010600030101010101" pitchFamily="2" charset="-122"/>
            </a:endParaRPr>
          </a:p>
        </p:txBody>
      </p:sp>
      <p:sp>
        <p:nvSpPr>
          <p:cNvPr id="3789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方正正中黑简体" charset="0"/>
                <a:cs typeface="方正正中黑简体" charset="0"/>
              </a:defRPr>
            </a:lvl1pPr>
            <a:lvl2pPr marL="742950" indent="-285750" eaLnBrk="0" hangingPunct="0">
              <a:defRPr>
                <a:solidFill>
                  <a:schemeClr val="tx1"/>
                </a:solidFill>
                <a:latin typeface="Arial" panose="020B0604020202020204" pitchFamily="34" charset="0"/>
                <a:ea typeface="方正正中黑简体" charset="0"/>
                <a:cs typeface="方正正中黑简体" charset="0"/>
              </a:defRPr>
            </a:lvl2pPr>
            <a:lvl3pPr marL="1143000" indent="-228600" eaLnBrk="0" hangingPunct="0">
              <a:defRPr>
                <a:solidFill>
                  <a:schemeClr val="tx1"/>
                </a:solidFill>
                <a:latin typeface="Arial" panose="020B0604020202020204" pitchFamily="34" charset="0"/>
                <a:ea typeface="方正正中黑简体" charset="0"/>
                <a:cs typeface="方正正中黑简体" charset="0"/>
              </a:defRPr>
            </a:lvl3pPr>
            <a:lvl4pPr marL="1600200" indent="-228600" eaLnBrk="0" hangingPunct="0">
              <a:defRPr>
                <a:solidFill>
                  <a:schemeClr val="tx1"/>
                </a:solidFill>
                <a:latin typeface="Arial" panose="020B0604020202020204" pitchFamily="34" charset="0"/>
                <a:ea typeface="方正正中黑简体" charset="0"/>
                <a:cs typeface="方正正中黑简体" charset="0"/>
              </a:defRPr>
            </a:lvl4pPr>
            <a:lvl5pPr marL="2057400" indent="-228600" eaLnBrk="0" hangingPunct="0">
              <a:defRPr>
                <a:solidFill>
                  <a:schemeClr val="tx1"/>
                </a:solidFill>
                <a:latin typeface="Arial" panose="020B0604020202020204" pitchFamily="34" charset="0"/>
                <a:ea typeface="方正正中黑简体" charset="0"/>
                <a:cs typeface="方正正中黑简体" charset="0"/>
              </a:defRPr>
            </a:lvl5pPr>
            <a:lvl6pPr marL="2514600" indent="-228600" eaLnBrk="0" fontAlgn="base" hangingPunct="0">
              <a:spcBef>
                <a:spcPct val="0"/>
              </a:spcBef>
              <a:spcAft>
                <a:spcPct val="0"/>
              </a:spcAft>
              <a:defRPr>
                <a:solidFill>
                  <a:schemeClr val="tx1"/>
                </a:solidFill>
                <a:latin typeface="Arial" panose="020B0604020202020204" pitchFamily="34" charset="0"/>
                <a:ea typeface="方正正中黑简体" charset="0"/>
                <a:cs typeface="方正正中黑简体" charset="0"/>
              </a:defRPr>
            </a:lvl6pPr>
            <a:lvl7pPr marL="2971800" indent="-228600" eaLnBrk="0" fontAlgn="base" hangingPunct="0">
              <a:spcBef>
                <a:spcPct val="0"/>
              </a:spcBef>
              <a:spcAft>
                <a:spcPct val="0"/>
              </a:spcAft>
              <a:defRPr>
                <a:solidFill>
                  <a:schemeClr val="tx1"/>
                </a:solidFill>
                <a:latin typeface="Arial" panose="020B0604020202020204" pitchFamily="34" charset="0"/>
                <a:ea typeface="方正正中黑简体" charset="0"/>
                <a:cs typeface="方正正中黑简体" charset="0"/>
              </a:defRPr>
            </a:lvl7pPr>
            <a:lvl8pPr marL="3429000" indent="-228600" eaLnBrk="0" fontAlgn="base" hangingPunct="0">
              <a:spcBef>
                <a:spcPct val="0"/>
              </a:spcBef>
              <a:spcAft>
                <a:spcPct val="0"/>
              </a:spcAft>
              <a:defRPr>
                <a:solidFill>
                  <a:schemeClr val="tx1"/>
                </a:solidFill>
                <a:latin typeface="Arial" panose="020B0604020202020204" pitchFamily="34" charset="0"/>
                <a:ea typeface="方正正中黑简体" charset="0"/>
                <a:cs typeface="方正正中黑简体" charset="0"/>
              </a:defRPr>
            </a:lvl8pPr>
            <a:lvl9pPr marL="3886200" indent="-228600" eaLnBrk="0" fontAlgn="base" hangingPunct="0">
              <a:spcBef>
                <a:spcPct val="0"/>
              </a:spcBef>
              <a:spcAft>
                <a:spcPct val="0"/>
              </a:spcAft>
              <a:defRPr>
                <a:solidFill>
                  <a:schemeClr val="tx1"/>
                </a:solidFill>
                <a:latin typeface="Arial" panose="020B0604020202020204" pitchFamily="34" charset="0"/>
                <a:ea typeface="方正正中黑简体" charset="0"/>
                <a:cs typeface="方正正中黑简体"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C66F1B3-F0F6-490A-96A0-0E5075E6CE08}" type="slidenum">
              <a:rPr kumimoji="0" lang="zh-CN" alt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17352144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E79425-A665-4653-BFC6-8C19A349B1F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0039892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E79425-A665-4653-BFC6-8C19A349B1F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5720406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E79425-A665-4653-BFC6-8C19A349B1F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6183229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E79425-A665-4653-BFC6-8C19A349B1F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426163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3"/>
        <p:cNvGrpSpPr/>
        <p:nvPr/>
      </p:nvGrpSpPr>
      <p:grpSpPr>
        <a:xfrm>
          <a:off x="0" y="0"/>
          <a:ext cx="0" cy="0"/>
          <a:chOff x="0" y="0"/>
          <a:chExt cx="0" cy="0"/>
        </a:xfrm>
      </p:grpSpPr>
      <p:sp>
        <p:nvSpPr>
          <p:cNvPr id="1444" name="Google Shape;1444;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5" name="Google Shape;1445;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135619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幻灯片图像占位符 1"/>
          <p:cNvSpPr>
            <a:spLocks noGrp="1" noRot="1" noChangeAspect="1" noChangeArrowheads="1" noTextEdit="1"/>
          </p:cNvSpPr>
          <p:nvPr>
            <p:ph type="sldImg" idx="4294967295"/>
          </p:nvPr>
        </p:nvSpPr>
        <p:spPr>
          <a:ln>
            <a:miter lim="800000"/>
          </a:ln>
        </p:spPr>
      </p:sp>
      <p:sp>
        <p:nvSpPr>
          <p:cNvPr id="37891" name="备注占位符 2"/>
          <p:cNvSpPr>
            <a:spLocks noGrp="1" noChangeArrowheads="1"/>
          </p:cNvSpPr>
          <p:nvPr>
            <p:ph type="body" idx="4294967295"/>
          </p:nvPr>
        </p:nvSpPr>
        <p:spPr/>
        <p:txBody>
          <a:bodyPr/>
          <a:lstStyle/>
          <a:p>
            <a:pPr eaLnBrk="1" hangingPunct="1"/>
            <a:endParaRPr lang="zh-CN" altLang="en-US">
              <a:ea typeface="宋体" panose="02010600030101010101" pitchFamily="2" charset="-122"/>
            </a:endParaRPr>
          </a:p>
        </p:txBody>
      </p:sp>
      <p:sp>
        <p:nvSpPr>
          <p:cNvPr id="3789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方正正中黑简体" charset="0"/>
                <a:cs typeface="方正正中黑简体" charset="0"/>
              </a:defRPr>
            </a:lvl1pPr>
            <a:lvl2pPr marL="742950" indent="-285750" eaLnBrk="0" hangingPunct="0">
              <a:defRPr>
                <a:solidFill>
                  <a:schemeClr val="tx1"/>
                </a:solidFill>
                <a:latin typeface="Arial" panose="020B0604020202020204" pitchFamily="34" charset="0"/>
                <a:ea typeface="方正正中黑简体" charset="0"/>
                <a:cs typeface="方正正中黑简体" charset="0"/>
              </a:defRPr>
            </a:lvl2pPr>
            <a:lvl3pPr marL="1143000" indent="-228600" eaLnBrk="0" hangingPunct="0">
              <a:defRPr>
                <a:solidFill>
                  <a:schemeClr val="tx1"/>
                </a:solidFill>
                <a:latin typeface="Arial" panose="020B0604020202020204" pitchFamily="34" charset="0"/>
                <a:ea typeface="方正正中黑简体" charset="0"/>
                <a:cs typeface="方正正中黑简体" charset="0"/>
              </a:defRPr>
            </a:lvl3pPr>
            <a:lvl4pPr marL="1600200" indent="-228600" eaLnBrk="0" hangingPunct="0">
              <a:defRPr>
                <a:solidFill>
                  <a:schemeClr val="tx1"/>
                </a:solidFill>
                <a:latin typeface="Arial" panose="020B0604020202020204" pitchFamily="34" charset="0"/>
                <a:ea typeface="方正正中黑简体" charset="0"/>
                <a:cs typeface="方正正中黑简体" charset="0"/>
              </a:defRPr>
            </a:lvl4pPr>
            <a:lvl5pPr marL="2057400" indent="-228600" eaLnBrk="0" hangingPunct="0">
              <a:defRPr>
                <a:solidFill>
                  <a:schemeClr val="tx1"/>
                </a:solidFill>
                <a:latin typeface="Arial" panose="020B0604020202020204" pitchFamily="34" charset="0"/>
                <a:ea typeface="方正正中黑简体" charset="0"/>
                <a:cs typeface="方正正中黑简体" charset="0"/>
              </a:defRPr>
            </a:lvl5pPr>
            <a:lvl6pPr marL="2514600" indent="-228600" eaLnBrk="0" fontAlgn="base" hangingPunct="0">
              <a:spcBef>
                <a:spcPct val="0"/>
              </a:spcBef>
              <a:spcAft>
                <a:spcPct val="0"/>
              </a:spcAft>
              <a:defRPr>
                <a:solidFill>
                  <a:schemeClr val="tx1"/>
                </a:solidFill>
                <a:latin typeface="Arial" panose="020B0604020202020204" pitchFamily="34" charset="0"/>
                <a:ea typeface="方正正中黑简体" charset="0"/>
                <a:cs typeface="方正正中黑简体" charset="0"/>
              </a:defRPr>
            </a:lvl6pPr>
            <a:lvl7pPr marL="2971800" indent="-228600" eaLnBrk="0" fontAlgn="base" hangingPunct="0">
              <a:spcBef>
                <a:spcPct val="0"/>
              </a:spcBef>
              <a:spcAft>
                <a:spcPct val="0"/>
              </a:spcAft>
              <a:defRPr>
                <a:solidFill>
                  <a:schemeClr val="tx1"/>
                </a:solidFill>
                <a:latin typeface="Arial" panose="020B0604020202020204" pitchFamily="34" charset="0"/>
                <a:ea typeface="方正正中黑简体" charset="0"/>
                <a:cs typeface="方正正中黑简体" charset="0"/>
              </a:defRPr>
            </a:lvl7pPr>
            <a:lvl8pPr marL="3429000" indent="-228600" eaLnBrk="0" fontAlgn="base" hangingPunct="0">
              <a:spcBef>
                <a:spcPct val="0"/>
              </a:spcBef>
              <a:spcAft>
                <a:spcPct val="0"/>
              </a:spcAft>
              <a:defRPr>
                <a:solidFill>
                  <a:schemeClr val="tx1"/>
                </a:solidFill>
                <a:latin typeface="Arial" panose="020B0604020202020204" pitchFamily="34" charset="0"/>
                <a:ea typeface="方正正中黑简体" charset="0"/>
                <a:cs typeface="方正正中黑简体" charset="0"/>
              </a:defRPr>
            </a:lvl8pPr>
            <a:lvl9pPr marL="3886200" indent="-228600" eaLnBrk="0" fontAlgn="base" hangingPunct="0">
              <a:spcBef>
                <a:spcPct val="0"/>
              </a:spcBef>
              <a:spcAft>
                <a:spcPct val="0"/>
              </a:spcAft>
              <a:defRPr>
                <a:solidFill>
                  <a:schemeClr val="tx1"/>
                </a:solidFill>
                <a:latin typeface="Arial" panose="020B0604020202020204" pitchFamily="34" charset="0"/>
                <a:ea typeface="方正正中黑简体" charset="0"/>
                <a:cs typeface="方正正中黑简体"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C66F1B3-F0F6-490A-96A0-0E5075E6CE08}" type="slidenum">
              <a:rPr kumimoji="0" lang="zh-CN" alt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16255237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E79425-A665-4653-BFC6-8C19A349B1F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2869437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8B136BBA-8B50-475E-B923-FB33F689AE20}"/>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xmlns="" id="{FE1847FD-5872-4021-B6A9-497D7047F644}"/>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xmlns="" id="{4A4C410C-3F09-4EBE-9DB3-4901C05A4637}"/>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3A5F1C9-586C-4FE5-A354-7876DB39265A}" type="datetimeFigureOut">
              <a:rPr kumimoji="0" lang="zh-CN" altLang="en-US" sz="1200" b="0" i="0" u="none" strike="noStrike" kern="1200" cap="none" spc="0" normalizeH="0" baseline="0" noProof="0" smtClean="0">
                <a:ln>
                  <a:noFill/>
                </a:ln>
                <a:solidFill>
                  <a:prstClr val="black">
                    <a:tint val="75000"/>
                  </a:prstClr>
                </a:solidFill>
                <a:effectLst/>
                <a:uLnTx/>
                <a:uFillTx/>
                <a:latin typeface="zihun59hao-chuangcuhei"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2024/4/5</a:t>
            </a:fld>
            <a:endParaRPr kumimoji="0" lang="zh-CN" altLang="en-US" sz="1200" b="0" i="0" u="none" strike="noStrike" kern="1200" cap="none" spc="0" normalizeH="0" baseline="0" noProof="0">
              <a:ln>
                <a:noFill/>
              </a:ln>
              <a:solidFill>
                <a:prstClr val="black">
                  <a:tint val="75000"/>
                </a:prstClr>
              </a:solidFill>
              <a:effectLst/>
              <a:uLnTx/>
              <a:uFillTx/>
              <a:latin typeface="zihun59hao-chuangcuhei" panose="020F0502020204030204"/>
              <a:cs typeface="+mn-cs"/>
            </a:endParaRPr>
          </a:p>
        </p:txBody>
      </p:sp>
      <p:sp>
        <p:nvSpPr>
          <p:cNvPr id="5" name="页脚占位符 4">
            <a:extLst>
              <a:ext uri="{FF2B5EF4-FFF2-40B4-BE49-F238E27FC236}">
                <a16:creationId xmlns:a16="http://schemas.microsoft.com/office/drawing/2014/main" xmlns="" id="{2EFBE106-FAA2-44EF-AA3E-A8011148F27D}"/>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zihun59hao-chuangcuhei" panose="020F0502020204030204"/>
              <a:cs typeface="+mn-cs"/>
            </a:endParaRPr>
          </a:p>
        </p:txBody>
      </p:sp>
      <p:sp>
        <p:nvSpPr>
          <p:cNvPr id="6" name="灯片编号占位符 5">
            <a:extLst>
              <a:ext uri="{FF2B5EF4-FFF2-40B4-BE49-F238E27FC236}">
                <a16:creationId xmlns:a16="http://schemas.microsoft.com/office/drawing/2014/main" xmlns="" id="{81535C8F-1BA7-46EC-B469-381EA1067698}"/>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2DBAFA-6C3E-4DA1-A4E6-39C00C391D03}" type="slidenum">
              <a:rPr kumimoji="0" lang="zh-CN" altLang="en-US" sz="1200" b="0" i="0" u="none" strike="noStrike" kern="1200" cap="none" spc="0" normalizeH="0" baseline="0" noProof="0" smtClean="0">
                <a:ln>
                  <a:noFill/>
                </a:ln>
                <a:solidFill>
                  <a:prstClr val="black">
                    <a:tint val="75000"/>
                  </a:prstClr>
                </a:solidFill>
                <a:effectLst/>
                <a:uLnTx/>
                <a:uFillTx/>
                <a:latin typeface="zihun59hao-chuangcuhei"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zihun59hao-chuangcuhei" panose="020F0502020204030204"/>
              <a:cs typeface="+mn-cs"/>
            </a:endParaRPr>
          </a:p>
        </p:txBody>
      </p:sp>
    </p:spTree>
    <p:extLst>
      <p:ext uri="{BB962C8B-B14F-4D97-AF65-F5344CB8AC3E}">
        <p14:creationId xmlns:p14="http://schemas.microsoft.com/office/powerpoint/2010/main" val="935972264"/>
      </p:ext>
    </p:extLst>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8AF66F8A-80B8-478E-817F-E53B1F308F2F}"/>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xmlns="" id="{B95940D1-C4C2-4283-8150-7A5FF220C6D3}"/>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B1581E08-CBE1-4C6B-9EA0-C775D0843D32}"/>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3A5F1C9-586C-4FE5-A354-7876DB39265A}" type="datetimeFigureOut">
              <a:rPr kumimoji="0" lang="zh-CN" altLang="en-US" sz="1200" b="0" i="0" u="none" strike="noStrike" kern="1200" cap="none" spc="0" normalizeH="0" baseline="0" noProof="0" smtClean="0">
                <a:ln>
                  <a:noFill/>
                </a:ln>
                <a:solidFill>
                  <a:prstClr val="black">
                    <a:tint val="75000"/>
                  </a:prstClr>
                </a:solidFill>
                <a:effectLst/>
                <a:uLnTx/>
                <a:uFillTx/>
                <a:latin typeface="zihun59hao-chuangcuhei"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2024/4/5</a:t>
            </a:fld>
            <a:endParaRPr kumimoji="0" lang="zh-CN" altLang="en-US" sz="1200" b="0" i="0" u="none" strike="noStrike" kern="1200" cap="none" spc="0" normalizeH="0" baseline="0" noProof="0">
              <a:ln>
                <a:noFill/>
              </a:ln>
              <a:solidFill>
                <a:prstClr val="black">
                  <a:tint val="75000"/>
                </a:prstClr>
              </a:solidFill>
              <a:effectLst/>
              <a:uLnTx/>
              <a:uFillTx/>
              <a:latin typeface="zihun59hao-chuangcuhei" panose="020F0502020204030204"/>
              <a:cs typeface="+mn-cs"/>
            </a:endParaRPr>
          </a:p>
        </p:txBody>
      </p:sp>
      <p:sp>
        <p:nvSpPr>
          <p:cNvPr id="5" name="页脚占位符 4">
            <a:extLst>
              <a:ext uri="{FF2B5EF4-FFF2-40B4-BE49-F238E27FC236}">
                <a16:creationId xmlns:a16="http://schemas.microsoft.com/office/drawing/2014/main" xmlns="" id="{BAABA6CA-334A-4CAF-8CF0-061150E42CFA}"/>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zihun59hao-chuangcuhei" panose="020F0502020204030204"/>
              <a:cs typeface="+mn-cs"/>
            </a:endParaRPr>
          </a:p>
        </p:txBody>
      </p:sp>
      <p:sp>
        <p:nvSpPr>
          <p:cNvPr id="6" name="灯片编号占位符 5">
            <a:extLst>
              <a:ext uri="{FF2B5EF4-FFF2-40B4-BE49-F238E27FC236}">
                <a16:creationId xmlns:a16="http://schemas.microsoft.com/office/drawing/2014/main" xmlns="" id="{5F205FE9-4AAD-4F9D-9A9B-4EC3C92D90D8}"/>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2DBAFA-6C3E-4DA1-A4E6-39C00C391D03}" type="slidenum">
              <a:rPr kumimoji="0" lang="zh-CN" altLang="en-US" sz="1200" b="0" i="0" u="none" strike="noStrike" kern="1200" cap="none" spc="0" normalizeH="0" baseline="0" noProof="0" smtClean="0">
                <a:ln>
                  <a:noFill/>
                </a:ln>
                <a:solidFill>
                  <a:prstClr val="black">
                    <a:tint val="75000"/>
                  </a:prstClr>
                </a:solidFill>
                <a:effectLst/>
                <a:uLnTx/>
                <a:uFillTx/>
                <a:latin typeface="zihun59hao-chuangcuhei"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zihun59hao-chuangcuhei" panose="020F0502020204030204"/>
              <a:cs typeface="+mn-cs"/>
            </a:endParaRPr>
          </a:p>
        </p:txBody>
      </p:sp>
    </p:spTree>
    <p:extLst>
      <p:ext uri="{BB962C8B-B14F-4D97-AF65-F5344CB8AC3E}">
        <p14:creationId xmlns:p14="http://schemas.microsoft.com/office/powerpoint/2010/main" val="3666561063"/>
      </p:ext>
    </p:extLst>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 id="{9886588E-A76E-44C7-86AD-8FF3A450EEDF}"/>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xmlns="" id="{6D82F777-4C4D-4BB0-9CB3-369E7F5CB26C}"/>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F7A5E9F7-D21A-4104-AEAD-1BFD01F59526}"/>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3A5F1C9-586C-4FE5-A354-7876DB39265A}" type="datetimeFigureOut">
              <a:rPr kumimoji="0" lang="zh-CN" altLang="en-US" sz="1200" b="0" i="0" u="none" strike="noStrike" kern="1200" cap="none" spc="0" normalizeH="0" baseline="0" noProof="0" smtClean="0">
                <a:ln>
                  <a:noFill/>
                </a:ln>
                <a:solidFill>
                  <a:prstClr val="black">
                    <a:tint val="75000"/>
                  </a:prstClr>
                </a:solidFill>
                <a:effectLst/>
                <a:uLnTx/>
                <a:uFillTx/>
                <a:latin typeface="zihun59hao-chuangcuhei"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2024/4/5</a:t>
            </a:fld>
            <a:endParaRPr kumimoji="0" lang="zh-CN" altLang="en-US" sz="1200" b="0" i="0" u="none" strike="noStrike" kern="1200" cap="none" spc="0" normalizeH="0" baseline="0" noProof="0">
              <a:ln>
                <a:noFill/>
              </a:ln>
              <a:solidFill>
                <a:prstClr val="black">
                  <a:tint val="75000"/>
                </a:prstClr>
              </a:solidFill>
              <a:effectLst/>
              <a:uLnTx/>
              <a:uFillTx/>
              <a:latin typeface="zihun59hao-chuangcuhei" panose="020F0502020204030204"/>
              <a:cs typeface="+mn-cs"/>
            </a:endParaRPr>
          </a:p>
        </p:txBody>
      </p:sp>
      <p:sp>
        <p:nvSpPr>
          <p:cNvPr id="5" name="页脚占位符 4">
            <a:extLst>
              <a:ext uri="{FF2B5EF4-FFF2-40B4-BE49-F238E27FC236}">
                <a16:creationId xmlns:a16="http://schemas.microsoft.com/office/drawing/2014/main" xmlns="" id="{C49CF38B-D0DE-402C-82D6-2798575243D9}"/>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zihun59hao-chuangcuhei" panose="020F0502020204030204"/>
              <a:cs typeface="+mn-cs"/>
            </a:endParaRPr>
          </a:p>
        </p:txBody>
      </p:sp>
      <p:sp>
        <p:nvSpPr>
          <p:cNvPr id="6" name="灯片编号占位符 5">
            <a:extLst>
              <a:ext uri="{FF2B5EF4-FFF2-40B4-BE49-F238E27FC236}">
                <a16:creationId xmlns:a16="http://schemas.microsoft.com/office/drawing/2014/main" xmlns="" id="{09C951F3-4FF2-43B6-ADEE-798698341D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2DBAFA-6C3E-4DA1-A4E6-39C00C391D03}" type="slidenum">
              <a:rPr kumimoji="0" lang="zh-CN" altLang="en-US" sz="1200" b="0" i="0" u="none" strike="noStrike" kern="1200" cap="none" spc="0" normalizeH="0" baseline="0" noProof="0" smtClean="0">
                <a:ln>
                  <a:noFill/>
                </a:ln>
                <a:solidFill>
                  <a:prstClr val="black">
                    <a:tint val="75000"/>
                  </a:prstClr>
                </a:solidFill>
                <a:effectLst/>
                <a:uLnTx/>
                <a:uFillTx/>
                <a:latin typeface="zihun59hao-chuangcuhei"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zihun59hao-chuangcuhei" panose="020F0502020204030204"/>
              <a:cs typeface="+mn-cs"/>
            </a:endParaRPr>
          </a:p>
        </p:txBody>
      </p:sp>
    </p:spTree>
    <p:extLst>
      <p:ext uri="{BB962C8B-B14F-4D97-AF65-F5344CB8AC3E}">
        <p14:creationId xmlns:p14="http://schemas.microsoft.com/office/powerpoint/2010/main" val="2025905562"/>
      </p:ext>
    </p:extLst>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First Slide">
    <p:spTree>
      <p:nvGrpSpPr>
        <p:cNvPr id="1" name=""/>
        <p:cNvGrpSpPr/>
        <p:nvPr/>
      </p:nvGrpSpPr>
      <p:grpSpPr>
        <a:xfrm>
          <a:off x="0" y="0"/>
          <a:ext cx="0" cy="0"/>
          <a:chOff x="0" y="0"/>
          <a:chExt cx="0" cy="0"/>
        </a:xfrm>
      </p:grpSpPr>
      <p:sp>
        <p:nvSpPr>
          <p:cNvPr id="15" name="Picture Placeholder 2"/>
          <p:cNvSpPr>
            <a:spLocks noGrp="1"/>
          </p:cNvSpPr>
          <p:nvPr>
            <p:ph type="pic" sz="quarter" idx="17"/>
          </p:nvPr>
        </p:nvSpPr>
        <p:spPr>
          <a:xfrm>
            <a:off x="4064000" y="441961"/>
            <a:ext cx="4368800" cy="3083564"/>
          </a:xfrm>
          <a:custGeom>
            <a:avLst/>
            <a:gdLst/>
            <a:ahLst/>
            <a:cxnLst/>
            <a:rect l="l" t="t" r="r" b="b"/>
            <a:pathLst>
              <a:path w="3276600" h="3124200">
                <a:moveTo>
                  <a:pt x="3028950" y="0"/>
                </a:moveTo>
                <a:cubicBezTo>
                  <a:pt x="3165723" y="0"/>
                  <a:pt x="3276600" y="110877"/>
                  <a:pt x="3276600" y="247650"/>
                </a:cubicBezTo>
                <a:lnTo>
                  <a:pt x="3276600" y="2876550"/>
                </a:lnTo>
                <a:cubicBezTo>
                  <a:pt x="3276600" y="3013323"/>
                  <a:pt x="3165723" y="3124200"/>
                  <a:pt x="3028950" y="3124200"/>
                </a:cubicBezTo>
                <a:cubicBezTo>
                  <a:pt x="2892177" y="3124200"/>
                  <a:pt x="2781300" y="3013323"/>
                  <a:pt x="2781300" y="2876550"/>
                </a:cubicBezTo>
                <a:lnTo>
                  <a:pt x="2781300" y="247650"/>
                </a:lnTo>
                <a:cubicBezTo>
                  <a:pt x="2781300" y="110877"/>
                  <a:pt x="2892177" y="0"/>
                  <a:pt x="3028950" y="0"/>
                </a:cubicBezTo>
                <a:close/>
                <a:moveTo>
                  <a:pt x="2317750" y="0"/>
                </a:moveTo>
                <a:cubicBezTo>
                  <a:pt x="2454523" y="0"/>
                  <a:pt x="2565400" y="110877"/>
                  <a:pt x="2565400" y="247650"/>
                </a:cubicBezTo>
                <a:lnTo>
                  <a:pt x="2565400" y="2876550"/>
                </a:lnTo>
                <a:cubicBezTo>
                  <a:pt x="2565400" y="3013323"/>
                  <a:pt x="2454523" y="3124200"/>
                  <a:pt x="2317750" y="3124200"/>
                </a:cubicBezTo>
                <a:cubicBezTo>
                  <a:pt x="2180977" y="3124200"/>
                  <a:pt x="2070100" y="3013323"/>
                  <a:pt x="2070100" y="2876550"/>
                </a:cubicBezTo>
                <a:lnTo>
                  <a:pt x="2070100" y="247650"/>
                </a:lnTo>
                <a:cubicBezTo>
                  <a:pt x="2070100" y="110877"/>
                  <a:pt x="2180977" y="0"/>
                  <a:pt x="2317750" y="0"/>
                </a:cubicBezTo>
                <a:close/>
                <a:moveTo>
                  <a:pt x="1606550" y="0"/>
                </a:moveTo>
                <a:cubicBezTo>
                  <a:pt x="1743323" y="0"/>
                  <a:pt x="1854200" y="110877"/>
                  <a:pt x="1854200" y="247650"/>
                </a:cubicBezTo>
                <a:lnTo>
                  <a:pt x="1854200" y="2876550"/>
                </a:lnTo>
                <a:cubicBezTo>
                  <a:pt x="1854200" y="3013323"/>
                  <a:pt x="1743323" y="3124200"/>
                  <a:pt x="1606550" y="3124200"/>
                </a:cubicBezTo>
                <a:cubicBezTo>
                  <a:pt x="1469777" y="3124200"/>
                  <a:pt x="1358900" y="3013323"/>
                  <a:pt x="1358900" y="2876550"/>
                </a:cubicBezTo>
                <a:lnTo>
                  <a:pt x="1358900" y="247650"/>
                </a:lnTo>
                <a:cubicBezTo>
                  <a:pt x="1358900" y="110877"/>
                  <a:pt x="1469777" y="0"/>
                  <a:pt x="1606550" y="0"/>
                </a:cubicBezTo>
                <a:close/>
                <a:moveTo>
                  <a:pt x="958850" y="0"/>
                </a:moveTo>
                <a:cubicBezTo>
                  <a:pt x="1095623" y="0"/>
                  <a:pt x="1206500" y="110877"/>
                  <a:pt x="1206500" y="247650"/>
                </a:cubicBezTo>
                <a:lnTo>
                  <a:pt x="1206500" y="2876550"/>
                </a:lnTo>
                <a:cubicBezTo>
                  <a:pt x="1206500" y="3013323"/>
                  <a:pt x="1095623" y="3124200"/>
                  <a:pt x="958850" y="3124200"/>
                </a:cubicBezTo>
                <a:cubicBezTo>
                  <a:pt x="822077" y="3124200"/>
                  <a:pt x="711200" y="3013323"/>
                  <a:pt x="711200" y="2876550"/>
                </a:cubicBezTo>
                <a:lnTo>
                  <a:pt x="711200" y="247650"/>
                </a:lnTo>
                <a:cubicBezTo>
                  <a:pt x="711200" y="110877"/>
                  <a:pt x="822077" y="0"/>
                  <a:pt x="958850" y="0"/>
                </a:cubicBezTo>
                <a:close/>
                <a:moveTo>
                  <a:pt x="247650" y="0"/>
                </a:moveTo>
                <a:cubicBezTo>
                  <a:pt x="384423" y="0"/>
                  <a:pt x="495300" y="110877"/>
                  <a:pt x="495300" y="247650"/>
                </a:cubicBezTo>
                <a:lnTo>
                  <a:pt x="495300" y="2876550"/>
                </a:lnTo>
                <a:cubicBezTo>
                  <a:pt x="495300" y="3013323"/>
                  <a:pt x="384423" y="3124200"/>
                  <a:pt x="247650" y="3124200"/>
                </a:cubicBezTo>
                <a:cubicBezTo>
                  <a:pt x="110877" y="3124200"/>
                  <a:pt x="0" y="3013323"/>
                  <a:pt x="0" y="2876550"/>
                </a:cubicBezTo>
                <a:lnTo>
                  <a:pt x="0" y="247650"/>
                </a:lnTo>
                <a:cubicBezTo>
                  <a:pt x="0" y="110877"/>
                  <a:pt x="110877" y="0"/>
                  <a:pt x="247650"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8" name="Text Placeholder 7"/>
          <p:cNvSpPr>
            <a:spLocks noGrp="1"/>
          </p:cNvSpPr>
          <p:nvPr>
            <p:ph type="body" sz="quarter" idx="10" hasCustomPrompt="1"/>
          </p:nvPr>
        </p:nvSpPr>
        <p:spPr>
          <a:xfrm>
            <a:off x="3954706" y="3801452"/>
            <a:ext cx="4511964" cy="431780"/>
          </a:xfrm>
          <a:prstGeom prst="rect">
            <a:avLst/>
          </a:prstGeom>
        </p:spPr>
        <p:txBody>
          <a:bodyPr vert="horz" lIns="0" tIns="40504" rIns="0" bIns="40504" anchor="ctr"/>
          <a:lstStyle>
            <a:lvl1pPr marL="0" indent="0" algn="ctr">
              <a:lnSpc>
                <a:spcPct val="100000"/>
              </a:lnSpc>
              <a:spcBef>
                <a:spcPts val="0"/>
              </a:spcBef>
              <a:buNone/>
              <a:defRPr sz="4200" b="1">
                <a:solidFill>
                  <a:schemeClr val="bg1"/>
                </a:solidFill>
                <a:latin typeface="Lato Hairline"/>
                <a:cs typeface="Lato Hairline"/>
              </a:defRPr>
            </a:lvl1pPr>
          </a:lstStyle>
          <a:p>
            <a:pPr lvl="0"/>
            <a:r>
              <a:rPr lang="es-ES_tradnl" dirty="0"/>
              <a:t>TITLE HERE</a:t>
            </a:r>
          </a:p>
        </p:txBody>
      </p:sp>
      <p:sp>
        <p:nvSpPr>
          <p:cNvPr id="9" name="Text Placeholder 7"/>
          <p:cNvSpPr>
            <a:spLocks noGrp="1"/>
          </p:cNvSpPr>
          <p:nvPr>
            <p:ph type="body" sz="quarter" idx="11" hasCustomPrompt="1"/>
          </p:nvPr>
        </p:nvSpPr>
        <p:spPr>
          <a:xfrm>
            <a:off x="3954706" y="4385250"/>
            <a:ext cx="4511964" cy="228451"/>
          </a:xfrm>
          <a:prstGeom prst="rect">
            <a:avLst/>
          </a:prstGeom>
        </p:spPr>
        <p:txBody>
          <a:bodyPr vert="horz" lIns="0" tIns="40504" rIns="0" bIns="40504" anchor="ctr"/>
          <a:lstStyle>
            <a:lvl1pPr marL="0" indent="0" algn="ctr">
              <a:lnSpc>
                <a:spcPct val="100000"/>
              </a:lnSpc>
              <a:spcBef>
                <a:spcPts val="0"/>
              </a:spcBef>
              <a:spcAft>
                <a:spcPts val="0"/>
              </a:spcAft>
              <a:buNone/>
              <a:defRPr sz="1800" b="0">
                <a:solidFill>
                  <a:schemeClr val="accent3"/>
                </a:solidFill>
                <a:latin typeface="Lato Light"/>
                <a:cs typeface="Lato Light"/>
              </a:defRPr>
            </a:lvl1pPr>
          </a:lstStyle>
          <a:p>
            <a:pPr lvl="0"/>
            <a:r>
              <a:rPr lang="es-ES_tradnl" dirty="0" err="1"/>
              <a:t>Ultimate</a:t>
            </a:r>
            <a:r>
              <a:rPr lang="es-ES_tradnl" dirty="0"/>
              <a:t> </a:t>
            </a:r>
            <a:r>
              <a:rPr lang="es-ES_tradnl" dirty="0" err="1"/>
              <a:t>Powerpoint</a:t>
            </a:r>
            <a:r>
              <a:rPr lang="es-ES_tradnl" dirty="0"/>
              <a:t> </a:t>
            </a:r>
            <a:r>
              <a:rPr lang="es-ES_tradnl" dirty="0" err="1"/>
              <a:t>Template</a:t>
            </a:r>
            <a:endParaRPr lang="es-ES_tradnl" dirty="0"/>
          </a:p>
        </p:txBody>
      </p:sp>
      <p:sp>
        <p:nvSpPr>
          <p:cNvPr id="10" name="Text Placeholder 2"/>
          <p:cNvSpPr>
            <a:spLocks noGrp="1"/>
          </p:cNvSpPr>
          <p:nvPr>
            <p:ph type="body" sz="quarter" idx="16" hasCustomPrompt="1"/>
          </p:nvPr>
        </p:nvSpPr>
        <p:spPr>
          <a:xfrm>
            <a:off x="3975167" y="4817825"/>
            <a:ext cx="4488039" cy="1536868"/>
          </a:xfrm>
          <a:prstGeom prst="rect">
            <a:avLst/>
          </a:prstGeom>
        </p:spPr>
        <p:txBody>
          <a:bodyPr vert="horz" lIns="0" tIns="0" rIns="0" bIns="0"/>
          <a:lstStyle>
            <a:lvl1pPr marL="0" indent="0" algn="ctr">
              <a:lnSpc>
                <a:spcPct val="130000"/>
              </a:lnSpc>
              <a:buNone/>
              <a:defRPr sz="144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a:t>
            </a:r>
          </a:p>
        </p:txBody>
      </p:sp>
    </p:spTree>
    <p:extLst>
      <p:ext uri="{BB962C8B-B14F-4D97-AF65-F5344CB8AC3E}">
        <p14:creationId xmlns:p14="http://schemas.microsoft.com/office/powerpoint/2010/main" val="909027614"/>
      </p:ext>
    </p:extLst>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nodePh="1">
                                  <p:stCondLst>
                                    <p:cond delay="0"/>
                                  </p:stCondLst>
                                  <p:endCondLst>
                                    <p:cond evt="begin" delay="0">
                                      <p:tn val="5"/>
                                    </p:cond>
                                  </p:end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400"/>
                                        <p:tgtEl>
                                          <p:spTgt spid="15"/>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anim calcmode="lin" valueType="num">
                                      <p:cBhvr>
                                        <p:cTn id="16"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9">
                                            <p:txEl>
                                              <p:pRg st="0" end="0"/>
                                            </p:txEl>
                                          </p:spTgt>
                                        </p:tgtEl>
                                        <p:attrNameLst>
                                          <p:attrName>ppt_y</p:attrName>
                                        </p:attrNameLst>
                                      </p:cBhvr>
                                      <p:tavLst>
                                        <p:tav tm="0">
                                          <p:val>
                                            <p:strVal val="#ppt_y+.1"/>
                                          </p:val>
                                        </p:tav>
                                        <p:tav tm="100000">
                                          <p:val>
                                            <p:strVal val="#ppt_y"/>
                                          </p:val>
                                        </p:tav>
                                      </p:tavLst>
                                    </p:anim>
                                  </p:childTnLst>
                                </p:cTn>
                              </p:par>
                              <p:par>
                                <p:cTn id="18" presetID="10" presetClass="entr" presetSubtype="0" fill="hold" grpId="0" nodeType="withEffect">
                                  <p:stCondLst>
                                    <p:cond delay="800"/>
                                  </p:stCondLst>
                                  <p:childTnLst>
                                    <p:set>
                                      <p:cBhvr>
                                        <p:cTn id="19" dur="1" fill="hold">
                                          <p:stCondLst>
                                            <p:cond delay="0"/>
                                          </p:stCondLst>
                                        </p:cTn>
                                        <p:tgtEl>
                                          <p:spTgt spid="10">
                                            <p:txEl>
                                              <p:pRg st="0" end="0"/>
                                            </p:txEl>
                                          </p:spTgt>
                                        </p:tgtEl>
                                        <p:attrNameLst>
                                          <p:attrName>style.visibility</p:attrName>
                                        </p:attrNameLst>
                                      </p:cBhvr>
                                      <p:to>
                                        <p:strVal val="visible"/>
                                      </p:to>
                                    </p:set>
                                    <p:animEffect transition="in" filter="fade">
                                      <p:cBhvr>
                                        <p:cTn id="20"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10" grpId="0" build="p">
        <p:tmplLst>
          <p:tmpl lvl="1">
            <p:tnLst>
              <p:par>
                <p:cTn presetID="10" presetClass="entr" presetSubtype="0" fill="hold" nodeType="withEffect">
                  <p:stCondLst>
                    <p:cond delay="8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007068"/>
      </p:ext>
    </p:extLst>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6309646"/>
      </p:ext>
    </p:extLst>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40043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内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4304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01943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8B136BBA-8B50-475E-B923-FB33F689AE20}"/>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xmlns="" id="{FE1847FD-5872-4021-B6A9-497D7047F644}"/>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xmlns="" id="{4A4C410C-3F09-4EBE-9DB3-4901C05A4637}"/>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3A5F1C9-586C-4FE5-A354-7876DB39265A}" type="datetimeFigureOut">
              <a:rPr kumimoji="0" lang="zh-CN" altLang="en-US" sz="1200" b="0" i="0" u="none" strike="noStrike" kern="1200" cap="none" spc="0" normalizeH="0" baseline="0" noProof="0" smtClean="0">
                <a:ln>
                  <a:noFill/>
                </a:ln>
                <a:solidFill>
                  <a:prstClr val="black">
                    <a:tint val="75000"/>
                  </a:prstClr>
                </a:solidFill>
                <a:effectLst/>
                <a:uLnTx/>
                <a:uFillTx/>
                <a:latin typeface="zihun59hao-chuangcuhei"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2024/4/5</a:t>
            </a:fld>
            <a:endParaRPr kumimoji="0" lang="zh-CN" altLang="en-US" sz="1200" b="0" i="0" u="none" strike="noStrike" kern="1200" cap="none" spc="0" normalizeH="0" baseline="0" noProof="0">
              <a:ln>
                <a:noFill/>
              </a:ln>
              <a:solidFill>
                <a:prstClr val="black">
                  <a:tint val="75000"/>
                </a:prstClr>
              </a:solidFill>
              <a:effectLst/>
              <a:uLnTx/>
              <a:uFillTx/>
              <a:latin typeface="zihun59hao-chuangcuhei" panose="020F0502020204030204"/>
              <a:cs typeface="+mn-cs"/>
            </a:endParaRPr>
          </a:p>
        </p:txBody>
      </p:sp>
      <p:sp>
        <p:nvSpPr>
          <p:cNvPr id="5" name="页脚占位符 4">
            <a:extLst>
              <a:ext uri="{FF2B5EF4-FFF2-40B4-BE49-F238E27FC236}">
                <a16:creationId xmlns:a16="http://schemas.microsoft.com/office/drawing/2014/main" xmlns="" id="{2EFBE106-FAA2-44EF-AA3E-A8011148F27D}"/>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zihun59hao-chuangcuhei" panose="020F0502020204030204"/>
              <a:cs typeface="+mn-cs"/>
            </a:endParaRPr>
          </a:p>
        </p:txBody>
      </p:sp>
      <p:sp>
        <p:nvSpPr>
          <p:cNvPr id="6" name="灯片编号占位符 5">
            <a:extLst>
              <a:ext uri="{FF2B5EF4-FFF2-40B4-BE49-F238E27FC236}">
                <a16:creationId xmlns:a16="http://schemas.microsoft.com/office/drawing/2014/main" xmlns="" id="{81535C8F-1BA7-46EC-B469-381EA1067698}"/>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2DBAFA-6C3E-4DA1-A4E6-39C00C391D03}" type="slidenum">
              <a:rPr kumimoji="0" lang="zh-CN" altLang="en-US" sz="1200" b="0" i="0" u="none" strike="noStrike" kern="1200" cap="none" spc="0" normalizeH="0" baseline="0" noProof="0" smtClean="0">
                <a:ln>
                  <a:noFill/>
                </a:ln>
                <a:solidFill>
                  <a:prstClr val="black">
                    <a:tint val="75000"/>
                  </a:prstClr>
                </a:solidFill>
                <a:effectLst/>
                <a:uLnTx/>
                <a:uFillTx/>
                <a:latin typeface="zihun59hao-chuangcuhei"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zihun59hao-chuangcuhei" panose="020F0502020204030204"/>
              <a:cs typeface="+mn-cs"/>
            </a:endParaRPr>
          </a:p>
        </p:txBody>
      </p:sp>
    </p:spTree>
    <p:extLst>
      <p:ext uri="{BB962C8B-B14F-4D97-AF65-F5344CB8AC3E}">
        <p14:creationId xmlns:p14="http://schemas.microsoft.com/office/powerpoint/2010/main" val="1299466481"/>
      </p:ext>
    </p:extLst>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496897FB-B9FE-41A7-AD44-9BE0F686DFB5}"/>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CA6337E8-106A-4201-9807-2ED7853FBE02}"/>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D9FA9E2C-848D-4AD8-9CF1-187A5D6257E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3A5F1C9-586C-4FE5-A354-7876DB39265A}" type="datetimeFigureOut">
              <a:rPr kumimoji="0" lang="zh-CN" altLang="en-US" sz="1200" b="0" i="0" u="none" strike="noStrike" kern="1200" cap="none" spc="0" normalizeH="0" baseline="0" noProof="0" smtClean="0">
                <a:ln>
                  <a:noFill/>
                </a:ln>
                <a:solidFill>
                  <a:prstClr val="black">
                    <a:tint val="75000"/>
                  </a:prstClr>
                </a:solidFill>
                <a:effectLst/>
                <a:uLnTx/>
                <a:uFillTx/>
                <a:latin typeface="zihun59hao-chuangcuhei"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2024/4/5</a:t>
            </a:fld>
            <a:endParaRPr kumimoji="0" lang="zh-CN" altLang="en-US" sz="1200" b="0" i="0" u="none" strike="noStrike" kern="1200" cap="none" spc="0" normalizeH="0" baseline="0" noProof="0">
              <a:ln>
                <a:noFill/>
              </a:ln>
              <a:solidFill>
                <a:prstClr val="black">
                  <a:tint val="75000"/>
                </a:prstClr>
              </a:solidFill>
              <a:effectLst/>
              <a:uLnTx/>
              <a:uFillTx/>
              <a:latin typeface="zihun59hao-chuangcuhei" panose="020F0502020204030204"/>
              <a:cs typeface="+mn-cs"/>
            </a:endParaRPr>
          </a:p>
        </p:txBody>
      </p:sp>
      <p:sp>
        <p:nvSpPr>
          <p:cNvPr id="5" name="页脚占位符 4">
            <a:extLst>
              <a:ext uri="{FF2B5EF4-FFF2-40B4-BE49-F238E27FC236}">
                <a16:creationId xmlns:a16="http://schemas.microsoft.com/office/drawing/2014/main" xmlns="" id="{F6C60E59-E753-4D16-A367-90C9E1BA07D6}"/>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zihun59hao-chuangcuhei" panose="020F0502020204030204"/>
              <a:cs typeface="+mn-cs"/>
            </a:endParaRPr>
          </a:p>
        </p:txBody>
      </p:sp>
      <p:sp>
        <p:nvSpPr>
          <p:cNvPr id="6" name="灯片编号占位符 5">
            <a:extLst>
              <a:ext uri="{FF2B5EF4-FFF2-40B4-BE49-F238E27FC236}">
                <a16:creationId xmlns:a16="http://schemas.microsoft.com/office/drawing/2014/main" xmlns="" id="{AECF54D3-8E63-4D6E-B292-3CAFD90823F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2DBAFA-6C3E-4DA1-A4E6-39C00C391D03}" type="slidenum">
              <a:rPr kumimoji="0" lang="zh-CN" altLang="en-US" sz="1200" b="0" i="0" u="none" strike="noStrike" kern="1200" cap="none" spc="0" normalizeH="0" baseline="0" noProof="0" smtClean="0">
                <a:ln>
                  <a:noFill/>
                </a:ln>
                <a:solidFill>
                  <a:prstClr val="black">
                    <a:tint val="75000"/>
                  </a:prstClr>
                </a:solidFill>
                <a:effectLst/>
                <a:uLnTx/>
                <a:uFillTx/>
                <a:latin typeface="zihun59hao-chuangcuhei"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zihun59hao-chuangcuhei" panose="020F0502020204030204"/>
              <a:cs typeface="+mn-cs"/>
            </a:endParaRPr>
          </a:p>
        </p:txBody>
      </p:sp>
    </p:spTree>
    <p:extLst>
      <p:ext uri="{BB962C8B-B14F-4D97-AF65-F5344CB8AC3E}">
        <p14:creationId xmlns:p14="http://schemas.microsoft.com/office/powerpoint/2010/main" val="2594314721"/>
      </p:ext>
    </p:extLst>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496897FB-B9FE-41A7-AD44-9BE0F686DFB5}"/>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CA6337E8-106A-4201-9807-2ED7853FBE02}"/>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D9FA9E2C-848D-4AD8-9CF1-187A5D6257E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3A5F1C9-586C-4FE5-A354-7876DB39265A}" type="datetimeFigureOut">
              <a:rPr kumimoji="0" lang="zh-CN" altLang="en-US" sz="1200" b="0" i="0" u="none" strike="noStrike" kern="1200" cap="none" spc="0" normalizeH="0" baseline="0" noProof="0" smtClean="0">
                <a:ln>
                  <a:noFill/>
                </a:ln>
                <a:solidFill>
                  <a:prstClr val="black">
                    <a:tint val="75000"/>
                  </a:prstClr>
                </a:solidFill>
                <a:effectLst/>
                <a:uLnTx/>
                <a:uFillTx/>
                <a:latin typeface="zihun59hao-chuangcuhei"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2024/4/5</a:t>
            </a:fld>
            <a:endParaRPr kumimoji="0" lang="zh-CN" altLang="en-US" sz="1200" b="0" i="0" u="none" strike="noStrike" kern="1200" cap="none" spc="0" normalizeH="0" baseline="0" noProof="0">
              <a:ln>
                <a:noFill/>
              </a:ln>
              <a:solidFill>
                <a:prstClr val="black">
                  <a:tint val="75000"/>
                </a:prstClr>
              </a:solidFill>
              <a:effectLst/>
              <a:uLnTx/>
              <a:uFillTx/>
              <a:latin typeface="zihun59hao-chuangcuhei" panose="020F0502020204030204"/>
              <a:cs typeface="+mn-cs"/>
            </a:endParaRPr>
          </a:p>
        </p:txBody>
      </p:sp>
      <p:sp>
        <p:nvSpPr>
          <p:cNvPr id="5" name="页脚占位符 4">
            <a:extLst>
              <a:ext uri="{FF2B5EF4-FFF2-40B4-BE49-F238E27FC236}">
                <a16:creationId xmlns:a16="http://schemas.microsoft.com/office/drawing/2014/main" xmlns="" id="{F6C60E59-E753-4D16-A367-90C9E1BA07D6}"/>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zihun59hao-chuangcuhei" panose="020F0502020204030204"/>
              <a:cs typeface="+mn-cs"/>
            </a:endParaRPr>
          </a:p>
        </p:txBody>
      </p:sp>
      <p:sp>
        <p:nvSpPr>
          <p:cNvPr id="6" name="灯片编号占位符 5">
            <a:extLst>
              <a:ext uri="{FF2B5EF4-FFF2-40B4-BE49-F238E27FC236}">
                <a16:creationId xmlns:a16="http://schemas.microsoft.com/office/drawing/2014/main" xmlns="" id="{AECF54D3-8E63-4D6E-B292-3CAFD90823F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2DBAFA-6C3E-4DA1-A4E6-39C00C391D03}" type="slidenum">
              <a:rPr kumimoji="0" lang="zh-CN" altLang="en-US" sz="1200" b="0" i="0" u="none" strike="noStrike" kern="1200" cap="none" spc="0" normalizeH="0" baseline="0" noProof="0" smtClean="0">
                <a:ln>
                  <a:noFill/>
                </a:ln>
                <a:solidFill>
                  <a:prstClr val="black">
                    <a:tint val="75000"/>
                  </a:prstClr>
                </a:solidFill>
                <a:effectLst/>
                <a:uLnTx/>
                <a:uFillTx/>
                <a:latin typeface="zihun59hao-chuangcuhei"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zihun59hao-chuangcuhei" panose="020F0502020204030204"/>
              <a:cs typeface="+mn-cs"/>
            </a:endParaRPr>
          </a:p>
        </p:txBody>
      </p:sp>
    </p:spTree>
    <p:extLst>
      <p:ext uri="{BB962C8B-B14F-4D97-AF65-F5344CB8AC3E}">
        <p14:creationId xmlns:p14="http://schemas.microsoft.com/office/powerpoint/2010/main" val="4277890718"/>
      </p:ext>
    </p:extLst>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1EDD4B79-5E70-4B80-A63F-48BB2976BCFE}"/>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xmlns="" id="{845C1059-1BFE-4453-B934-E78436AE35F3}"/>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xmlns="" id="{4F289C2F-7FF3-474A-8CDC-EBDF32EF086B}"/>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3A5F1C9-586C-4FE5-A354-7876DB39265A}" type="datetimeFigureOut">
              <a:rPr kumimoji="0" lang="zh-CN" altLang="en-US" sz="1200" b="0" i="0" u="none" strike="noStrike" kern="1200" cap="none" spc="0" normalizeH="0" baseline="0" noProof="0" smtClean="0">
                <a:ln>
                  <a:noFill/>
                </a:ln>
                <a:solidFill>
                  <a:prstClr val="black">
                    <a:tint val="75000"/>
                  </a:prstClr>
                </a:solidFill>
                <a:effectLst/>
                <a:uLnTx/>
                <a:uFillTx/>
                <a:latin typeface="zihun59hao-chuangcuhei"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2024/4/5</a:t>
            </a:fld>
            <a:endParaRPr kumimoji="0" lang="zh-CN" altLang="en-US" sz="1200" b="0" i="0" u="none" strike="noStrike" kern="1200" cap="none" spc="0" normalizeH="0" baseline="0" noProof="0">
              <a:ln>
                <a:noFill/>
              </a:ln>
              <a:solidFill>
                <a:prstClr val="black">
                  <a:tint val="75000"/>
                </a:prstClr>
              </a:solidFill>
              <a:effectLst/>
              <a:uLnTx/>
              <a:uFillTx/>
              <a:latin typeface="zihun59hao-chuangcuhei" panose="020F0502020204030204"/>
              <a:cs typeface="+mn-cs"/>
            </a:endParaRPr>
          </a:p>
        </p:txBody>
      </p:sp>
      <p:sp>
        <p:nvSpPr>
          <p:cNvPr id="5" name="页脚占位符 4">
            <a:extLst>
              <a:ext uri="{FF2B5EF4-FFF2-40B4-BE49-F238E27FC236}">
                <a16:creationId xmlns:a16="http://schemas.microsoft.com/office/drawing/2014/main" xmlns="" id="{B7AF13F2-B832-48EA-AAB1-A059F14C053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zihun59hao-chuangcuhei" panose="020F0502020204030204"/>
              <a:cs typeface="+mn-cs"/>
            </a:endParaRPr>
          </a:p>
        </p:txBody>
      </p:sp>
      <p:sp>
        <p:nvSpPr>
          <p:cNvPr id="6" name="灯片编号占位符 5">
            <a:extLst>
              <a:ext uri="{FF2B5EF4-FFF2-40B4-BE49-F238E27FC236}">
                <a16:creationId xmlns:a16="http://schemas.microsoft.com/office/drawing/2014/main" xmlns="" id="{3930B13E-58AF-4503-AA5F-7AA1E0FF58B6}"/>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2DBAFA-6C3E-4DA1-A4E6-39C00C391D03}" type="slidenum">
              <a:rPr kumimoji="0" lang="zh-CN" altLang="en-US" sz="1200" b="0" i="0" u="none" strike="noStrike" kern="1200" cap="none" spc="0" normalizeH="0" baseline="0" noProof="0" smtClean="0">
                <a:ln>
                  <a:noFill/>
                </a:ln>
                <a:solidFill>
                  <a:prstClr val="black">
                    <a:tint val="75000"/>
                  </a:prstClr>
                </a:solidFill>
                <a:effectLst/>
                <a:uLnTx/>
                <a:uFillTx/>
                <a:latin typeface="zihun59hao-chuangcuhei"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zihun59hao-chuangcuhei" panose="020F0502020204030204"/>
              <a:cs typeface="+mn-cs"/>
            </a:endParaRPr>
          </a:p>
        </p:txBody>
      </p:sp>
    </p:spTree>
    <p:extLst>
      <p:ext uri="{BB962C8B-B14F-4D97-AF65-F5344CB8AC3E}">
        <p14:creationId xmlns:p14="http://schemas.microsoft.com/office/powerpoint/2010/main" val="2611340206"/>
      </p:ext>
    </p:extLst>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C3D0DCAC-4A80-4425-A871-7FD2DF97EB27}"/>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14E4AB5F-422F-4515-9CD8-3BC47F3DD41C}"/>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xmlns="" id="{9849976C-B353-4075-87C3-E9A7ABDACAA6}"/>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xmlns="" id="{0613C476-9B5F-46A1-9D03-4BE3F67FDA7E}"/>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3A5F1C9-586C-4FE5-A354-7876DB39265A}" type="datetimeFigureOut">
              <a:rPr kumimoji="0" lang="zh-CN" altLang="en-US" sz="1200" b="0" i="0" u="none" strike="noStrike" kern="1200" cap="none" spc="0" normalizeH="0" baseline="0" noProof="0" smtClean="0">
                <a:ln>
                  <a:noFill/>
                </a:ln>
                <a:solidFill>
                  <a:prstClr val="black">
                    <a:tint val="75000"/>
                  </a:prstClr>
                </a:solidFill>
                <a:effectLst/>
                <a:uLnTx/>
                <a:uFillTx/>
                <a:latin typeface="zihun59hao-chuangcuhei"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2024/4/5</a:t>
            </a:fld>
            <a:endParaRPr kumimoji="0" lang="zh-CN" altLang="en-US" sz="1200" b="0" i="0" u="none" strike="noStrike" kern="1200" cap="none" spc="0" normalizeH="0" baseline="0" noProof="0">
              <a:ln>
                <a:noFill/>
              </a:ln>
              <a:solidFill>
                <a:prstClr val="black">
                  <a:tint val="75000"/>
                </a:prstClr>
              </a:solidFill>
              <a:effectLst/>
              <a:uLnTx/>
              <a:uFillTx/>
              <a:latin typeface="zihun59hao-chuangcuhei" panose="020F0502020204030204"/>
              <a:cs typeface="+mn-cs"/>
            </a:endParaRPr>
          </a:p>
        </p:txBody>
      </p:sp>
      <p:sp>
        <p:nvSpPr>
          <p:cNvPr id="6" name="页脚占位符 5">
            <a:extLst>
              <a:ext uri="{FF2B5EF4-FFF2-40B4-BE49-F238E27FC236}">
                <a16:creationId xmlns:a16="http://schemas.microsoft.com/office/drawing/2014/main" xmlns="" id="{AA4CAD42-F80F-4B23-B32A-74F9947ACD5F}"/>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zihun59hao-chuangcuhei" panose="020F0502020204030204"/>
              <a:cs typeface="+mn-cs"/>
            </a:endParaRPr>
          </a:p>
        </p:txBody>
      </p:sp>
      <p:sp>
        <p:nvSpPr>
          <p:cNvPr id="7" name="灯片编号占位符 6">
            <a:extLst>
              <a:ext uri="{FF2B5EF4-FFF2-40B4-BE49-F238E27FC236}">
                <a16:creationId xmlns:a16="http://schemas.microsoft.com/office/drawing/2014/main" xmlns="" id="{91C365DC-B657-4888-8666-144F07E1EE72}"/>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2DBAFA-6C3E-4DA1-A4E6-39C00C391D03}" type="slidenum">
              <a:rPr kumimoji="0" lang="zh-CN" altLang="en-US" sz="1200" b="0" i="0" u="none" strike="noStrike" kern="1200" cap="none" spc="0" normalizeH="0" baseline="0" noProof="0" smtClean="0">
                <a:ln>
                  <a:noFill/>
                </a:ln>
                <a:solidFill>
                  <a:prstClr val="black">
                    <a:tint val="75000"/>
                  </a:prstClr>
                </a:solidFill>
                <a:effectLst/>
                <a:uLnTx/>
                <a:uFillTx/>
                <a:latin typeface="zihun59hao-chuangcuhei"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zihun59hao-chuangcuhei" panose="020F0502020204030204"/>
              <a:cs typeface="+mn-cs"/>
            </a:endParaRPr>
          </a:p>
        </p:txBody>
      </p:sp>
    </p:spTree>
    <p:extLst>
      <p:ext uri="{BB962C8B-B14F-4D97-AF65-F5344CB8AC3E}">
        <p14:creationId xmlns:p14="http://schemas.microsoft.com/office/powerpoint/2010/main" val="545728253"/>
      </p:ext>
    </p:extLst>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8C6D72C1-7D07-4270-8A39-6AD4BE91DDC6}"/>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FB17DBD2-0B52-4407-89E8-A791ED2F7E0E}"/>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xmlns="" id="{3BBAEB9C-5CCA-41B1-B349-480B6EE7F2CA}"/>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xmlns="" id="{1D401ABD-2A04-4940-BCB4-D5D9ABE93186}"/>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xmlns="" id="{AFB27F49-D613-4B8A-802C-4590590EB264}"/>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xmlns="" id="{714151EC-7AEC-47A5-B36A-20637883A107}"/>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3A5F1C9-586C-4FE5-A354-7876DB39265A}" type="datetimeFigureOut">
              <a:rPr kumimoji="0" lang="zh-CN" altLang="en-US" sz="1200" b="0" i="0" u="none" strike="noStrike" kern="1200" cap="none" spc="0" normalizeH="0" baseline="0" noProof="0" smtClean="0">
                <a:ln>
                  <a:noFill/>
                </a:ln>
                <a:solidFill>
                  <a:prstClr val="black">
                    <a:tint val="75000"/>
                  </a:prstClr>
                </a:solidFill>
                <a:effectLst/>
                <a:uLnTx/>
                <a:uFillTx/>
                <a:latin typeface="zihun59hao-chuangcuhei"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2024/4/5</a:t>
            </a:fld>
            <a:endParaRPr kumimoji="0" lang="zh-CN" altLang="en-US" sz="1200" b="0" i="0" u="none" strike="noStrike" kern="1200" cap="none" spc="0" normalizeH="0" baseline="0" noProof="0">
              <a:ln>
                <a:noFill/>
              </a:ln>
              <a:solidFill>
                <a:prstClr val="black">
                  <a:tint val="75000"/>
                </a:prstClr>
              </a:solidFill>
              <a:effectLst/>
              <a:uLnTx/>
              <a:uFillTx/>
              <a:latin typeface="zihun59hao-chuangcuhei" panose="020F0502020204030204"/>
              <a:cs typeface="+mn-cs"/>
            </a:endParaRPr>
          </a:p>
        </p:txBody>
      </p:sp>
      <p:sp>
        <p:nvSpPr>
          <p:cNvPr id="8" name="页脚占位符 7">
            <a:extLst>
              <a:ext uri="{FF2B5EF4-FFF2-40B4-BE49-F238E27FC236}">
                <a16:creationId xmlns:a16="http://schemas.microsoft.com/office/drawing/2014/main" xmlns="" id="{2FCE83E0-BCC9-48F9-AD29-A185C0A5CC2C}"/>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zihun59hao-chuangcuhei" panose="020F0502020204030204"/>
              <a:cs typeface="+mn-cs"/>
            </a:endParaRPr>
          </a:p>
        </p:txBody>
      </p:sp>
      <p:sp>
        <p:nvSpPr>
          <p:cNvPr id="9" name="灯片编号占位符 8">
            <a:extLst>
              <a:ext uri="{FF2B5EF4-FFF2-40B4-BE49-F238E27FC236}">
                <a16:creationId xmlns:a16="http://schemas.microsoft.com/office/drawing/2014/main" xmlns="" id="{BE086B2A-D358-4CDE-B44B-38F58D17D1A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2DBAFA-6C3E-4DA1-A4E6-39C00C391D03}" type="slidenum">
              <a:rPr kumimoji="0" lang="zh-CN" altLang="en-US" sz="1200" b="0" i="0" u="none" strike="noStrike" kern="1200" cap="none" spc="0" normalizeH="0" baseline="0" noProof="0" smtClean="0">
                <a:ln>
                  <a:noFill/>
                </a:ln>
                <a:solidFill>
                  <a:prstClr val="black">
                    <a:tint val="75000"/>
                  </a:prstClr>
                </a:solidFill>
                <a:effectLst/>
                <a:uLnTx/>
                <a:uFillTx/>
                <a:latin typeface="zihun59hao-chuangcuhei"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zihun59hao-chuangcuhei" panose="020F0502020204030204"/>
              <a:cs typeface="+mn-cs"/>
            </a:endParaRPr>
          </a:p>
        </p:txBody>
      </p:sp>
    </p:spTree>
    <p:extLst>
      <p:ext uri="{BB962C8B-B14F-4D97-AF65-F5344CB8AC3E}">
        <p14:creationId xmlns:p14="http://schemas.microsoft.com/office/powerpoint/2010/main" val="806552572"/>
      </p:ext>
    </p:extLst>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380D156B-E799-46B4-BA14-8BDBE31E1DEB}"/>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4737F87E-DAA5-49EE-BCE3-CBB132A279BA}"/>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3A5F1C9-586C-4FE5-A354-7876DB39265A}" type="datetimeFigureOut">
              <a:rPr kumimoji="0" lang="zh-CN" altLang="en-US" sz="1200" b="0" i="0" u="none" strike="noStrike" kern="1200" cap="none" spc="0" normalizeH="0" baseline="0" noProof="0" smtClean="0">
                <a:ln>
                  <a:noFill/>
                </a:ln>
                <a:solidFill>
                  <a:prstClr val="black">
                    <a:tint val="75000"/>
                  </a:prstClr>
                </a:solidFill>
                <a:effectLst/>
                <a:uLnTx/>
                <a:uFillTx/>
                <a:latin typeface="zihun59hao-chuangcuhei"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2024/4/5</a:t>
            </a:fld>
            <a:endParaRPr kumimoji="0" lang="zh-CN" altLang="en-US" sz="1200" b="0" i="0" u="none" strike="noStrike" kern="1200" cap="none" spc="0" normalizeH="0" baseline="0" noProof="0">
              <a:ln>
                <a:noFill/>
              </a:ln>
              <a:solidFill>
                <a:prstClr val="black">
                  <a:tint val="75000"/>
                </a:prstClr>
              </a:solidFill>
              <a:effectLst/>
              <a:uLnTx/>
              <a:uFillTx/>
              <a:latin typeface="zihun59hao-chuangcuhei" panose="020F0502020204030204"/>
              <a:cs typeface="+mn-cs"/>
            </a:endParaRPr>
          </a:p>
        </p:txBody>
      </p:sp>
      <p:sp>
        <p:nvSpPr>
          <p:cNvPr id="4" name="页脚占位符 3">
            <a:extLst>
              <a:ext uri="{FF2B5EF4-FFF2-40B4-BE49-F238E27FC236}">
                <a16:creationId xmlns:a16="http://schemas.microsoft.com/office/drawing/2014/main" xmlns="" id="{E9E6575E-B368-4ABA-AFCE-537AB2235653}"/>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zihun59hao-chuangcuhei" panose="020F0502020204030204"/>
              <a:cs typeface="+mn-cs"/>
            </a:endParaRPr>
          </a:p>
        </p:txBody>
      </p:sp>
      <p:sp>
        <p:nvSpPr>
          <p:cNvPr id="5" name="灯片编号占位符 4">
            <a:extLst>
              <a:ext uri="{FF2B5EF4-FFF2-40B4-BE49-F238E27FC236}">
                <a16:creationId xmlns:a16="http://schemas.microsoft.com/office/drawing/2014/main" xmlns="" id="{00F4E237-FB6F-4B90-827A-333610E9F62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2DBAFA-6C3E-4DA1-A4E6-39C00C391D03}" type="slidenum">
              <a:rPr kumimoji="0" lang="zh-CN" altLang="en-US" sz="1200" b="0" i="0" u="none" strike="noStrike" kern="1200" cap="none" spc="0" normalizeH="0" baseline="0" noProof="0" smtClean="0">
                <a:ln>
                  <a:noFill/>
                </a:ln>
                <a:solidFill>
                  <a:prstClr val="black">
                    <a:tint val="75000"/>
                  </a:prstClr>
                </a:solidFill>
                <a:effectLst/>
                <a:uLnTx/>
                <a:uFillTx/>
                <a:latin typeface="zihun59hao-chuangcuhei"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zihun59hao-chuangcuhei" panose="020F0502020204030204"/>
              <a:cs typeface="+mn-cs"/>
            </a:endParaRPr>
          </a:p>
        </p:txBody>
      </p:sp>
    </p:spTree>
    <p:extLst>
      <p:ext uri="{BB962C8B-B14F-4D97-AF65-F5344CB8AC3E}">
        <p14:creationId xmlns:p14="http://schemas.microsoft.com/office/powerpoint/2010/main" val="4244244973"/>
      </p:ext>
    </p:extLst>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9AFCA80C-4432-40DB-8BBD-4FE2BD3607F0}"/>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3A5F1C9-586C-4FE5-A354-7876DB39265A}" type="datetimeFigureOut">
              <a:rPr kumimoji="0" lang="zh-CN" altLang="en-US" sz="1200" b="0" i="0" u="none" strike="noStrike" kern="1200" cap="none" spc="0" normalizeH="0" baseline="0" noProof="0" smtClean="0">
                <a:ln>
                  <a:noFill/>
                </a:ln>
                <a:solidFill>
                  <a:prstClr val="black">
                    <a:tint val="75000"/>
                  </a:prstClr>
                </a:solidFill>
                <a:effectLst/>
                <a:uLnTx/>
                <a:uFillTx/>
                <a:latin typeface="zihun59hao-chuangcuhei"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2024/4/5</a:t>
            </a:fld>
            <a:endParaRPr kumimoji="0" lang="zh-CN" altLang="en-US" sz="1200" b="0" i="0" u="none" strike="noStrike" kern="1200" cap="none" spc="0" normalizeH="0" baseline="0" noProof="0">
              <a:ln>
                <a:noFill/>
              </a:ln>
              <a:solidFill>
                <a:prstClr val="black">
                  <a:tint val="75000"/>
                </a:prstClr>
              </a:solidFill>
              <a:effectLst/>
              <a:uLnTx/>
              <a:uFillTx/>
              <a:latin typeface="zihun59hao-chuangcuhei" panose="020F0502020204030204"/>
              <a:cs typeface="+mn-cs"/>
            </a:endParaRPr>
          </a:p>
        </p:txBody>
      </p:sp>
      <p:sp>
        <p:nvSpPr>
          <p:cNvPr id="3" name="页脚占位符 2">
            <a:extLst>
              <a:ext uri="{FF2B5EF4-FFF2-40B4-BE49-F238E27FC236}">
                <a16:creationId xmlns:a16="http://schemas.microsoft.com/office/drawing/2014/main" xmlns="" id="{8156DEA9-16BF-4B1D-88B5-1090A258A769}"/>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zihun59hao-chuangcuhei" panose="020F0502020204030204"/>
              <a:cs typeface="+mn-cs"/>
            </a:endParaRPr>
          </a:p>
        </p:txBody>
      </p:sp>
      <p:sp>
        <p:nvSpPr>
          <p:cNvPr id="4" name="灯片编号占位符 3">
            <a:extLst>
              <a:ext uri="{FF2B5EF4-FFF2-40B4-BE49-F238E27FC236}">
                <a16:creationId xmlns:a16="http://schemas.microsoft.com/office/drawing/2014/main" xmlns="" id="{DA36824A-6CAD-457C-8ADE-31EAB59D5801}"/>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2DBAFA-6C3E-4DA1-A4E6-39C00C391D03}" type="slidenum">
              <a:rPr kumimoji="0" lang="zh-CN" altLang="en-US" sz="1200" b="0" i="0" u="none" strike="noStrike" kern="1200" cap="none" spc="0" normalizeH="0" baseline="0" noProof="0" smtClean="0">
                <a:ln>
                  <a:noFill/>
                </a:ln>
                <a:solidFill>
                  <a:prstClr val="black">
                    <a:tint val="75000"/>
                  </a:prstClr>
                </a:solidFill>
                <a:effectLst/>
                <a:uLnTx/>
                <a:uFillTx/>
                <a:latin typeface="zihun59hao-chuangcuhei"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zihun59hao-chuangcuhei" panose="020F0502020204030204"/>
              <a:cs typeface="+mn-cs"/>
            </a:endParaRPr>
          </a:p>
        </p:txBody>
      </p:sp>
    </p:spTree>
    <p:extLst>
      <p:ext uri="{BB962C8B-B14F-4D97-AF65-F5344CB8AC3E}">
        <p14:creationId xmlns:p14="http://schemas.microsoft.com/office/powerpoint/2010/main" val="4016799559"/>
      </p:ext>
    </p:extLst>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904CFA43-53EA-4768-9FC8-4E5A9CFB491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xmlns="" id="{FA3ECDE2-8286-4E79-B434-44A8A1F6115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xmlns="" id="{0DF09626-3BA2-40F5-BB8F-958AA6A5AF7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6F43803D-922E-4E4F-9149-9ED765BFEF9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3A5F1C9-586C-4FE5-A354-7876DB39265A}" type="datetimeFigureOut">
              <a:rPr kumimoji="0" lang="zh-CN" altLang="en-US" sz="1200" b="0" i="0" u="none" strike="noStrike" kern="1200" cap="none" spc="0" normalizeH="0" baseline="0" noProof="0" smtClean="0">
                <a:ln>
                  <a:noFill/>
                </a:ln>
                <a:solidFill>
                  <a:prstClr val="black">
                    <a:tint val="75000"/>
                  </a:prstClr>
                </a:solidFill>
                <a:effectLst/>
                <a:uLnTx/>
                <a:uFillTx/>
                <a:latin typeface="zihun59hao-chuangcuhei"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2024/4/5</a:t>
            </a:fld>
            <a:endParaRPr kumimoji="0" lang="zh-CN" altLang="en-US" sz="1200" b="0" i="0" u="none" strike="noStrike" kern="1200" cap="none" spc="0" normalizeH="0" baseline="0" noProof="0">
              <a:ln>
                <a:noFill/>
              </a:ln>
              <a:solidFill>
                <a:prstClr val="black">
                  <a:tint val="75000"/>
                </a:prstClr>
              </a:solidFill>
              <a:effectLst/>
              <a:uLnTx/>
              <a:uFillTx/>
              <a:latin typeface="zihun59hao-chuangcuhei" panose="020F0502020204030204"/>
              <a:cs typeface="+mn-cs"/>
            </a:endParaRPr>
          </a:p>
        </p:txBody>
      </p:sp>
      <p:sp>
        <p:nvSpPr>
          <p:cNvPr id="6" name="页脚占位符 5">
            <a:extLst>
              <a:ext uri="{FF2B5EF4-FFF2-40B4-BE49-F238E27FC236}">
                <a16:creationId xmlns:a16="http://schemas.microsoft.com/office/drawing/2014/main" xmlns="" id="{39D28121-689C-49A7-99F5-2D1A6239E395}"/>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zihun59hao-chuangcuhei" panose="020F0502020204030204"/>
              <a:cs typeface="+mn-cs"/>
            </a:endParaRPr>
          </a:p>
        </p:txBody>
      </p:sp>
      <p:sp>
        <p:nvSpPr>
          <p:cNvPr id="7" name="灯片编号占位符 6">
            <a:extLst>
              <a:ext uri="{FF2B5EF4-FFF2-40B4-BE49-F238E27FC236}">
                <a16:creationId xmlns:a16="http://schemas.microsoft.com/office/drawing/2014/main" xmlns="" id="{E1994125-3318-4B9A-8C45-1FDB000230D5}"/>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2DBAFA-6C3E-4DA1-A4E6-39C00C391D03}" type="slidenum">
              <a:rPr kumimoji="0" lang="zh-CN" altLang="en-US" sz="1200" b="0" i="0" u="none" strike="noStrike" kern="1200" cap="none" spc="0" normalizeH="0" baseline="0" noProof="0" smtClean="0">
                <a:ln>
                  <a:noFill/>
                </a:ln>
                <a:solidFill>
                  <a:prstClr val="black">
                    <a:tint val="75000"/>
                  </a:prstClr>
                </a:solidFill>
                <a:effectLst/>
                <a:uLnTx/>
                <a:uFillTx/>
                <a:latin typeface="zihun59hao-chuangcuhei"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zihun59hao-chuangcuhei" panose="020F0502020204030204"/>
              <a:cs typeface="+mn-cs"/>
            </a:endParaRPr>
          </a:p>
        </p:txBody>
      </p:sp>
    </p:spTree>
    <p:extLst>
      <p:ext uri="{BB962C8B-B14F-4D97-AF65-F5344CB8AC3E}">
        <p14:creationId xmlns:p14="http://schemas.microsoft.com/office/powerpoint/2010/main" val="1503921100"/>
      </p:ext>
    </p:extLst>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3E1E7829-FA86-4271-8D6D-AD5A8B55F74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xmlns="" id="{1B3852E5-50F3-4AF7-918F-FF97EDF86E2D}"/>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xmlns="" id="{462651E9-7F3E-4BDD-8727-82DC1FD6D69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371A3D16-C6F5-4983-9E48-A0DC283C79CB}"/>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3A5F1C9-586C-4FE5-A354-7876DB39265A}" type="datetimeFigureOut">
              <a:rPr kumimoji="0" lang="zh-CN" altLang="en-US" sz="1200" b="0" i="0" u="none" strike="noStrike" kern="1200" cap="none" spc="0" normalizeH="0" baseline="0" noProof="0" smtClean="0">
                <a:ln>
                  <a:noFill/>
                </a:ln>
                <a:solidFill>
                  <a:prstClr val="black">
                    <a:tint val="75000"/>
                  </a:prstClr>
                </a:solidFill>
                <a:effectLst/>
                <a:uLnTx/>
                <a:uFillTx/>
                <a:latin typeface="zihun59hao-chuangcuhei"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2024/4/5</a:t>
            </a:fld>
            <a:endParaRPr kumimoji="0" lang="zh-CN" altLang="en-US" sz="1200" b="0" i="0" u="none" strike="noStrike" kern="1200" cap="none" spc="0" normalizeH="0" baseline="0" noProof="0">
              <a:ln>
                <a:noFill/>
              </a:ln>
              <a:solidFill>
                <a:prstClr val="black">
                  <a:tint val="75000"/>
                </a:prstClr>
              </a:solidFill>
              <a:effectLst/>
              <a:uLnTx/>
              <a:uFillTx/>
              <a:latin typeface="zihun59hao-chuangcuhei" panose="020F0502020204030204"/>
              <a:cs typeface="+mn-cs"/>
            </a:endParaRPr>
          </a:p>
        </p:txBody>
      </p:sp>
      <p:sp>
        <p:nvSpPr>
          <p:cNvPr id="6" name="页脚占位符 5">
            <a:extLst>
              <a:ext uri="{FF2B5EF4-FFF2-40B4-BE49-F238E27FC236}">
                <a16:creationId xmlns:a16="http://schemas.microsoft.com/office/drawing/2014/main" xmlns="" id="{79BD2355-AD2E-4D7F-B51F-718B59BF0A1F}"/>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zihun59hao-chuangcuhei" panose="020F0502020204030204"/>
              <a:cs typeface="+mn-cs"/>
            </a:endParaRPr>
          </a:p>
        </p:txBody>
      </p:sp>
      <p:sp>
        <p:nvSpPr>
          <p:cNvPr id="7" name="灯片编号占位符 6">
            <a:extLst>
              <a:ext uri="{FF2B5EF4-FFF2-40B4-BE49-F238E27FC236}">
                <a16:creationId xmlns:a16="http://schemas.microsoft.com/office/drawing/2014/main" xmlns="" id="{F5FE5B6F-D91B-4420-B4D9-4FBEB56C64ED}"/>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2DBAFA-6C3E-4DA1-A4E6-39C00C391D03}" type="slidenum">
              <a:rPr kumimoji="0" lang="zh-CN" altLang="en-US" sz="1200" b="0" i="0" u="none" strike="noStrike" kern="1200" cap="none" spc="0" normalizeH="0" baseline="0" noProof="0" smtClean="0">
                <a:ln>
                  <a:noFill/>
                </a:ln>
                <a:solidFill>
                  <a:prstClr val="black">
                    <a:tint val="75000"/>
                  </a:prstClr>
                </a:solidFill>
                <a:effectLst/>
                <a:uLnTx/>
                <a:uFillTx/>
                <a:latin typeface="zihun59hao-chuangcuhei"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zihun59hao-chuangcuhei" panose="020F0502020204030204"/>
              <a:cs typeface="+mn-cs"/>
            </a:endParaRPr>
          </a:p>
        </p:txBody>
      </p:sp>
    </p:spTree>
    <p:extLst>
      <p:ext uri="{BB962C8B-B14F-4D97-AF65-F5344CB8AC3E}">
        <p14:creationId xmlns:p14="http://schemas.microsoft.com/office/powerpoint/2010/main" val="1873307690"/>
      </p:ext>
    </p:extLst>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8AF66F8A-80B8-478E-817F-E53B1F308F2F}"/>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xmlns="" id="{B95940D1-C4C2-4283-8150-7A5FF220C6D3}"/>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B1581E08-CBE1-4C6B-9EA0-C775D0843D32}"/>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3A5F1C9-586C-4FE5-A354-7876DB39265A}" type="datetimeFigureOut">
              <a:rPr kumimoji="0" lang="zh-CN" altLang="en-US" sz="1200" b="0" i="0" u="none" strike="noStrike" kern="1200" cap="none" spc="0" normalizeH="0" baseline="0" noProof="0" smtClean="0">
                <a:ln>
                  <a:noFill/>
                </a:ln>
                <a:solidFill>
                  <a:prstClr val="black">
                    <a:tint val="75000"/>
                  </a:prstClr>
                </a:solidFill>
                <a:effectLst/>
                <a:uLnTx/>
                <a:uFillTx/>
                <a:latin typeface="zihun59hao-chuangcuhei"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2024/4/5</a:t>
            </a:fld>
            <a:endParaRPr kumimoji="0" lang="zh-CN" altLang="en-US" sz="1200" b="0" i="0" u="none" strike="noStrike" kern="1200" cap="none" spc="0" normalizeH="0" baseline="0" noProof="0">
              <a:ln>
                <a:noFill/>
              </a:ln>
              <a:solidFill>
                <a:prstClr val="black">
                  <a:tint val="75000"/>
                </a:prstClr>
              </a:solidFill>
              <a:effectLst/>
              <a:uLnTx/>
              <a:uFillTx/>
              <a:latin typeface="zihun59hao-chuangcuhei" panose="020F0502020204030204"/>
              <a:cs typeface="+mn-cs"/>
            </a:endParaRPr>
          </a:p>
        </p:txBody>
      </p:sp>
      <p:sp>
        <p:nvSpPr>
          <p:cNvPr id="5" name="页脚占位符 4">
            <a:extLst>
              <a:ext uri="{FF2B5EF4-FFF2-40B4-BE49-F238E27FC236}">
                <a16:creationId xmlns:a16="http://schemas.microsoft.com/office/drawing/2014/main" xmlns="" id="{BAABA6CA-334A-4CAF-8CF0-061150E42CFA}"/>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zihun59hao-chuangcuhei" panose="020F0502020204030204"/>
              <a:cs typeface="+mn-cs"/>
            </a:endParaRPr>
          </a:p>
        </p:txBody>
      </p:sp>
      <p:sp>
        <p:nvSpPr>
          <p:cNvPr id="6" name="灯片编号占位符 5">
            <a:extLst>
              <a:ext uri="{FF2B5EF4-FFF2-40B4-BE49-F238E27FC236}">
                <a16:creationId xmlns:a16="http://schemas.microsoft.com/office/drawing/2014/main" xmlns="" id="{5F205FE9-4AAD-4F9D-9A9B-4EC3C92D90D8}"/>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2DBAFA-6C3E-4DA1-A4E6-39C00C391D03}" type="slidenum">
              <a:rPr kumimoji="0" lang="zh-CN" altLang="en-US" sz="1200" b="0" i="0" u="none" strike="noStrike" kern="1200" cap="none" spc="0" normalizeH="0" baseline="0" noProof="0" smtClean="0">
                <a:ln>
                  <a:noFill/>
                </a:ln>
                <a:solidFill>
                  <a:prstClr val="black">
                    <a:tint val="75000"/>
                  </a:prstClr>
                </a:solidFill>
                <a:effectLst/>
                <a:uLnTx/>
                <a:uFillTx/>
                <a:latin typeface="zihun59hao-chuangcuhei"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zihun59hao-chuangcuhei" panose="020F0502020204030204"/>
              <a:cs typeface="+mn-cs"/>
            </a:endParaRPr>
          </a:p>
        </p:txBody>
      </p:sp>
    </p:spTree>
    <p:extLst>
      <p:ext uri="{BB962C8B-B14F-4D97-AF65-F5344CB8AC3E}">
        <p14:creationId xmlns:p14="http://schemas.microsoft.com/office/powerpoint/2010/main" val="1310613997"/>
      </p:ext>
    </p:extLst>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 id="{9886588E-A76E-44C7-86AD-8FF3A450EEDF}"/>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xmlns="" id="{6D82F777-4C4D-4BB0-9CB3-369E7F5CB26C}"/>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F7A5E9F7-D21A-4104-AEAD-1BFD01F59526}"/>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3A5F1C9-586C-4FE5-A354-7876DB39265A}" type="datetimeFigureOut">
              <a:rPr kumimoji="0" lang="zh-CN" altLang="en-US" sz="1200" b="0" i="0" u="none" strike="noStrike" kern="1200" cap="none" spc="0" normalizeH="0" baseline="0" noProof="0" smtClean="0">
                <a:ln>
                  <a:noFill/>
                </a:ln>
                <a:solidFill>
                  <a:prstClr val="black">
                    <a:tint val="75000"/>
                  </a:prstClr>
                </a:solidFill>
                <a:effectLst/>
                <a:uLnTx/>
                <a:uFillTx/>
                <a:latin typeface="zihun59hao-chuangcuhei"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2024/4/5</a:t>
            </a:fld>
            <a:endParaRPr kumimoji="0" lang="zh-CN" altLang="en-US" sz="1200" b="0" i="0" u="none" strike="noStrike" kern="1200" cap="none" spc="0" normalizeH="0" baseline="0" noProof="0">
              <a:ln>
                <a:noFill/>
              </a:ln>
              <a:solidFill>
                <a:prstClr val="black">
                  <a:tint val="75000"/>
                </a:prstClr>
              </a:solidFill>
              <a:effectLst/>
              <a:uLnTx/>
              <a:uFillTx/>
              <a:latin typeface="zihun59hao-chuangcuhei" panose="020F0502020204030204"/>
              <a:cs typeface="+mn-cs"/>
            </a:endParaRPr>
          </a:p>
        </p:txBody>
      </p:sp>
      <p:sp>
        <p:nvSpPr>
          <p:cNvPr id="5" name="页脚占位符 4">
            <a:extLst>
              <a:ext uri="{FF2B5EF4-FFF2-40B4-BE49-F238E27FC236}">
                <a16:creationId xmlns:a16="http://schemas.microsoft.com/office/drawing/2014/main" xmlns="" id="{C49CF38B-D0DE-402C-82D6-2798575243D9}"/>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zihun59hao-chuangcuhei" panose="020F0502020204030204"/>
              <a:cs typeface="+mn-cs"/>
            </a:endParaRPr>
          </a:p>
        </p:txBody>
      </p:sp>
      <p:sp>
        <p:nvSpPr>
          <p:cNvPr id="6" name="灯片编号占位符 5">
            <a:extLst>
              <a:ext uri="{FF2B5EF4-FFF2-40B4-BE49-F238E27FC236}">
                <a16:creationId xmlns:a16="http://schemas.microsoft.com/office/drawing/2014/main" xmlns="" id="{09C951F3-4FF2-43B6-ADEE-798698341D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2DBAFA-6C3E-4DA1-A4E6-39C00C391D03}" type="slidenum">
              <a:rPr kumimoji="0" lang="zh-CN" altLang="en-US" sz="1200" b="0" i="0" u="none" strike="noStrike" kern="1200" cap="none" spc="0" normalizeH="0" baseline="0" noProof="0" smtClean="0">
                <a:ln>
                  <a:noFill/>
                </a:ln>
                <a:solidFill>
                  <a:prstClr val="black">
                    <a:tint val="75000"/>
                  </a:prstClr>
                </a:solidFill>
                <a:effectLst/>
                <a:uLnTx/>
                <a:uFillTx/>
                <a:latin typeface="zihun59hao-chuangcuhei"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zihun59hao-chuangcuhei" panose="020F0502020204030204"/>
              <a:cs typeface="+mn-cs"/>
            </a:endParaRPr>
          </a:p>
        </p:txBody>
      </p:sp>
    </p:spTree>
    <p:extLst>
      <p:ext uri="{BB962C8B-B14F-4D97-AF65-F5344CB8AC3E}">
        <p14:creationId xmlns:p14="http://schemas.microsoft.com/office/powerpoint/2010/main" val="3034603357"/>
      </p:ext>
    </p:extLst>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First Slide">
    <p:spTree>
      <p:nvGrpSpPr>
        <p:cNvPr id="1" name=""/>
        <p:cNvGrpSpPr/>
        <p:nvPr/>
      </p:nvGrpSpPr>
      <p:grpSpPr>
        <a:xfrm>
          <a:off x="0" y="0"/>
          <a:ext cx="0" cy="0"/>
          <a:chOff x="0" y="0"/>
          <a:chExt cx="0" cy="0"/>
        </a:xfrm>
      </p:grpSpPr>
      <p:sp>
        <p:nvSpPr>
          <p:cNvPr id="15" name="Picture Placeholder 2"/>
          <p:cNvSpPr>
            <a:spLocks noGrp="1"/>
          </p:cNvSpPr>
          <p:nvPr>
            <p:ph type="pic" sz="quarter" idx="17"/>
          </p:nvPr>
        </p:nvSpPr>
        <p:spPr>
          <a:xfrm>
            <a:off x="4064000" y="441961"/>
            <a:ext cx="4368800" cy="3083564"/>
          </a:xfrm>
          <a:custGeom>
            <a:avLst/>
            <a:gdLst/>
            <a:ahLst/>
            <a:cxnLst/>
            <a:rect l="l" t="t" r="r" b="b"/>
            <a:pathLst>
              <a:path w="3276600" h="3124200">
                <a:moveTo>
                  <a:pt x="3028950" y="0"/>
                </a:moveTo>
                <a:cubicBezTo>
                  <a:pt x="3165723" y="0"/>
                  <a:pt x="3276600" y="110877"/>
                  <a:pt x="3276600" y="247650"/>
                </a:cubicBezTo>
                <a:lnTo>
                  <a:pt x="3276600" y="2876550"/>
                </a:lnTo>
                <a:cubicBezTo>
                  <a:pt x="3276600" y="3013323"/>
                  <a:pt x="3165723" y="3124200"/>
                  <a:pt x="3028950" y="3124200"/>
                </a:cubicBezTo>
                <a:cubicBezTo>
                  <a:pt x="2892177" y="3124200"/>
                  <a:pt x="2781300" y="3013323"/>
                  <a:pt x="2781300" y="2876550"/>
                </a:cubicBezTo>
                <a:lnTo>
                  <a:pt x="2781300" y="247650"/>
                </a:lnTo>
                <a:cubicBezTo>
                  <a:pt x="2781300" y="110877"/>
                  <a:pt x="2892177" y="0"/>
                  <a:pt x="3028950" y="0"/>
                </a:cubicBezTo>
                <a:close/>
                <a:moveTo>
                  <a:pt x="2317750" y="0"/>
                </a:moveTo>
                <a:cubicBezTo>
                  <a:pt x="2454523" y="0"/>
                  <a:pt x="2565400" y="110877"/>
                  <a:pt x="2565400" y="247650"/>
                </a:cubicBezTo>
                <a:lnTo>
                  <a:pt x="2565400" y="2876550"/>
                </a:lnTo>
                <a:cubicBezTo>
                  <a:pt x="2565400" y="3013323"/>
                  <a:pt x="2454523" y="3124200"/>
                  <a:pt x="2317750" y="3124200"/>
                </a:cubicBezTo>
                <a:cubicBezTo>
                  <a:pt x="2180977" y="3124200"/>
                  <a:pt x="2070100" y="3013323"/>
                  <a:pt x="2070100" y="2876550"/>
                </a:cubicBezTo>
                <a:lnTo>
                  <a:pt x="2070100" y="247650"/>
                </a:lnTo>
                <a:cubicBezTo>
                  <a:pt x="2070100" y="110877"/>
                  <a:pt x="2180977" y="0"/>
                  <a:pt x="2317750" y="0"/>
                </a:cubicBezTo>
                <a:close/>
                <a:moveTo>
                  <a:pt x="1606550" y="0"/>
                </a:moveTo>
                <a:cubicBezTo>
                  <a:pt x="1743323" y="0"/>
                  <a:pt x="1854200" y="110877"/>
                  <a:pt x="1854200" y="247650"/>
                </a:cubicBezTo>
                <a:lnTo>
                  <a:pt x="1854200" y="2876550"/>
                </a:lnTo>
                <a:cubicBezTo>
                  <a:pt x="1854200" y="3013323"/>
                  <a:pt x="1743323" y="3124200"/>
                  <a:pt x="1606550" y="3124200"/>
                </a:cubicBezTo>
                <a:cubicBezTo>
                  <a:pt x="1469777" y="3124200"/>
                  <a:pt x="1358900" y="3013323"/>
                  <a:pt x="1358900" y="2876550"/>
                </a:cubicBezTo>
                <a:lnTo>
                  <a:pt x="1358900" y="247650"/>
                </a:lnTo>
                <a:cubicBezTo>
                  <a:pt x="1358900" y="110877"/>
                  <a:pt x="1469777" y="0"/>
                  <a:pt x="1606550" y="0"/>
                </a:cubicBezTo>
                <a:close/>
                <a:moveTo>
                  <a:pt x="958850" y="0"/>
                </a:moveTo>
                <a:cubicBezTo>
                  <a:pt x="1095623" y="0"/>
                  <a:pt x="1206500" y="110877"/>
                  <a:pt x="1206500" y="247650"/>
                </a:cubicBezTo>
                <a:lnTo>
                  <a:pt x="1206500" y="2876550"/>
                </a:lnTo>
                <a:cubicBezTo>
                  <a:pt x="1206500" y="3013323"/>
                  <a:pt x="1095623" y="3124200"/>
                  <a:pt x="958850" y="3124200"/>
                </a:cubicBezTo>
                <a:cubicBezTo>
                  <a:pt x="822077" y="3124200"/>
                  <a:pt x="711200" y="3013323"/>
                  <a:pt x="711200" y="2876550"/>
                </a:cubicBezTo>
                <a:lnTo>
                  <a:pt x="711200" y="247650"/>
                </a:lnTo>
                <a:cubicBezTo>
                  <a:pt x="711200" y="110877"/>
                  <a:pt x="822077" y="0"/>
                  <a:pt x="958850" y="0"/>
                </a:cubicBezTo>
                <a:close/>
                <a:moveTo>
                  <a:pt x="247650" y="0"/>
                </a:moveTo>
                <a:cubicBezTo>
                  <a:pt x="384423" y="0"/>
                  <a:pt x="495300" y="110877"/>
                  <a:pt x="495300" y="247650"/>
                </a:cubicBezTo>
                <a:lnTo>
                  <a:pt x="495300" y="2876550"/>
                </a:lnTo>
                <a:cubicBezTo>
                  <a:pt x="495300" y="3013323"/>
                  <a:pt x="384423" y="3124200"/>
                  <a:pt x="247650" y="3124200"/>
                </a:cubicBezTo>
                <a:cubicBezTo>
                  <a:pt x="110877" y="3124200"/>
                  <a:pt x="0" y="3013323"/>
                  <a:pt x="0" y="2876550"/>
                </a:cubicBezTo>
                <a:lnTo>
                  <a:pt x="0" y="247650"/>
                </a:lnTo>
                <a:cubicBezTo>
                  <a:pt x="0" y="110877"/>
                  <a:pt x="110877" y="0"/>
                  <a:pt x="247650"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8" name="Text Placeholder 7"/>
          <p:cNvSpPr>
            <a:spLocks noGrp="1"/>
          </p:cNvSpPr>
          <p:nvPr>
            <p:ph type="body" sz="quarter" idx="10" hasCustomPrompt="1"/>
          </p:nvPr>
        </p:nvSpPr>
        <p:spPr>
          <a:xfrm>
            <a:off x="3954706" y="3801452"/>
            <a:ext cx="4511964" cy="431780"/>
          </a:xfrm>
          <a:prstGeom prst="rect">
            <a:avLst/>
          </a:prstGeom>
        </p:spPr>
        <p:txBody>
          <a:bodyPr vert="horz" lIns="0" tIns="40504" rIns="0" bIns="40504" anchor="ctr"/>
          <a:lstStyle>
            <a:lvl1pPr marL="0" indent="0" algn="ctr">
              <a:lnSpc>
                <a:spcPct val="100000"/>
              </a:lnSpc>
              <a:spcBef>
                <a:spcPts val="0"/>
              </a:spcBef>
              <a:buNone/>
              <a:defRPr sz="4200" b="1">
                <a:solidFill>
                  <a:schemeClr val="bg1"/>
                </a:solidFill>
                <a:latin typeface="Lato Hairline"/>
                <a:cs typeface="Lato Hairline"/>
              </a:defRPr>
            </a:lvl1pPr>
          </a:lstStyle>
          <a:p>
            <a:pPr lvl="0"/>
            <a:r>
              <a:rPr lang="es-ES_tradnl" dirty="0"/>
              <a:t>TITLE HERE</a:t>
            </a:r>
          </a:p>
        </p:txBody>
      </p:sp>
      <p:sp>
        <p:nvSpPr>
          <p:cNvPr id="9" name="Text Placeholder 7"/>
          <p:cNvSpPr>
            <a:spLocks noGrp="1"/>
          </p:cNvSpPr>
          <p:nvPr>
            <p:ph type="body" sz="quarter" idx="11" hasCustomPrompt="1"/>
          </p:nvPr>
        </p:nvSpPr>
        <p:spPr>
          <a:xfrm>
            <a:off x="3954706" y="4385250"/>
            <a:ext cx="4511964" cy="228451"/>
          </a:xfrm>
          <a:prstGeom prst="rect">
            <a:avLst/>
          </a:prstGeom>
        </p:spPr>
        <p:txBody>
          <a:bodyPr vert="horz" lIns="0" tIns="40504" rIns="0" bIns="40504" anchor="ctr"/>
          <a:lstStyle>
            <a:lvl1pPr marL="0" indent="0" algn="ctr">
              <a:lnSpc>
                <a:spcPct val="100000"/>
              </a:lnSpc>
              <a:spcBef>
                <a:spcPts val="0"/>
              </a:spcBef>
              <a:spcAft>
                <a:spcPts val="0"/>
              </a:spcAft>
              <a:buNone/>
              <a:defRPr sz="1800" b="0">
                <a:solidFill>
                  <a:schemeClr val="accent3"/>
                </a:solidFill>
                <a:latin typeface="Lato Light"/>
                <a:cs typeface="Lato Light"/>
              </a:defRPr>
            </a:lvl1pPr>
          </a:lstStyle>
          <a:p>
            <a:pPr lvl="0"/>
            <a:r>
              <a:rPr lang="es-ES_tradnl" dirty="0" err="1"/>
              <a:t>Ultimate</a:t>
            </a:r>
            <a:r>
              <a:rPr lang="es-ES_tradnl" dirty="0"/>
              <a:t> </a:t>
            </a:r>
            <a:r>
              <a:rPr lang="es-ES_tradnl" dirty="0" err="1"/>
              <a:t>Powerpoint</a:t>
            </a:r>
            <a:r>
              <a:rPr lang="es-ES_tradnl" dirty="0"/>
              <a:t> </a:t>
            </a:r>
            <a:r>
              <a:rPr lang="es-ES_tradnl" dirty="0" err="1"/>
              <a:t>Template</a:t>
            </a:r>
            <a:endParaRPr lang="es-ES_tradnl" dirty="0"/>
          </a:p>
        </p:txBody>
      </p:sp>
      <p:sp>
        <p:nvSpPr>
          <p:cNvPr id="10" name="Text Placeholder 2"/>
          <p:cNvSpPr>
            <a:spLocks noGrp="1"/>
          </p:cNvSpPr>
          <p:nvPr>
            <p:ph type="body" sz="quarter" idx="16" hasCustomPrompt="1"/>
          </p:nvPr>
        </p:nvSpPr>
        <p:spPr>
          <a:xfrm>
            <a:off x="3975167" y="4817825"/>
            <a:ext cx="4488039" cy="1536868"/>
          </a:xfrm>
          <a:prstGeom prst="rect">
            <a:avLst/>
          </a:prstGeom>
        </p:spPr>
        <p:txBody>
          <a:bodyPr vert="horz" lIns="0" tIns="0" rIns="0" bIns="0"/>
          <a:lstStyle>
            <a:lvl1pPr marL="0" indent="0" algn="ctr">
              <a:lnSpc>
                <a:spcPct val="130000"/>
              </a:lnSpc>
              <a:buNone/>
              <a:defRPr sz="144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a:t>
            </a:r>
          </a:p>
        </p:txBody>
      </p:sp>
    </p:spTree>
    <p:extLst>
      <p:ext uri="{BB962C8B-B14F-4D97-AF65-F5344CB8AC3E}">
        <p14:creationId xmlns:p14="http://schemas.microsoft.com/office/powerpoint/2010/main" val="2597784585"/>
      </p:ext>
    </p:extLst>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nodePh="1">
                                  <p:stCondLst>
                                    <p:cond delay="0"/>
                                  </p:stCondLst>
                                  <p:endCondLst>
                                    <p:cond evt="begin" delay="0">
                                      <p:tn val="5"/>
                                    </p:cond>
                                  </p:end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400"/>
                                        <p:tgtEl>
                                          <p:spTgt spid="15"/>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anim calcmode="lin" valueType="num">
                                      <p:cBhvr>
                                        <p:cTn id="16"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9">
                                            <p:txEl>
                                              <p:pRg st="0" end="0"/>
                                            </p:txEl>
                                          </p:spTgt>
                                        </p:tgtEl>
                                        <p:attrNameLst>
                                          <p:attrName>ppt_y</p:attrName>
                                        </p:attrNameLst>
                                      </p:cBhvr>
                                      <p:tavLst>
                                        <p:tav tm="0">
                                          <p:val>
                                            <p:strVal val="#ppt_y+.1"/>
                                          </p:val>
                                        </p:tav>
                                        <p:tav tm="100000">
                                          <p:val>
                                            <p:strVal val="#ppt_y"/>
                                          </p:val>
                                        </p:tav>
                                      </p:tavLst>
                                    </p:anim>
                                  </p:childTnLst>
                                </p:cTn>
                              </p:par>
                              <p:par>
                                <p:cTn id="18" presetID="10" presetClass="entr" presetSubtype="0" fill="hold" grpId="0" nodeType="withEffect">
                                  <p:stCondLst>
                                    <p:cond delay="800"/>
                                  </p:stCondLst>
                                  <p:childTnLst>
                                    <p:set>
                                      <p:cBhvr>
                                        <p:cTn id="19" dur="1" fill="hold">
                                          <p:stCondLst>
                                            <p:cond delay="0"/>
                                          </p:stCondLst>
                                        </p:cTn>
                                        <p:tgtEl>
                                          <p:spTgt spid="10">
                                            <p:txEl>
                                              <p:pRg st="0" end="0"/>
                                            </p:txEl>
                                          </p:spTgt>
                                        </p:tgtEl>
                                        <p:attrNameLst>
                                          <p:attrName>style.visibility</p:attrName>
                                        </p:attrNameLst>
                                      </p:cBhvr>
                                      <p:to>
                                        <p:strVal val="visible"/>
                                      </p:to>
                                    </p:set>
                                    <p:animEffect transition="in" filter="fade">
                                      <p:cBhvr>
                                        <p:cTn id="20"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10" grpId="0" build="p">
        <p:tmplLst>
          <p:tmpl lvl="1">
            <p:tnLst>
              <p:par>
                <p:cTn presetID="10" presetClass="entr" presetSubtype="0" fill="hold" nodeType="withEffect">
                  <p:stCondLst>
                    <p:cond delay="8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1EDD4B79-5E70-4B80-A63F-48BB2976BCFE}"/>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xmlns="" id="{845C1059-1BFE-4453-B934-E78436AE35F3}"/>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xmlns="" id="{4F289C2F-7FF3-474A-8CDC-EBDF32EF086B}"/>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3A5F1C9-586C-4FE5-A354-7876DB39265A}" type="datetimeFigureOut">
              <a:rPr kumimoji="0" lang="zh-CN" altLang="en-US" sz="1200" b="0" i="0" u="none" strike="noStrike" kern="1200" cap="none" spc="0" normalizeH="0" baseline="0" noProof="0" smtClean="0">
                <a:ln>
                  <a:noFill/>
                </a:ln>
                <a:solidFill>
                  <a:prstClr val="black">
                    <a:tint val="75000"/>
                  </a:prstClr>
                </a:solidFill>
                <a:effectLst/>
                <a:uLnTx/>
                <a:uFillTx/>
                <a:latin typeface="zihun59hao-chuangcuhei"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2024/4/5</a:t>
            </a:fld>
            <a:endParaRPr kumimoji="0" lang="zh-CN" altLang="en-US" sz="1200" b="0" i="0" u="none" strike="noStrike" kern="1200" cap="none" spc="0" normalizeH="0" baseline="0" noProof="0">
              <a:ln>
                <a:noFill/>
              </a:ln>
              <a:solidFill>
                <a:prstClr val="black">
                  <a:tint val="75000"/>
                </a:prstClr>
              </a:solidFill>
              <a:effectLst/>
              <a:uLnTx/>
              <a:uFillTx/>
              <a:latin typeface="zihun59hao-chuangcuhei" panose="020F0502020204030204"/>
              <a:cs typeface="+mn-cs"/>
            </a:endParaRPr>
          </a:p>
        </p:txBody>
      </p:sp>
      <p:sp>
        <p:nvSpPr>
          <p:cNvPr id="5" name="页脚占位符 4">
            <a:extLst>
              <a:ext uri="{FF2B5EF4-FFF2-40B4-BE49-F238E27FC236}">
                <a16:creationId xmlns:a16="http://schemas.microsoft.com/office/drawing/2014/main" xmlns="" id="{B7AF13F2-B832-48EA-AAB1-A059F14C053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zihun59hao-chuangcuhei" panose="020F0502020204030204"/>
              <a:cs typeface="+mn-cs"/>
            </a:endParaRPr>
          </a:p>
        </p:txBody>
      </p:sp>
      <p:sp>
        <p:nvSpPr>
          <p:cNvPr id="6" name="灯片编号占位符 5">
            <a:extLst>
              <a:ext uri="{FF2B5EF4-FFF2-40B4-BE49-F238E27FC236}">
                <a16:creationId xmlns:a16="http://schemas.microsoft.com/office/drawing/2014/main" xmlns="" id="{3930B13E-58AF-4503-AA5F-7AA1E0FF58B6}"/>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2DBAFA-6C3E-4DA1-A4E6-39C00C391D03}" type="slidenum">
              <a:rPr kumimoji="0" lang="zh-CN" altLang="en-US" sz="1200" b="0" i="0" u="none" strike="noStrike" kern="1200" cap="none" spc="0" normalizeH="0" baseline="0" noProof="0" smtClean="0">
                <a:ln>
                  <a:noFill/>
                </a:ln>
                <a:solidFill>
                  <a:prstClr val="black">
                    <a:tint val="75000"/>
                  </a:prstClr>
                </a:solidFill>
                <a:effectLst/>
                <a:uLnTx/>
                <a:uFillTx/>
                <a:latin typeface="zihun59hao-chuangcuhei"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zihun59hao-chuangcuhei" panose="020F0502020204030204"/>
              <a:cs typeface="+mn-cs"/>
            </a:endParaRPr>
          </a:p>
        </p:txBody>
      </p:sp>
    </p:spTree>
    <p:extLst>
      <p:ext uri="{BB962C8B-B14F-4D97-AF65-F5344CB8AC3E}">
        <p14:creationId xmlns:p14="http://schemas.microsoft.com/office/powerpoint/2010/main" val="4231204208"/>
      </p:ext>
    </p:extLst>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944564869"/>
      </p:ext>
    </p:extLst>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0551101"/>
      </p:ext>
    </p:extLst>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slide" userDrawn="1">
  <p:cSld name="Title slide">
    <p:spTree>
      <p:nvGrpSpPr>
        <p:cNvPr id="1" name="Shape 8"/>
        <p:cNvGrpSpPr/>
        <p:nvPr/>
      </p:nvGrpSpPr>
      <p:grpSpPr>
        <a:xfrm>
          <a:off x="0" y="0"/>
          <a:ext cx="0" cy="0"/>
          <a:chOff x="0" y="0"/>
          <a:chExt cx="0" cy="0"/>
        </a:xfrm>
      </p:grpSpPr>
      <p:grpSp>
        <p:nvGrpSpPr>
          <p:cNvPr id="9" name="Google Shape;9;p2"/>
          <p:cNvGrpSpPr/>
          <p:nvPr/>
        </p:nvGrpSpPr>
        <p:grpSpPr>
          <a:xfrm>
            <a:off x="-190527" y="-107233"/>
            <a:ext cx="12700800" cy="7072400"/>
            <a:chOff x="-142896" y="-80425"/>
            <a:chExt cx="9525600" cy="5304300"/>
          </a:xfrm>
        </p:grpSpPr>
        <p:cxnSp>
          <p:nvCxnSpPr>
            <p:cNvPr id="10" name="Google Shape;10;p2"/>
            <p:cNvCxnSpPr/>
            <p:nvPr/>
          </p:nvCxnSpPr>
          <p:spPr>
            <a:xfrm>
              <a:off x="-142896" y="51435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11" name="Google Shape;11;p2"/>
            <p:cNvCxnSpPr/>
            <p:nvPr/>
          </p:nvCxnSpPr>
          <p:spPr>
            <a:xfrm>
              <a:off x="-142896" y="41148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12" name="Google Shape;12;p2"/>
            <p:cNvCxnSpPr/>
            <p:nvPr/>
          </p:nvCxnSpPr>
          <p:spPr>
            <a:xfrm>
              <a:off x="-142896" y="30861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13" name="Google Shape;13;p2"/>
            <p:cNvCxnSpPr/>
            <p:nvPr/>
          </p:nvCxnSpPr>
          <p:spPr>
            <a:xfrm>
              <a:off x="-142896" y="20574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14" name="Google Shape;14;p2"/>
            <p:cNvCxnSpPr/>
            <p:nvPr/>
          </p:nvCxnSpPr>
          <p:spPr>
            <a:xfrm>
              <a:off x="-142896" y="10287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15" name="Google Shape;15;p2"/>
            <p:cNvCxnSpPr/>
            <p:nvPr/>
          </p:nvCxnSpPr>
          <p:spPr>
            <a:xfrm>
              <a:off x="-142896" y="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16" name="Google Shape;16;p2"/>
            <p:cNvCxnSpPr/>
            <p:nvPr/>
          </p:nvCxnSpPr>
          <p:spPr>
            <a:xfrm rot="-5400000">
              <a:off x="-26521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17" name="Google Shape;17;p2"/>
            <p:cNvCxnSpPr/>
            <p:nvPr/>
          </p:nvCxnSpPr>
          <p:spPr>
            <a:xfrm rot="-5400000">
              <a:off x="-16361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18" name="Google Shape;18;p2"/>
            <p:cNvCxnSpPr/>
            <p:nvPr/>
          </p:nvCxnSpPr>
          <p:spPr>
            <a:xfrm rot="-5400000">
              <a:off x="-6201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19" name="Google Shape;19;p2"/>
            <p:cNvCxnSpPr/>
            <p:nvPr/>
          </p:nvCxnSpPr>
          <p:spPr>
            <a:xfrm rot="-5400000">
              <a:off x="395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20" name="Google Shape;20;p2"/>
            <p:cNvCxnSpPr/>
            <p:nvPr/>
          </p:nvCxnSpPr>
          <p:spPr>
            <a:xfrm rot="-5400000">
              <a:off x="1411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21" name="Google Shape;21;p2"/>
            <p:cNvCxnSpPr/>
            <p:nvPr/>
          </p:nvCxnSpPr>
          <p:spPr>
            <a:xfrm rot="-5400000">
              <a:off x="2427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22" name="Google Shape;22;p2"/>
            <p:cNvCxnSpPr/>
            <p:nvPr/>
          </p:nvCxnSpPr>
          <p:spPr>
            <a:xfrm rot="-5400000">
              <a:off x="3443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23" name="Google Shape;23;p2"/>
            <p:cNvCxnSpPr/>
            <p:nvPr/>
          </p:nvCxnSpPr>
          <p:spPr>
            <a:xfrm rot="-5400000">
              <a:off x="4459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24" name="Google Shape;24;p2"/>
            <p:cNvCxnSpPr/>
            <p:nvPr/>
          </p:nvCxnSpPr>
          <p:spPr>
            <a:xfrm rot="-5400000">
              <a:off x="5475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25" name="Google Shape;25;p2"/>
            <p:cNvCxnSpPr/>
            <p:nvPr/>
          </p:nvCxnSpPr>
          <p:spPr>
            <a:xfrm rot="-5400000">
              <a:off x="6491850" y="2571725"/>
              <a:ext cx="5304300" cy="0"/>
            </a:xfrm>
            <a:prstGeom prst="straightConnector1">
              <a:avLst/>
            </a:prstGeom>
            <a:noFill/>
            <a:ln w="9525" cap="flat" cmpd="sng">
              <a:solidFill>
                <a:schemeClr val="lt1"/>
              </a:solidFill>
              <a:prstDash val="solid"/>
              <a:round/>
              <a:headEnd type="none" w="med" len="med"/>
              <a:tailEnd type="none" w="med" len="med"/>
            </a:ln>
          </p:spPr>
        </p:cxnSp>
      </p:grpSp>
      <p:grpSp>
        <p:nvGrpSpPr>
          <p:cNvPr id="45" name="Google Shape;45;p2"/>
          <p:cNvGrpSpPr/>
          <p:nvPr/>
        </p:nvGrpSpPr>
        <p:grpSpPr>
          <a:xfrm>
            <a:off x="9995002" y="238835"/>
            <a:ext cx="158367" cy="165433"/>
            <a:chOff x="1409475" y="641250"/>
            <a:chExt cx="118775" cy="124075"/>
          </a:xfrm>
        </p:grpSpPr>
        <p:sp>
          <p:nvSpPr>
            <p:cNvPr id="46" name="Google Shape;46;p2"/>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47;p2"/>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1" name="Google Shape;51;p2"/>
          <p:cNvGrpSpPr/>
          <p:nvPr/>
        </p:nvGrpSpPr>
        <p:grpSpPr>
          <a:xfrm>
            <a:off x="6817034" y="6359902"/>
            <a:ext cx="158367" cy="165433"/>
            <a:chOff x="1409475" y="641250"/>
            <a:chExt cx="118775" cy="124075"/>
          </a:xfrm>
        </p:grpSpPr>
        <p:sp>
          <p:nvSpPr>
            <p:cNvPr id="52" name="Google Shape;52;p2"/>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2"/>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4" name="Google Shape;54;p2"/>
          <p:cNvGrpSpPr/>
          <p:nvPr/>
        </p:nvGrpSpPr>
        <p:grpSpPr>
          <a:xfrm>
            <a:off x="358667" y="763502"/>
            <a:ext cx="158367" cy="165433"/>
            <a:chOff x="1409475" y="641250"/>
            <a:chExt cx="118775" cy="124075"/>
          </a:xfrm>
        </p:grpSpPr>
        <p:sp>
          <p:nvSpPr>
            <p:cNvPr id="55" name="Google Shape;55;p2"/>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56;p2"/>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7" name="Google Shape;57;p2"/>
          <p:cNvGrpSpPr/>
          <p:nvPr/>
        </p:nvGrpSpPr>
        <p:grpSpPr>
          <a:xfrm>
            <a:off x="11739035" y="3346286"/>
            <a:ext cx="158367" cy="165433"/>
            <a:chOff x="1409475" y="641250"/>
            <a:chExt cx="118775" cy="124075"/>
          </a:xfrm>
        </p:grpSpPr>
        <p:sp>
          <p:nvSpPr>
            <p:cNvPr id="58" name="Google Shape;58;p2"/>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59;p2"/>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0" name="Google Shape;60;p2"/>
          <p:cNvGrpSpPr/>
          <p:nvPr/>
        </p:nvGrpSpPr>
        <p:grpSpPr>
          <a:xfrm>
            <a:off x="3978768" y="300153"/>
            <a:ext cx="158367" cy="165433"/>
            <a:chOff x="1409475" y="641250"/>
            <a:chExt cx="118775" cy="124075"/>
          </a:xfrm>
        </p:grpSpPr>
        <p:sp>
          <p:nvSpPr>
            <p:cNvPr id="61" name="Google Shape;61;p2"/>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62;p2"/>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3" name="Google Shape;63;p2"/>
          <p:cNvGrpSpPr/>
          <p:nvPr/>
        </p:nvGrpSpPr>
        <p:grpSpPr>
          <a:xfrm>
            <a:off x="2038634" y="6065369"/>
            <a:ext cx="158367" cy="165433"/>
            <a:chOff x="1409475" y="641250"/>
            <a:chExt cx="118775" cy="124075"/>
          </a:xfrm>
        </p:grpSpPr>
        <p:sp>
          <p:nvSpPr>
            <p:cNvPr id="64" name="Google Shape;64;p2"/>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5" name="Google Shape;65;p2"/>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39013113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Section header" userDrawn="1">
  <p:cSld name="Section header">
    <p:spTree>
      <p:nvGrpSpPr>
        <p:cNvPr id="1" name="Shape 66"/>
        <p:cNvGrpSpPr/>
        <p:nvPr/>
      </p:nvGrpSpPr>
      <p:grpSpPr>
        <a:xfrm>
          <a:off x="0" y="0"/>
          <a:ext cx="0" cy="0"/>
          <a:chOff x="0" y="0"/>
          <a:chExt cx="0" cy="0"/>
        </a:xfrm>
      </p:grpSpPr>
      <p:grpSp>
        <p:nvGrpSpPr>
          <p:cNvPr id="67" name="Google Shape;67;p3"/>
          <p:cNvGrpSpPr/>
          <p:nvPr/>
        </p:nvGrpSpPr>
        <p:grpSpPr>
          <a:xfrm>
            <a:off x="-190527" y="-107233"/>
            <a:ext cx="12700800" cy="7072400"/>
            <a:chOff x="-142896" y="-80425"/>
            <a:chExt cx="9525600" cy="5304300"/>
          </a:xfrm>
        </p:grpSpPr>
        <p:cxnSp>
          <p:nvCxnSpPr>
            <p:cNvPr id="68" name="Google Shape;68;p3"/>
            <p:cNvCxnSpPr/>
            <p:nvPr/>
          </p:nvCxnSpPr>
          <p:spPr>
            <a:xfrm>
              <a:off x="-142896" y="51435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69" name="Google Shape;69;p3"/>
            <p:cNvCxnSpPr/>
            <p:nvPr/>
          </p:nvCxnSpPr>
          <p:spPr>
            <a:xfrm>
              <a:off x="-142896" y="41148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70" name="Google Shape;70;p3"/>
            <p:cNvCxnSpPr/>
            <p:nvPr/>
          </p:nvCxnSpPr>
          <p:spPr>
            <a:xfrm>
              <a:off x="-142896" y="30861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71" name="Google Shape;71;p3"/>
            <p:cNvCxnSpPr/>
            <p:nvPr/>
          </p:nvCxnSpPr>
          <p:spPr>
            <a:xfrm>
              <a:off x="-142896" y="20574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72" name="Google Shape;72;p3"/>
            <p:cNvCxnSpPr/>
            <p:nvPr/>
          </p:nvCxnSpPr>
          <p:spPr>
            <a:xfrm>
              <a:off x="-142896" y="10287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73" name="Google Shape;73;p3"/>
            <p:cNvCxnSpPr/>
            <p:nvPr/>
          </p:nvCxnSpPr>
          <p:spPr>
            <a:xfrm>
              <a:off x="-142896" y="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74" name="Google Shape;74;p3"/>
            <p:cNvCxnSpPr/>
            <p:nvPr/>
          </p:nvCxnSpPr>
          <p:spPr>
            <a:xfrm rot="-5400000">
              <a:off x="-26521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75" name="Google Shape;75;p3"/>
            <p:cNvCxnSpPr/>
            <p:nvPr/>
          </p:nvCxnSpPr>
          <p:spPr>
            <a:xfrm rot="-5400000">
              <a:off x="-16361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76" name="Google Shape;76;p3"/>
            <p:cNvCxnSpPr/>
            <p:nvPr/>
          </p:nvCxnSpPr>
          <p:spPr>
            <a:xfrm rot="-5400000">
              <a:off x="-6201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77" name="Google Shape;77;p3"/>
            <p:cNvCxnSpPr/>
            <p:nvPr/>
          </p:nvCxnSpPr>
          <p:spPr>
            <a:xfrm rot="-5400000">
              <a:off x="395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78" name="Google Shape;78;p3"/>
            <p:cNvCxnSpPr/>
            <p:nvPr/>
          </p:nvCxnSpPr>
          <p:spPr>
            <a:xfrm rot="-5400000">
              <a:off x="1411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79" name="Google Shape;79;p3"/>
            <p:cNvCxnSpPr/>
            <p:nvPr/>
          </p:nvCxnSpPr>
          <p:spPr>
            <a:xfrm rot="-5400000">
              <a:off x="2427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80" name="Google Shape;80;p3"/>
            <p:cNvCxnSpPr/>
            <p:nvPr/>
          </p:nvCxnSpPr>
          <p:spPr>
            <a:xfrm rot="-5400000">
              <a:off x="3443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81" name="Google Shape;81;p3"/>
            <p:cNvCxnSpPr/>
            <p:nvPr/>
          </p:nvCxnSpPr>
          <p:spPr>
            <a:xfrm rot="-5400000">
              <a:off x="4459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82" name="Google Shape;82;p3"/>
            <p:cNvCxnSpPr/>
            <p:nvPr/>
          </p:nvCxnSpPr>
          <p:spPr>
            <a:xfrm rot="-5400000">
              <a:off x="5475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83" name="Google Shape;83;p3"/>
            <p:cNvCxnSpPr/>
            <p:nvPr/>
          </p:nvCxnSpPr>
          <p:spPr>
            <a:xfrm rot="-5400000">
              <a:off x="6491850" y="2571725"/>
              <a:ext cx="5304300" cy="0"/>
            </a:xfrm>
            <a:prstGeom prst="straightConnector1">
              <a:avLst/>
            </a:prstGeom>
            <a:noFill/>
            <a:ln w="9525" cap="flat" cmpd="sng">
              <a:solidFill>
                <a:schemeClr val="lt1"/>
              </a:solidFill>
              <a:prstDash val="solid"/>
              <a:round/>
              <a:headEnd type="none" w="med" len="med"/>
              <a:tailEnd type="none" w="med" len="med"/>
            </a:ln>
          </p:spPr>
        </p:cxnSp>
      </p:grpSp>
      <p:sp>
        <p:nvSpPr>
          <p:cNvPr id="84" name="Google Shape;84;p3"/>
          <p:cNvSpPr/>
          <p:nvPr/>
        </p:nvSpPr>
        <p:spPr>
          <a:xfrm>
            <a:off x="2840944" y="1808317"/>
            <a:ext cx="7798000" cy="2646000"/>
          </a:xfrm>
          <a:prstGeom prst="roundRect">
            <a:avLst>
              <a:gd name="adj" fmla="val 6471"/>
            </a:avLst>
          </a:prstGeom>
          <a:solidFill>
            <a:srgbClr val="FFFFFF"/>
          </a:solidFill>
          <a:ln w="28575" cap="flat" cmpd="sng">
            <a:solidFill>
              <a:schemeClr val="accent1"/>
            </a:solidFill>
            <a:prstDash val="solid"/>
            <a:round/>
            <a:headEnd type="none" w="sm" len="sm"/>
            <a:tailEnd type="none" w="sm" len="sm"/>
          </a:ln>
        </p:spPr>
        <p:txBody>
          <a:bodyPr spcFirstLastPara="1" wrap="square" lIns="121856" tIns="121856" rIns="121856" bIns="121856"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6A3F35"/>
              </a:solidFill>
              <a:effectLst/>
              <a:uLnTx/>
              <a:uFillTx/>
              <a:latin typeface="Arial"/>
              <a:cs typeface="Arial"/>
              <a:sym typeface="Arial"/>
            </a:endParaRPr>
          </a:p>
        </p:txBody>
      </p:sp>
    </p:spTree>
    <p:extLst>
      <p:ext uri="{BB962C8B-B14F-4D97-AF65-F5344CB8AC3E}">
        <p14:creationId xmlns:p14="http://schemas.microsoft.com/office/powerpoint/2010/main" val="15627570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One column text" userDrawn="1">
  <p:cSld name="One column text">
    <p:spTree>
      <p:nvGrpSpPr>
        <p:cNvPr id="1" name="Shape 257"/>
        <p:cNvGrpSpPr/>
        <p:nvPr/>
      </p:nvGrpSpPr>
      <p:grpSpPr>
        <a:xfrm>
          <a:off x="0" y="0"/>
          <a:ext cx="0" cy="0"/>
          <a:chOff x="0" y="0"/>
          <a:chExt cx="0" cy="0"/>
        </a:xfrm>
      </p:grpSpPr>
      <p:grpSp>
        <p:nvGrpSpPr>
          <p:cNvPr id="258" name="Google Shape;258;p7"/>
          <p:cNvGrpSpPr/>
          <p:nvPr/>
        </p:nvGrpSpPr>
        <p:grpSpPr>
          <a:xfrm>
            <a:off x="-190527" y="-107233"/>
            <a:ext cx="12700800" cy="7072400"/>
            <a:chOff x="-142896" y="-80425"/>
            <a:chExt cx="9525600" cy="5304300"/>
          </a:xfrm>
        </p:grpSpPr>
        <p:cxnSp>
          <p:nvCxnSpPr>
            <p:cNvPr id="259" name="Google Shape;259;p7"/>
            <p:cNvCxnSpPr/>
            <p:nvPr/>
          </p:nvCxnSpPr>
          <p:spPr>
            <a:xfrm>
              <a:off x="-142896" y="51435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260" name="Google Shape;260;p7"/>
            <p:cNvCxnSpPr/>
            <p:nvPr/>
          </p:nvCxnSpPr>
          <p:spPr>
            <a:xfrm>
              <a:off x="-142896" y="41148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261" name="Google Shape;261;p7"/>
            <p:cNvCxnSpPr/>
            <p:nvPr/>
          </p:nvCxnSpPr>
          <p:spPr>
            <a:xfrm>
              <a:off x="-142896" y="30861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262" name="Google Shape;262;p7"/>
            <p:cNvCxnSpPr/>
            <p:nvPr/>
          </p:nvCxnSpPr>
          <p:spPr>
            <a:xfrm>
              <a:off x="-142896" y="20574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263" name="Google Shape;263;p7"/>
            <p:cNvCxnSpPr/>
            <p:nvPr/>
          </p:nvCxnSpPr>
          <p:spPr>
            <a:xfrm>
              <a:off x="-142896" y="10287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264" name="Google Shape;264;p7"/>
            <p:cNvCxnSpPr/>
            <p:nvPr/>
          </p:nvCxnSpPr>
          <p:spPr>
            <a:xfrm>
              <a:off x="-142896" y="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265" name="Google Shape;265;p7"/>
            <p:cNvCxnSpPr/>
            <p:nvPr/>
          </p:nvCxnSpPr>
          <p:spPr>
            <a:xfrm rot="-5400000">
              <a:off x="-26521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266" name="Google Shape;266;p7"/>
            <p:cNvCxnSpPr/>
            <p:nvPr/>
          </p:nvCxnSpPr>
          <p:spPr>
            <a:xfrm rot="-5400000">
              <a:off x="-16361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267" name="Google Shape;267;p7"/>
            <p:cNvCxnSpPr/>
            <p:nvPr/>
          </p:nvCxnSpPr>
          <p:spPr>
            <a:xfrm rot="-5400000">
              <a:off x="-6201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268" name="Google Shape;268;p7"/>
            <p:cNvCxnSpPr/>
            <p:nvPr/>
          </p:nvCxnSpPr>
          <p:spPr>
            <a:xfrm rot="-5400000">
              <a:off x="395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269" name="Google Shape;269;p7"/>
            <p:cNvCxnSpPr/>
            <p:nvPr/>
          </p:nvCxnSpPr>
          <p:spPr>
            <a:xfrm rot="-5400000">
              <a:off x="1411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270" name="Google Shape;270;p7"/>
            <p:cNvCxnSpPr/>
            <p:nvPr/>
          </p:nvCxnSpPr>
          <p:spPr>
            <a:xfrm rot="-5400000">
              <a:off x="2427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271" name="Google Shape;271;p7"/>
            <p:cNvCxnSpPr/>
            <p:nvPr/>
          </p:nvCxnSpPr>
          <p:spPr>
            <a:xfrm rot="-5400000">
              <a:off x="3443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272" name="Google Shape;272;p7"/>
            <p:cNvCxnSpPr/>
            <p:nvPr/>
          </p:nvCxnSpPr>
          <p:spPr>
            <a:xfrm rot="-5400000">
              <a:off x="4459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273" name="Google Shape;273;p7"/>
            <p:cNvCxnSpPr/>
            <p:nvPr/>
          </p:nvCxnSpPr>
          <p:spPr>
            <a:xfrm rot="-5400000">
              <a:off x="5475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274" name="Google Shape;274;p7"/>
            <p:cNvCxnSpPr/>
            <p:nvPr/>
          </p:nvCxnSpPr>
          <p:spPr>
            <a:xfrm rot="-5400000">
              <a:off x="6491850" y="2571725"/>
              <a:ext cx="5304300" cy="0"/>
            </a:xfrm>
            <a:prstGeom prst="straightConnector1">
              <a:avLst/>
            </a:prstGeom>
            <a:noFill/>
            <a:ln w="9525" cap="flat" cmpd="sng">
              <a:solidFill>
                <a:schemeClr val="lt1"/>
              </a:solidFill>
              <a:prstDash val="solid"/>
              <a:round/>
              <a:headEnd type="none" w="med" len="med"/>
              <a:tailEnd type="none" w="med" len="med"/>
            </a:ln>
          </p:spPr>
        </p:cxnSp>
      </p:grpSp>
      <p:sp>
        <p:nvSpPr>
          <p:cNvPr id="275" name="Google Shape;275;p7"/>
          <p:cNvSpPr/>
          <p:nvPr/>
        </p:nvSpPr>
        <p:spPr>
          <a:xfrm>
            <a:off x="663933" y="1533561"/>
            <a:ext cx="10864000" cy="4791200"/>
          </a:xfrm>
          <a:prstGeom prst="roundRect">
            <a:avLst>
              <a:gd name="adj" fmla="val 6471"/>
            </a:avLst>
          </a:prstGeom>
          <a:solidFill>
            <a:srgbClr val="FFFFFF"/>
          </a:solidFill>
          <a:ln w="28575" cap="flat" cmpd="sng">
            <a:solidFill>
              <a:schemeClr val="accent1"/>
            </a:solidFill>
            <a:prstDash val="solid"/>
            <a:round/>
            <a:headEnd type="none" w="sm" len="sm"/>
            <a:tailEnd type="none" w="sm" len="sm"/>
          </a:ln>
        </p:spPr>
        <p:txBody>
          <a:bodyPr spcFirstLastPara="1" wrap="square" lIns="121856" tIns="121856" rIns="121856" bIns="121856"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6" name="Google Shape;276;p7"/>
          <p:cNvSpPr/>
          <p:nvPr/>
        </p:nvSpPr>
        <p:spPr>
          <a:xfrm>
            <a:off x="663933" y="266807"/>
            <a:ext cx="10864000" cy="1069461"/>
          </a:xfrm>
          <a:prstGeom prst="roundRect">
            <a:avLst>
              <a:gd name="adj" fmla="val 50000"/>
            </a:avLst>
          </a:prstGeom>
          <a:solidFill>
            <a:srgbClr val="4285F4"/>
          </a:solidFill>
          <a:ln w="28575" cap="flat" cmpd="sng">
            <a:solidFill>
              <a:schemeClr val="accent1"/>
            </a:solidFill>
            <a:prstDash val="solid"/>
            <a:round/>
            <a:headEnd type="none" w="sm" len="sm"/>
            <a:tailEnd type="none" w="sm" len="sm"/>
          </a:ln>
        </p:spPr>
        <p:txBody>
          <a:bodyPr spcFirstLastPara="1" wrap="square" lIns="121856" tIns="121856" rIns="121856" bIns="121856"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279" name="Google Shape;279;p7"/>
          <p:cNvGrpSpPr/>
          <p:nvPr/>
        </p:nvGrpSpPr>
        <p:grpSpPr>
          <a:xfrm>
            <a:off x="229533" y="363930"/>
            <a:ext cx="164496" cy="171836"/>
            <a:chOff x="1409475" y="641250"/>
            <a:chExt cx="118775" cy="124075"/>
          </a:xfrm>
        </p:grpSpPr>
        <p:sp>
          <p:nvSpPr>
            <p:cNvPr id="280" name="Google Shape;280;p7"/>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1" name="Google Shape;281;p7"/>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82" name="Google Shape;282;p7"/>
          <p:cNvGrpSpPr/>
          <p:nvPr/>
        </p:nvGrpSpPr>
        <p:grpSpPr>
          <a:xfrm>
            <a:off x="11898432" y="1533563"/>
            <a:ext cx="164496" cy="171836"/>
            <a:chOff x="1409475" y="641250"/>
            <a:chExt cx="118775" cy="124075"/>
          </a:xfrm>
        </p:grpSpPr>
        <p:sp>
          <p:nvSpPr>
            <p:cNvPr id="283" name="Google Shape;283;p7"/>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4" name="Google Shape;284;p7"/>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85" name="Google Shape;285;p7"/>
          <p:cNvGrpSpPr/>
          <p:nvPr/>
        </p:nvGrpSpPr>
        <p:grpSpPr>
          <a:xfrm>
            <a:off x="394049" y="5852093"/>
            <a:ext cx="606831" cy="591964"/>
            <a:chOff x="1959000" y="1291425"/>
            <a:chExt cx="286025" cy="279000"/>
          </a:xfrm>
        </p:grpSpPr>
        <p:sp>
          <p:nvSpPr>
            <p:cNvPr id="286" name="Google Shape;286;p7"/>
            <p:cNvSpPr/>
            <p:nvPr/>
          </p:nvSpPr>
          <p:spPr>
            <a:xfrm>
              <a:off x="1959000" y="1291425"/>
              <a:ext cx="286025" cy="279000"/>
            </a:xfrm>
            <a:custGeom>
              <a:avLst/>
              <a:gdLst/>
              <a:ahLst/>
              <a:cxnLst/>
              <a:rect l="l" t="t" r="r" b="b"/>
              <a:pathLst>
                <a:path w="11441" h="11160" extrusionOk="0">
                  <a:moveTo>
                    <a:pt x="5924" y="1014"/>
                  </a:moveTo>
                  <a:cubicBezTo>
                    <a:pt x="8501" y="1014"/>
                    <a:pt x="10513" y="3281"/>
                    <a:pt x="10142" y="5897"/>
                  </a:cubicBezTo>
                  <a:cubicBezTo>
                    <a:pt x="9845" y="8016"/>
                    <a:pt x="8356" y="9647"/>
                    <a:pt x="6320" y="10052"/>
                  </a:cubicBezTo>
                  <a:cubicBezTo>
                    <a:pt x="6035" y="10112"/>
                    <a:pt x="5737" y="10112"/>
                    <a:pt x="5439" y="10147"/>
                  </a:cubicBezTo>
                  <a:cubicBezTo>
                    <a:pt x="5432" y="10147"/>
                    <a:pt x="5425" y="10147"/>
                    <a:pt x="5418" y="10147"/>
                  </a:cubicBezTo>
                  <a:cubicBezTo>
                    <a:pt x="2821" y="10147"/>
                    <a:pt x="832" y="7973"/>
                    <a:pt x="1094" y="5409"/>
                  </a:cubicBezTo>
                  <a:cubicBezTo>
                    <a:pt x="1332" y="3063"/>
                    <a:pt x="3094" y="1289"/>
                    <a:pt x="5451" y="1039"/>
                  </a:cubicBezTo>
                  <a:cubicBezTo>
                    <a:pt x="5611" y="1022"/>
                    <a:pt x="5768" y="1014"/>
                    <a:pt x="5924" y="1014"/>
                  </a:cubicBezTo>
                  <a:close/>
                  <a:moveTo>
                    <a:pt x="5770" y="0"/>
                  </a:moveTo>
                  <a:cubicBezTo>
                    <a:pt x="2753" y="0"/>
                    <a:pt x="1" y="2577"/>
                    <a:pt x="58" y="5897"/>
                  </a:cubicBezTo>
                  <a:cubicBezTo>
                    <a:pt x="93" y="8838"/>
                    <a:pt x="2439" y="11100"/>
                    <a:pt x="5368" y="11159"/>
                  </a:cubicBezTo>
                  <a:cubicBezTo>
                    <a:pt x="5749" y="11112"/>
                    <a:pt x="6130" y="11088"/>
                    <a:pt x="6499" y="10993"/>
                  </a:cubicBezTo>
                  <a:cubicBezTo>
                    <a:pt x="9011" y="10505"/>
                    <a:pt x="11011" y="8302"/>
                    <a:pt x="11202" y="5849"/>
                  </a:cubicBezTo>
                  <a:cubicBezTo>
                    <a:pt x="11440" y="2754"/>
                    <a:pt x="9285" y="241"/>
                    <a:pt x="6166" y="15"/>
                  </a:cubicBezTo>
                  <a:cubicBezTo>
                    <a:pt x="6033" y="5"/>
                    <a:pt x="5901" y="0"/>
                    <a:pt x="577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7" name="Google Shape;287;p7"/>
            <p:cNvSpPr/>
            <p:nvPr/>
          </p:nvSpPr>
          <p:spPr>
            <a:xfrm>
              <a:off x="1979800" y="1316750"/>
              <a:ext cx="242025" cy="228375"/>
            </a:xfrm>
            <a:custGeom>
              <a:avLst/>
              <a:gdLst/>
              <a:ahLst/>
              <a:cxnLst/>
              <a:rect l="l" t="t" r="r" b="b"/>
              <a:pathLst>
                <a:path w="9681" h="9135" extrusionOk="0">
                  <a:moveTo>
                    <a:pt x="5092" y="1"/>
                  </a:moveTo>
                  <a:cubicBezTo>
                    <a:pt x="4936" y="1"/>
                    <a:pt x="4779" y="9"/>
                    <a:pt x="4619" y="26"/>
                  </a:cubicBezTo>
                  <a:cubicBezTo>
                    <a:pt x="2262" y="276"/>
                    <a:pt x="500" y="2050"/>
                    <a:pt x="262" y="4396"/>
                  </a:cubicBezTo>
                  <a:cubicBezTo>
                    <a:pt x="0" y="6960"/>
                    <a:pt x="1989" y="9134"/>
                    <a:pt x="4586" y="9134"/>
                  </a:cubicBezTo>
                  <a:cubicBezTo>
                    <a:pt x="4593" y="9134"/>
                    <a:pt x="4600" y="9134"/>
                    <a:pt x="4607" y="9134"/>
                  </a:cubicBezTo>
                  <a:cubicBezTo>
                    <a:pt x="4905" y="9099"/>
                    <a:pt x="5203" y="9099"/>
                    <a:pt x="5488" y="9039"/>
                  </a:cubicBezTo>
                  <a:cubicBezTo>
                    <a:pt x="7524" y="8634"/>
                    <a:pt x="9013" y="7003"/>
                    <a:pt x="9310" y="4884"/>
                  </a:cubicBezTo>
                  <a:cubicBezTo>
                    <a:pt x="9681" y="2268"/>
                    <a:pt x="7669" y="1"/>
                    <a:pt x="5092" y="1"/>
                  </a:cubicBezTo>
                  <a:close/>
                </a:path>
              </a:pathLst>
            </a:custGeom>
            <a:solidFill>
              <a:srgbClr val="FCC63D"/>
            </a:solidFill>
            <a:ln>
              <a:noFill/>
            </a:ln>
          </p:spPr>
          <p:txBody>
            <a:bodyPr spcFirstLastPara="1" wrap="square" lIns="91425" tIns="91425" rIns="91425" bIns="91425"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8" name="Google Shape;288;p7"/>
            <p:cNvSpPr/>
            <p:nvPr/>
          </p:nvSpPr>
          <p:spPr>
            <a:xfrm>
              <a:off x="2042875" y="1454000"/>
              <a:ext cx="96025" cy="43500"/>
            </a:xfrm>
            <a:custGeom>
              <a:avLst/>
              <a:gdLst/>
              <a:ahLst/>
              <a:cxnLst/>
              <a:rect l="l" t="t" r="r" b="b"/>
              <a:pathLst>
                <a:path w="3841" h="1740" extrusionOk="0">
                  <a:moveTo>
                    <a:pt x="3404" y="0"/>
                  </a:moveTo>
                  <a:cubicBezTo>
                    <a:pt x="3345" y="0"/>
                    <a:pt x="3281" y="12"/>
                    <a:pt x="3215" y="37"/>
                  </a:cubicBezTo>
                  <a:cubicBezTo>
                    <a:pt x="3037" y="120"/>
                    <a:pt x="2894" y="239"/>
                    <a:pt x="2739" y="358"/>
                  </a:cubicBezTo>
                  <a:cubicBezTo>
                    <a:pt x="2464" y="577"/>
                    <a:pt x="2185" y="688"/>
                    <a:pt x="1902" y="688"/>
                  </a:cubicBezTo>
                  <a:cubicBezTo>
                    <a:pt x="1648" y="688"/>
                    <a:pt x="1391" y="598"/>
                    <a:pt x="1132" y="418"/>
                  </a:cubicBezTo>
                  <a:cubicBezTo>
                    <a:pt x="1013" y="323"/>
                    <a:pt x="894" y="215"/>
                    <a:pt x="775" y="144"/>
                  </a:cubicBezTo>
                  <a:cubicBezTo>
                    <a:pt x="666" y="76"/>
                    <a:pt x="549" y="19"/>
                    <a:pt x="433" y="19"/>
                  </a:cubicBezTo>
                  <a:cubicBezTo>
                    <a:pt x="346" y="19"/>
                    <a:pt x="261" y="51"/>
                    <a:pt x="179" y="132"/>
                  </a:cubicBezTo>
                  <a:cubicBezTo>
                    <a:pt x="1" y="311"/>
                    <a:pt x="1" y="537"/>
                    <a:pt x="120" y="739"/>
                  </a:cubicBezTo>
                  <a:cubicBezTo>
                    <a:pt x="227" y="894"/>
                    <a:pt x="346" y="1049"/>
                    <a:pt x="477" y="1168"/>
                  </a:cubicBezTo>
                  <a:cubicBezTo>
                    <a:pt x="882" y="1525"/>
                    <a:pt x="1358" y="1692"/>
                    <a:pt x="1965" y="1739"/>
                  </a:cubicBezTo>
                  <a:cubicBezTo>
                    <a:pt x="2537" y="1704"/>
                    <a:pt x="3096" y="1513"/>
                    <a:pt x="3513" y="1013"/>
                  </a:cubicBezTo>
                  <a:cubicBezTo>
                    <a:pt x="3632" y="858"/>
                    <a:pt x="3716" y="680"/>
                    <a:pt x="3763" y="501"/>
                  </a:cubicBezTo>
                  <a:cubicBezTo>
                    <a:pt x="3840" y="212"/>
                    <a:pt x="3659" y="0"/>
                    <a:pt x="340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9" name="Google Shape;289;p7"/>
            <p:cNvSpPr/>
            <p:nvPr/>
          </p:nvSpPr>
          <p:spPr>
            <a:xfrm>
              <a:off x="2140800" y="1387925"/>
              <a:ext cx="24450" cy="25950"/>
            </a:xfrm>
            <a:custGeom>
              <a:avLst/>
              <a:gdLst/>
              <a:ahLst/>
              <a:cxnLst/>
              <a:rect l="l" t="t" r="r" b="b"/>
              <a:pathLst>
                <a:path w="978" h="1038" extrusionOk="0">
                  <a:moveTo>
                    <a:pt x="471" y="0"/>
                  </a:moveTo>
                  <a:cubicBezTo>
                    <a:pt x="228" y="0"/>
                    <a:pt x="1" y="234"/>
                    <a:pt x="1" y="513"/>
                  </a:cubicBezTo>
                  <a:cubicBezTo>
                    <a:pt x="1" y="775"/>
                    <a:pt x="227" y="1013"/>
                    <a:pt x="477" y="1037"/>
                  </a:cubicBezTo>
                  <a:cubicBezTo>
                    <a:pt x="483" y="1037"/>
                    <a:pt x="489" y="1037"/>
                    <a:pt x="495" y="1037"/>
                  </a:cubicBezTo>
                  <a:cubicBezTo>
                    <a:pt x="750" y="1037"/>
                    <a:pt x="977" y="792"/>
                    <a:pt x="977" y="525"/>
                  </a:cubicBezTo>
                  <a:cubicBezTo>
                    <a:pt x="977" y="275"/>
                    <a:pt x="739" y="25"/>
                    <a:pt x="489" y="1"/>
                  </a:cubicBezTo>
                  <a:cubicBezTo>
                    <a:pt x="483" y="1"/>
                    <a:pt x="477" y="0"/>
                    <a:pt x="47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0" name="Google Shape;290;p7"/>
            <p:cNvSpPr/>
            <p:nvPr/>
          </p:nvSpPr>
          <p:spPr>
            <a:xfrm>
              <a:off x="2035150" y="1384650"/>
              <a:ext cx="22350" cy="22650"/>
            </a:xfrm>
            <a:custGeom>
              <a:avLst/>
              <a:gdLst/>
              <a:ahLst/>
              <a:cxnLst/>
              <a:rect l="l" t="t" r="r" b="b"/>
              <a:pathLst>
                <a:path w="894" h="906" extrusionOk="0">
                  <a:moveTo>
                    <a:pt x="441" y="1"/>
                  </a:moveTo>
                  <a:cubicBezTo>
                    <a:pt x="203" y="1"/>
                    <a:pt x="0" y="191"/>
                    <a:pt x="0" y="441"/>
                  </a:cubicBezTo>
                  <a:cubicBezTo>
                    <a:pt x="0" y="680"/>
                    <a:pt x="203" y="906"/>
                    <a:pt x="441" y="906"/>
                  </a:cubicBezTo>
                  <a:cubicBezTo>
                    <a:pt x="667" y="906"/>
                    <a:pt x="893" y="703"/>
                    <a:pt x="893" y="465"/>
                  </a:cubicBezTo>
                  <a:cubicBezTo>
                    <a:pt x="893" y="227"/>
                    <a:pt x="679" y="13"/>
                    <a:pt x="44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91" name="Google Shape;291;p7"/>
          <p:cNvGrpSpPr/>
          <p:nvPr/>
        </p:nvGrpSpPr>
        <p:grpSpPr>
          <a:xfrm rot="825719">
            <a:off x="11190755" y="5710352"/>
            <a:ext cx="486917" cy="478296"/>
            <a:chOff x="4636650" y="2847925"/>
            <a:chExt cx="351575" cy="345350"/>
          </a:xfrm>
        </p:grpSpPr>
        <p:sp>
          <p:nvSpPr>
            <p:cNvPr id="292" name="Google Shape;292;p7"/>
            <p:cNvSpPr/>
            <p:nvPr/>
          </p:nvSpPr>
          <p:spPr>
            <a:xfrm>
              <a:off x="4636650" y="2847925"/>
              <a:ext cx="351575" cy="345350"/>
            </a:xfrm>
            <a:custGeom>
              <a:avLst/>
              <a:gdLst/>
              <a:ahLst/>
              <a:cxnLst/>
              <a:rect l="l" t="t" r="r" b="b"/>
              <a:pathLst>
                <a:path w="14063" h="13814" extrusionOk="0">
                  <a:moveTo>
                    <a:pt x="3344" y="745"/>
                  </a:moveTo>
                  <a:cubicBezTo>
                    <a:pt x="3975" y="745"/>
                    <a:pt x="4537" y="978"/>
                    <a:pt x="5049" y="1370"/>
                  </a:cubicBezTo>
                  <a:cubicBezTo>
                    <a:pt x="5775" y="1954"/>
                    <a:pt x="6216" y="2739"/>
                    <a:pt x="6454" y="3632"/>
                  </a:cubicBezTo>
                  <a:cubicBezTo>
                    <a:pt x="6514" y="3835"/>
                    <a:pt x="6549" y="4037"/>
                    <a:pt x="6621" y="4228"/>
                  </a:cubicBezTo>
                  <a:cubicBezTo>
                    <a:pt x="6657" y="4338"/>
                    <a:pt x="6776" y="4403"/>
                    <a:pt x="6889" y="4403"/>
                  </a:cubicBezTo>
                  <a:cubicBezTo>
                    <a:pt x="6959" y="4403"/>
                    <a:pt x="7028" y="4378"/>
                    <a:pt x="7073" y="4323"/>
                  </a:cubicBezTo>
                  <a:cubicBezTo>
                    <a:pt x="7216" y="4144"/>
                    <a:pt x="7335" y="3930"/>
                    <a:pt x="7454" y="3739"/>
                  </a:cubicBezTo>
                  <a:cubicBezTo>
                    <a:pt x="7752" y="3216"/>
                    <a:pt x="8109" y="2763"/>
                    <a:pt x="8597" y="2382"/>
                  </a:cubicBezTo>
                  <a:cubicBezTo>
                    <a:pt x="9209" y="1927"/>
                    <a:pt x="9862" y="1713"/>
                    <a:pt x="10551" y="1713"/>
                  </a:cubicBezTo>
                  <a:cubicBezTo>
                    <a:pt x="10853" y="1713"/>
                    <a:pt x="11163" y="1755"/>
                    <a:pt x="11478" y="1834"/>
                  </a:cubicBezTo>
                  <a:cubicBezTo>
                    <a:pt x="12633" y="2132"/>
                    <a:pt x="13348" y="3275"/>
                    <a:pt x="13205" y="4525"/>
                  </a:cubicBezTo>
                  <a:cubicBezTo>
                    <a:pt x="13098" y="5383"/>
                    <a:pt x="12824" y="6180"/>
                    <a:pt x="12383" y="6930"/>
                  </a:cubicBezTo>
                  <a:cubicBezTo>
                    <a:pt x="10895" y="9431"/>
                    <a:pt x="8883" y="11407"/>
                    <a:pt x="6478" y="12979"/>
                  </a:cubicBezTo>
                  <a:cubicBezTo>
                    <a:pt x="6394" y="13026"/>
                    <a:pt x="6299" y="13062"/>
                    <a:pt x="6180" y="13122"/>
                  </a:cubicBezTo>
                  <a:cubicBezTo>
                    <a:pt x="4775" y="11967"/>
                    <a:pt x="3394" y="10812"/>
                    <a:pt x="2370" y="9264"/>
                  </a:cubicBezTo>
                  <a:cubicBezTo>
                    <a:pt x="1501" y="7954"/>
                    <a:pt x="977" y="6537"/>
                    <a:pt x="775" y="5002"/>
                  </a:cubicBezTo>
                  <a:cubicBezTo>
                    <a:pt x="644" y="4025"/>
                    <a:pt x="739" y="3049"/>
                    <a:pt x="1180" y="2132"/>
                  </a:cubicBezTo>
                  <a:cubicBezTo>
                    <a:pt x="1572" y="1299"/>
                    <a:pt x="2227" y="811"/>
                    <a:pt x="3168" y="751"/>
                  </a:cubicBezTo>
                  <a:cubicBezTo>
                    <a:pt x="3227" y="747"/>
                    <a:pt x="3286" y="745"/>
                    <a:pt x="3344" y="745"/>
                  </a:cubicBezTo>
                  <a:close/>
                  <a:moveTo>
                    <a:pt x="3341" y="0"/>
                  </a:moveTo>
                  <a:cubicBezTo>
                    <a:pt x="2743" y="0"/>
                    <a:pt x="2151" y="184"/>
                    <a:pt x="1572" y="584"/>
                  </a:cubicBezTo>
                  <a:cubicBezTo>
                    <a:pt x="858" y="1072"/>
                    <a:pt x="489" y="1823"/>
                    <a:pt x="263" y="2644"/>
                  </a:cubicBezTo>
                  <a:cubicBezTo>
                    <a:pt x="13" y="3549"/>
                    <a:pt x="1" y="4490"/>
                    <a:pt x="168" y="5406"/>
                  </a:cubicBezTo>
                  <a:cubicBezTo>
                    <a:pt x="763" y="8847"/>
                    <a:pt x="2692" y="11407"/>
                    <a:pt x="5490" y="13372"/>
                  </a:cubicBezTo>
                  <a:cubicBezTo>
                    <a:pt x="5925" y="13673"/>
                    <a:pt x="6145" y="13814"/>
                    <a:pt x="6354" y="13814"/>
                  </a:cubicBezTo>
                  <a:cubicBezTo>
                    <a:pt x="6575" y="13814"/>
                    <a:pt x="6783" y="13658"/>
                    <a:pt x="7216" y="13372"/>
                  </a:cubicBezTo>
                  <a:cubicBezTo>
                    <a:pt x="9550" y="11824"/>
                    <a:pt x="11490" y="9859"/>
                    <a:pt x="12943" y="7466"/>
                  </a:cubicBezTo>
                  <a:cubicBezTo>
                    <a:pt x="13598" y="6383"/>
                    <a:pt x="14062" y="5228"/>
                    <a:pt x="13943" y="3930"/>
                  </a:cubicBezTo>
                  <a:cubicBezTo>
                    <a:pt x="13812" y="2537"/>
                    <a:pt x="13002" y="1489"/>
                    <a:pt x="11740" y="1132"/>
                  </a:cubicBezTo>
                  <a:cubicBezTo>
                    <a:pt x="11328" y="1013"/>
                    <a:pt x="10928" y="955"/>
                    <a:pt x="10541" y="955"/>
                  </a:cubicBezTo>
                  <a:cubicBezTo>
                    <a:pt x="9534" y="955"/>
                    <a:pt x="8617" y="1351"/>
                    <a:pt x="7799" y="2108"/>
                  </a:cubicBezTo>
                  <a:cubicBezTo>
                    <a:pt x="7573" y="2311"/>
                    <a:pt x="7371" y="2549"/>
                    <a:pt x="7085" y="2858"/>
                  </a:cubicBezTo>
                  <a:cubicBezTo>
                    <a:pt x="6918" y="2549"/>
                    <a:pt x="6787" y="2299"/>
                    <a:pt x="6656" y="2073"/>
                  </a:cubicBezTo>
                  <a:cubicBezTo>
                    <a:pt x="6264" y="1394"/>
                    <a:pt x="5728" y="822"/>
                    <a:pt x="5025" y="453"/>
                  </a:cubicBezTo>
                  <a:cubicBezTo>
                    <a:pt x="4462" y="160"/>
                    <a:pt x="3899" y="0"/>
                    <a:pt x="3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3" name="Google Shape;293;p7"/>
            <p:cNvSpPr/>
            <p:nvPr/>
          </p:nvSpPr>
          <p:spPr>
            <a:xfrm>
              <a:off x="4652725" y="2866550"/>
              <a:ext cx="317625" cy="309425"/>
            </a:xfrm>
            <a:custGeom>
              <a:avLst/>
              <a:gdLst/>
              <a:ahLst/>
              <a:cxnLst/>
              <a:rect l="l" t="t" r="r" b="b"/>
              <a:pathLst>
                <a:path w="12705" h="12377" extrusionOk="0">
                  <a:moveTo>
                    <a:pt x="2701" y="0"/>
                  </a:moveTo>
                  <a:cubicBezTo>
                    <a:pt x="2643" y="0"/>
                    <a:pt x="2584" y="2"/>
                    <a:pt x="2525" y="6"/>
                  </a:cubicBezTo>
                  <a:cubicBezTo>
                    <a:pt x="1584" y="66"/>
                    <a:pt x="929" y="554"/>
                    <a:pt x="537" y="1387"/>
                  </a:cubicBezTo>
                  <a:cubicBezTo>
                    <a:pt x="96" y="2304"/>
                    <a:pt x="1" y="3280"/>
                    <a:pt x="132" y="4257"/>
                  </a:cubicBezTo>
                  <a:cubicBezTo>
                    <a:pt x="334" y="5792"/>
                    <a:pt x="858" y="7209"/>
                    <a:pt x="1727" y="8519"/>
                  </a:cubicBezTo>
                  <a:cubicBezTo>
                    <a:pt x="2751" y="10067"/>
                    <a:pt x="4132" y="11222"/>
                    <a:pt x="5537" y="12377"/>
                  </a:cubicBezTo>
                  <a:cubicBezTo>
                    <a:pt x="5656" y="12317"/>
                    <a:pt x="5751" y="12281"/>
                    <a:pt x="5835" y="12234"/>
                  </a:cubicBezTo>
                  <a:cubicBezTo>
                    <a:pt x="8240" y="10662"/>
                    <a:pt x="10252" y="8686"/>
                    <a:pt x="11740" y="6185"/>
                  </a:cubicBezTo>
                  <a:cubicBezTo>
                    <a:pt x="12181" y="5435"/>
                    <a:pt x="12455" y="4638"/>
                    <a:pt x="12562" y="3780"/>
                  </a:cubicBezTo>
                  <a:cubicBezTo>
                    <a:pt x="12705" y="2530"/>
                    <a:pt x="11990" y="1387"/>
                    <a:pt x="10835" y="1089"/>
                  </a:cubicBezTo>
                  <a:cubicBezTo>
                    <a:pt x="10520" y="1010"/>
                    <a:pt x="10210" y="968"/>
                    <a:pt x="9908" y="968"/>
                  </a:cubicBezTo>
                  <a:cubicBezTo>
                    <a:pt x="9219" y="968"/>
                    <a:pt x="8566" y="1182"/>
                    <a:pt x="7954" y="1637"/>
                  </a:cubicBezTo>
                  <a:cubicBezTo>
                    <a:pt x="7466" y="2018"/>
                    <a:pt x="7109" y="2471"/>
                    <a:pt x="6811" y="2994"/>
                  </a:cubicBezTo>
                  <a:cubicBezTo>
                    <a:pt x="6692" y="3185"/>
                    <a:pt x="6573" y="3399"/>
                    <a:pt x="6430" y="3578"/>
                  </a:cubicBezTo>
                  <a:cubicBezTo>
                    <a:pt x="6385" y="3633"/>
                    <a:pt x="6316" y="3658"/>
                    <a:pt x="6246" y="3658"/>
                  </a:cubicBezTo>
                  <a:cubicBezTo>
                    <a:pt x="6133" y="3658"/>
                    <a:pt x="6014" y="3593"/>
                    <a:pt x="5978" y="3483"/>
                  </a:cubicBezTo>
                  <a:cubicBezTo>
                    <a:pt x="5906" y="3292"/>
                    <a:pt x="5871" y="3090"/>
                    <a:pt x="5811" y="2887"/>
                  </a:cubicBezTo>
                  <a:cubicBezTo>
                    <a:pt x="5573" y="1994"/>
                    <a:pt x="5132" y="1209"/>
                    <a:pt x="4406" y="625"/>
                  </a:cubicBezTo>
                  <a:cubicBezTo>
                    <a:pt x="3894" y="233"/>
                    <a:pt x="3332" y="0"/>
                    <a:pt x="270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4" name="Google Shape;294;p7"/>
            <p:cNvSpPr/>
            <p:nvPr/>
          </p:nvSpPr>
          <p:spPr>
            <a:xfrm>
              <a:off x="4755425" y="3064725"/>
              <a:ext cx="86950" cy="44575"/>
            </a:xfrm>
            <a:custGeom>
              <a:avLst/>
              <a:gdLst/>
              <a:ahLst/>
              <a:cxnLst/>
              <a:rect l="l" t="t" r="r" b="b"/>
              <a:pathLst>
                <a:path w="3478" h="1783" extrusionOk="0">
                  <a:moveTo>
                    <a:pt x="316" y="0"/>
                  </a:moveTo>
                  <a:cubicBezTo>
                    <a:pt x="274" y="0"/>
                    <a:pt x="237" y="7"/>
                    <a:pt x="215" y="20"/>
                  </a:cubicBezTo>
                  <a:cubicBezTo>
                    <a:pt x="108" y="80"/>
                    <a:pt x="36" y="223"/>
                    <a:pt x="12" y="318"/>
                  </a:cubicBezTo>
                  <a:cubicBezTo>
                    <a:pt x="0" y="413"/>
                    <a:pt x="36" y="532"/>
                    <a:pt x="84" y="616"/>
                  </a:cubicBezTo>
                  <a:cubicBezTo>
                    <a:pt x="489" y="1330"/>
                    <a:pt x="1096" y="1711"/>
                    <a:pt x="1786" y="1783"/>
                  </a:cubicBezTo>
                  <a:cubicBezTo>
                    <a:pt x="2334" y="1783"/>
                    <a:pt x="2858" y="1568"/>
                    <a:pt x="3156" y="1259"/>
                  </a:cubicBezTo>
                  <a:cubicBezTo>
                    <a:pt x="3406" y="1032"/>
                    <a:pt x="3477" y="842"/>
                    <a:pt x="3370" y="663"/>
                  </a:cubicBezTo>
                  <a:cubicBezTo>
                    <a:pt x="3324" y="571"/>
                    <a:pt x="3246" y="520"/>
                    <a:pt x="3140" y="520"/>
                  </a:cubicBezTo>
                  <a:cubicBezTo>
                    <a:pt x="3027" y="520"/>
                    <a:pt x="2881" y="577"/>
                    <a:pt x="2703" y="699"/>
                  </a:cubicBezTo>
                  <a:cubicBezTo>
                    <a:pt x="2455" y="871"/>
                    <a:pt x="2191" y="997"/>
                    <a:pt x="1906" y="997"/>
                  </a:cubicBezTo>
                  <a:cubicBezTo>
                    <a:pt x="1836" y="997"/>
                    <a:pt x="1764" y="989"/>
                    <a:pt x="1691" y="973"/>
                  </a:cubicBezTo>
                  <a:cubicBezTo>
                    <a:pt x="1346" y="913"/>
                    <a:pt x="1096" y="699"/>
                    <a:pt x="858" y="461"/>
                  </a:cubicBezTo>
                  <a:cubicBezTo>
                    <a:pt x="739" y="318"/>
                    <a:pt x="631" y="163"/>
                    <a:pt x="500" y="56"/>
                  </a:cubicBezTo>
                  <a:cubicBezTo>
                    <a:pt x="463" y="19"/>
                    <a:pt x="384" y="0"/>
                    <a:pt x="31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5" name="Google Shape;295;p7"/>
            <p:cNvSpPr/>
            <p:nvPr/>
          </p:nvSpPr>
          <p:spPr>
            <a:xfrm>
              <a:off x="4740550" y="3008650"/>
              <a:ext cx="19350" cy="23000"/>
            </a:xfrm>
            <a:custGeom>
              <a:avLst/>
              <a:gdLst/>
              <a:ahLst/>
              <a:cxnLst/>
              <a:rect l="l" t="t" r="r" b="b"/>
              <a:pathLst>
                <a:path w="774" h="920" extrusionOk="0">
                  <a:moveTo>
                    <a:pt x="382" y="1"/>
                  </a:moveTo>
                  <a:cubicBezTo>
                    <a:pt x="378" y="1"/>
                    <a:pt x="373" y="1"/>
                    <a:pt x="369" y="1"/>
                  </a:cubicBezTo>
                  <a:cubicBezTo>
                    <a:pt x="191" y="37"/>
                    <a:pt x="12" y="228"/>
                    <a:pt x="12" y="454"/>
                  </a:cubicBezTo>
                  <a:cubicBezTo>
                    <a:pt x="1" y="692"/>
                    <a:pt x="184" y="920"/>
                    <a:pt x="377" y="920"/>
                  </a:cubicBezTo>
                  <a:cubicBezTo>
                    <a:pt x="386" y="920"/>
                    <a:pt x="396" y="919"/>
                    <a:pt x="405" y="918"/>
                  </a:cubicBezTo>
                  <a:cubicBezTo>
                    <a:pt x="607" y="894"/>
                    <a:pt x="774" y="692"/>
                    <a:pt x="774" y="478"/>
                  </a:cubicBezTo>
                  <a:cubicBezTo>
                    <a:pt x="774" y="234"/>
                    <a:pt x="559" y="1"/>
                    <a:pt x="38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6" name="Google Shape;296;p7"/>
            <p:cNvSpPr/>
            <p:nvPr/>
          </p:nvSpPr>
          <p:spPr>
            <a:xfrm>
              <a:off x="4836100" y="3019975"/>
              <a:ext cx="18475" cy="21500"/>
            </a:xfrm>
            <a:custGeom>
              <a:avLst/>
              <a:gdLst/>
              <a:ahLst/>
              <a:cxnLst/>
              <a:rect l="l" t="t" r="r" b="b"/>
              <a:pathLst>
                <a:path w="739" h="860" extrusionOk="0">
                  <a:moveTo>
                    <a:pt x="400" y="0"/>
                  </a:moveTo>
                  <a:cubicBezTo>
                    <a:pt x="394" y="0"/>
                    <a:pt x="387" y="0"/>
                    <a:pt x="381" y="1"/>
                  </a:cubicBezTo>
                  <a:cubicBezTo>
                    <a:pt x="143" y="13"/>
                    <a:pt x="0" y="239"/>
                    <a:pt x="12" y="501"/>
                  </a:cubicBezTo>
                  <a:cubicBezTo>
                    <a:pt x="12" y="703"/>
                    <a:pt x="155" y="846"/>
                    <a:pt x="345" y="858"/>
                  </a:cubicBezTo>
                  <a:cubicBezTo>
                    <a:pt x="357" y="859"/>
                    <a:pt x="369" y="860"/>
                    <a:pt x="381" y="860"/>
                  </a:cubicBezTo>
                  <a:cubicBezTo>
                    <a:pt x="599" y="860"/>
                    <a:pt x="738" y="654"/>
                    <a:pt x="738" y="406"/>
                  </a:cubicBezTo>
                  <a:cubicBezTo>
                    <a:pt x="738" y="175"/>
                    <a:pt x="593" y="0"/>
                    <a:pt x="40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97" name="Google Shape;297;p7"/>
          <p:cNvGrpSpPr/>
          <p:nvPr/>
        </p:nvGrpSpPr>
        <p:grpSpPr>
          <a:xfrm rot="564530">
            <a:off x="9986949" y="130178"/>
            <a:ext cx="676120" cy="639601"/>
            <a:chOff x="1826475" y="2921600"/>
            <a:chExt cx="564700" cy="534200"/>
          </a:xfrm>
        </p:grpSpPr>
        <p:sp>
          <p:nvSpPr>
            <p:cNvPr id="298" name="Google Shape;298;p7"/>
            <p:cNvSpPr/>
            <p:nvPr/>
          </p:nvSpPr>
          <p:spPr>
            <a:xfrm>
              <a:off x="1826475" y="2921600"/>
              <a:ext cx="564700" cy="534200"/>
            </a:xfrm>
            <a:custGeom>
              <a:avLst/>
              <a:gdLst/>
              <a:ahLst/>
              <a:cxnLst/>
              <a:rect l="l" t="t" r="r" b="b"/>
              <a:pathLst>
                <a:path w="22588" h="21368" extrusionOk="0">
                  <a:moveTo>
                    <a:pt x="10734" y="761"/>
                  </a:moveTo>
                  <a:cubicBezTo>
                    <a:pt x="11958" y="761"/>
                    <a:pt x="13125" y="1562"/>
                    <a:pt x="13645" y="2709"/>
                  </a:cubicBezTo>
                  <a:cubicBezTo>
                    <a:pt x="14074" y="3698"/>
                    <a:pt x="14134" y="4710"/>
                    <a:pt x="13872" y="5745"/>
                  </a:cubicBezTo>
                  <a:cubicBezTo>
                    <a:pt x="13776" y="6091"/>
                    <a:pt x="13657" y="6436"/>
                    <a:pt x="13586" y="6793"/>
                  </a:cubicBezTo>
                  <a:cubicBezTo>
                    <a:pt x="13538" y="6936"/>
                    <a:pt x="13586" y="7115"/>
                    <a:pt x="13765" y="7162"/>
                  </a:cubicBezTo>
                  <a:cubicBezTo>
                    <a:pt x="13784" y="7164"/>
                    <a:pt x="13805" y="7165"/>
                    <a:pt x="13826" y="7165"/>
                  </a:cubicBezTo>
                  <a:cubicBezTo>
                    <a:pt x="13930" y="7165"/>
                    <a:pt x="14042" y="7140"/>
                    <a:pt x="14122" y="7091"/>
                  </a:cubicBezTo>
                  <a:cubicBezTo>
                    <a:pt x="14300" y="6984"/>
                    <a:pt x="14431" y="6817"/>
                    <a:pt x="14598" y="6686"/>
                  </a:cubicBezTo>
                  <a:cubicBezTo>
                    <a:pt x="15411" y="6039"/>
                    <a:pt x="16272" y="5775"/>
                    <a:pt x="17091" y="5775"/>
                  </a:cubicBezTo>
                  <a:cubicBezTo>
                    <a:pt x="18623" y="5775"/>
                    <a:pt x="20011" y="6699"/>
                    <a:pt x="20670" y="7770"/>
                  </a:cubicBezTo>
                  <a:cubicBezTo>
                    <a:pt x="21599" y="9294"/>
                    <a:pt x="21206" y="11008"/>
                    <a:pt x="19682" y="11937"/>
                  </a:cubicBezTo>
                  <a:cubicBezTo>
                    <a:pt x="18978" y="12375"/>
                    <a:pt x="18219" y="12556"/>
                    <a:pt x="17392" y="12556"/>
                  </a:cubicBezTo>
                  <a:cubicBezTo>
                    <a:pt x="17366" y="12556"/>
                    <a:pt x="17339" y="12556"/>
                    <a:pt x="17313" y="12556"/>
                  </a:cubicBezTo>
                  <a:cubicBezTo>
                    <a:pt x="17179" y="12545"/>
                    <a:pt x="17043" y="12539"/>
                    <a:pt x="16905" y="12539"/>
                  </a:cubicBezTo>
                  <a:cubicBezTo>
                    <a:pt x="16737" y="12539"/>
                    <a:pt x="16566" y="12548"/>
                    <a:pt x="16396" y="12568"/>
                  </a:cubicBezTo>
                  <a:cubicBezTo>
                    <a:pt x="16086" y="12615"/>
                    <a:pt x="15967" y="12877"/>
                    <a:pt x="16122" y="13151"/>
                  </a:cubicBezTo>
                  <a:cubicBezTo>
                    <a:pt x="16217" y="13294"/>
                    <a:pt x="16348" y="13425"/>
                    <a:pt x="16455" y="13580"/>
                  </a:cubicBezTo>
                  <a:cubicBezTo>
                    <a:pt x="18229" y="15949"/>
                    <a:pt x="16979" y="18961"/>
                    <a:pt x="15229" y="20069"/>
                  </a:cubicBezTo>
                  <a:cubicBezTo>
                    <a:pt x="14660" y="20433"/>
                    <a:pt x="14070" y="20624"/>
                    <a:pt x="13459" y="20624"/>
                  </a:cubicBezTo>
                  <a:cubicBezTo>
                    <a:pt x="13072" y="20624"/>
                    <a:pt x="12678" y="20547"/>
                    <a:pt x="12276" y="20390"/>
                  </a:cubicBezTo>
                  <a:cubicBezTo>
                    <a:pt x="11229" y="19997"/>
                    <a:pt x="10443" y="19319"/>
                    <a:pt x="9966" y="18307"/>
                  </a:cubicBezTo>
                  <a:cubicBezTo>
                    <a:pt x="9800" y="17985"/>
                    <a:pt x="9681" y="17640"/>
                    <a:pt x="9538" y="17318"/>
                  </a:cubicBezTo>
                  <a:cubicBezTo>
                    <a:pt x="9431" y="17080"/>
                    <a:pt x="9300" y="16854"/>
                    <a:pt x="8943" y="16794"/>
                  </a:cubicBezTo>
                  <a:cubicBezTo>
                    <a:pt x="8883" y="16937"/>
                    <a:pt x="8812" y="17092"/>
                    <a:pt x="8728" y="17295"/>
                  </a:cubicBezTo>
                  <a:cubicBezTo>
                    <a:pt x="8657" y="17628"/>
                    <a:pt x="8645" y="17961"/>
                    <a:pt x="8526" y="18283"/>
                  </a:cubicBezTo>
                  <a:cubicBezTo>
                    <a:pt x="8029" y="19652"/>
                    <a:pt x="6970" y="20399"/>
                    <a:pt x="5630" y="20399"/>
                  </a:cubicBezTo>
                  <a:cubicBezTo>
                    <a:pt x="5397" y="20399"/>
                    <a:pt x="5155" y="20376"/>
                    <a:pt x="4906" y="20331"/>
                  </a:cubicBezTo>
                  <a:cubicBezTo>
                    <a:pt x="2561" y="19902"/>
                    <a:pt x="1513" y="17771"/>
                    <a:pt x="1573" y="16235"/>
                  </a:cubicBezTo>
                  <a:cubicBezTo>
                    <a:pt x="1608" y="15330"/>
                    <a:pt x="1930" y="14580"/>
                    <a:pt x="2561" y="13949"/>
                  </a:cubicBezTo>
                  <a:cubicBezTo>
                    <a:pt x="2989" y="13520"/>
                    <a:pt x="3454" y="13163"/>
                    <a:pt x="4001" y="12901"/>
                  </a:cubicBezTo>
                  <a:cubicBezTo>
                    <a:pt x="4311" y="12758"/>
                    <a:pt x="4597" y="12580"/>
                    <a:pt x="4859" y="12389"/>
                  </a:cubicBezTo>
                  <a:cubicBezTo>
                    <a:pt x="4942" y="12330"/>
                    <a:pt x="5002" y="12139"/>
                    <a:pt x="4966" y="12044"/>
                  </a:cubicBezTo>
                  <a:cubicBezTo>
                    <a:pt x="4942" y="11961"/>
                    <a:pt x="4787" y="11853"/>
                    <a:pt x="4680" y="11841"/>
                  </a:cubicBezTo>
                  <a:cubicBezTo>
                    <a:pt x="4631" y="11830"/>
                    <a:pt x="4577" y="11826"/>
                    <a:pt x="4521" y="11826"/>
                  </a:cubicBezTo>
                  <a:cubicBezTo>
                    <a:pt x="4399" y="11826"/>
                    <a:pt x="4266" y="11845"/>
                    <a:pt x="4144" y="11853"/>
                  </a:cubicBezTo>
                  <a:cubicBezTo>
                    <a:pt x="4080" y="11857"/>
                    <a:pt x="4017" y="11859"/>
                    <a:pt x="3954" y="11859"/>
                  </a:cubicBezTo>
                  <a:cubicBezTo>
                    <a:pt x="3075" y="11859"/>
                    <a:pt x="2340" y="11473"/>
                    <a:pt x="1751" y="10806"/>
                  </a:cubicBezTo>
                  <a:cubicBezTo>
                    <a:pt x="870" y="9794"/>
                    <a:pt x="561" y="8591"/>
                    <a:pt x="799" y="7269"/>
                  </a:cubicBezTo>
                  <a:cubicBezTo>
                    <a:pt x="1102" y="5556"/>
                    <a:pt x="2324" y="5077"/>
                    <a:pt x="3448" y="5077"/>
                  </a:cubicBezTo>
                  <a:cubicBezTo>
                    <a:pt x="3558" y="5077"/>
                    <a:pt x="3668" y="5082"/>
                    <a:pt x="3775" y="5091"/>
                  </a:cubicBezTo>
                  <a:cubicBezTo>
                    <a:pt x="4430" y="5138"/>
                    <a:pt x="5037" y="5364"/>
                    <a:pt x="5597" y="5722"/>
                  </a:cubicBezTo>
                  <a:cubicBezTo>
                    <a:pt x="5918" y="5924"/>
                    <a:pt x="6228" y="6162"/>
                    <a:pt x="6549" y="6388"/>
                  </a:cubicBezTo>
                  <a:cubicBezTo>
                    <a:pt x="6692" y="6484"/>
                    <a:pt x="6847" y="6615"/>
                    <a:pt x="7002" y="6662"/>
                  </a:cubicBezTo>
                  <a:cubicBezTo>
                    <a:pt x="7062" y="6675"/>
                    <a:pt x="7128" y="6682"/>
                    <a:pt x="7194" y="6682"/>
                  </a:cubicBezTo>
                  <a:cubicBezTo>
                    <a:pt x="7312" y="6682"/>
                    <a:pt x="7430" y="6660"/>
                    <a:pt x="7514" y="6615"/>
                  </a:cubicBezTo>
                  <a:cubicBezTo>
                    <a:pt x="7704" y="6507"/>
                    <a:pt x="7645" y="6305"/>
                    <a:pt x="7585" y="6126"/>
                  </a:cubicBezTo>
                  <a:cubicBezTo>
                    <a:pt x="7049" y="4591"/>
                    <a:pt x="7383" y="3221"/>
                    <a:pt x="8371" y="1983"/>
                  </a:cubicBezTo>
                  <a:cubicBezTo>
                    <a:pt x="9065" y="1122"/>
                    <a:pt x="9912" y="761"/>
                    <a:pt x="10734" y="761"/>
                  </a:cubicBezTo>
                  <a:close/>
                  <a:moveTo>
                    <a:pt x="10725" y="1"/>
                  </a:moveTo>
                  <a:cubicBezTo>
                    <a:pt x="9731" y="1"/>
                    <a:pt x="8697" y="427"/>
                    <a:pt x="7823" y="1459"/>
                  </a:cubicBezTo>
                  <a:cubicBezTo>
                    <a:pt x="7038" y="2412"/>
                    <a:pt x="6621" y="3507"/>
                    <a:pt x="6573" y="4733"/>
                  </a:cubicBezTo>
                  <a:cubicBezTo>
                    <a:pt x="6573" y="4924"/>
                    <a:pt x="6561" y="5126"/>
                    <a:pt x="6537" y="5388"/>
                  </a:cubicBezTo>
                  <a:cubicBezTo>
                    <a:pt x="6264" y="5233"/>
                    <a:pt x="6037" y="5114"/>
                    <a:pt x="5811" y="4972"/>
                  </a:cubicBezTo>
                  <a:cubicBezTo>
                    <a:pt x="5076" y="4541"/>
                    <a:pt x="4294" y="4342"/>
                    <a:pt x="3466" y="4342"/>
                  </a:cubicBezTo>
                  <a:cubicBezTo>
                    <a:pt x="3356" y="4342"/>
                    <a:pt x="3244" y="4345"/>
                    <a:pt x="3132" y="4352"/>
                  </a:cubicBezTo>
                  <a:cubicBezTo>
                    <a:pt x="1739" y="4424"/>
                    <a:pt x="632" y="5269"/>
                    <a:pt x="203" y="6615"/>
                  </a:cubicBezTo>
                  <a:cubicBezTo>
                    <a:pt x="13" y="7234"/>
                    <a:pt x="1" y="7889"/>
                    <a:pt x="49" y="8532"/>
                  </a:cubicBezTo>
                  <a:cubicBezTo>
                    <a:pt x="227" y="10294"/>
                    <a:pt x="1084" y="11580"/>
                    <a:pt x="2704" y="12342"/>
                  </a:cubicBezTo>
                  <a:cubicBezTo>
                    <a:pt x="2811" y="12389"/>
                    <a:pt x="2906" y="12449"/>
                    <a:pt x="3061" y="12520"/>
                  </a:cubicBezTo>
                  <a:cubicBezTo>
                    <a:pt x="2751" y="12794"/>
                    <a:pt x="2466" y="13008"/>
                    <a:pt x="2192" y="13270"/>
                  </a:cubicBezTo>
                  <a:cubicBezTo>
                    <a:pt x="1180" y="14199"/>
                    <a:pt x="703" y="15366"/>
                    <a:pt x="858" y="16747"/>
                  </a:cubicBezTo>
                  <a:cubicBezTo>
                    <a:pt x="1025" y="18211"/>
                    <a:pt x="1704" y="19402"/>
                    <a:pt x="2894" y="20259"/>
                  </a:cubicBezTo>
                  <a:cubicBezTo>
                    <a:pt x="3688" y="20843"/>
                    <a:pt x="4630" y="21129"/>
                    <a:pt x="5608" y="21129"/>
                  </a:cubicBezTo>
                  <a:cubicBezTo>
                    <a:pt x="5628" y="21129"/>
                    <a:pt x="5648" y="21129"/>
                    <a:pt x="5668" y="21128"/>
                  </a:cubicBezTo>
                  <a:cubicBezTo>
                    <a:pt x="7014" y="21093"/>
                    <a:pt x="8109" y="20533"/>
                    <a:pt x="8835" y="19354"/>
                  </a:cubicBezTo>
                  <a:cubicBezTo>
                    <a:pt x="8954" y="19152"/>
                    <a:pt x="9002" y="18878"/>
                    <a:pt x="9300" y="18747"/>
                  </a:cubicBezTo>
                  <a:cubicBezTo>
                    <a:pt x="9705" y="19592"/>
                    <a:pt x="10336" y="20200"/>
                    <a:pt x="11098" y="20664"/>
                  </a:cubicBezTo>
                  <a:cubicBezTo>
                    <a:pt x="11857" y="21122"/>
                    <a:pt x="12630" y="21368"/>
                    <a:pt x="13416" y="21368"/>
                  </a:cubicBezTo>
                  <a:cubicBezTo>
                    <a:pt x="14060" y="21368"/>
                    <a:pt x="14712" y="21203"/>
                    <a:pt x="15372" y="20854"/>
                  </a:cubicBezTo>
                  <a:cubicBezTo>
                    <a:pt x="17301" y="19831"/>
                    <a:pt x="18825" y="16794"/>
                    <a:pt x="17622" y="14116"/>
                  </a:cubicBezTo>
                  <a:cubicBezTo>
                    <a:pt x="17527" y="13901"/>
                    <a:pt x="17420" y="13699"/>
                    <a:pt x="17277" y="13389"/>
                  </a:cubicBezTo>
                  <a:cubicBezTo>
                    <a:pt x="17603" y="13335"/>
                    <a:pt x="17840" y="13281"/>
                    <a:pt x="18051" y="13281"/>
                  </a:cubicBezTo>
                  <a:cubicBezTo>
                    <a:pt x="18071" y="13281"/>
                    <a:pt x="18091" y="13281"/>
                    <a:pt x="18110" y="13282"/>
                  </a:cubicBezTo>
                  <a:cubicBezTo>
                    <a:pt x="18670" y="13246"/>
                    <a:pt x="19182" y="13092"/>
                    <a:pt x="19670" y="12853"/>
                  </a:cubicBezTo>
                  <a:cubicBezTo>
                    <a:pt x="21944" y="11746"/>
                    <a:pt x="22587" y="9234"/>
                    <a:pt x="21146" y="7162"/>
                  </a:cubicBezTo>
                  <a:cubicBezTo>
                    <a:pt x="20317" y="5967"/>
                    <a:pt x="18753" y="5053"/>
                    <a:pt x="17072" y="5053"/>
                  </a:cubicBezTo>
                  <a:cubicBezTo>
                    <a:pt x="16459" y="5053"/>
                    <a:pt x="15831" y="5174"/>
                    <a:pt x="15217" y="5448"/>
                  </a:cubicBezTo>
                  <a:cubicBezTo>
                    <a:pt x="15074" y="5531"/>
                    <a:pt x="14908" y="5567"/>
                    <a:pt x="14693" y="5650"/>
                  </a:cubicBezTo>
                  <a:cubicBezTo>
                    <a:pt x="14717" y="5388"/>
                    <a:pt x="14729" y="5210"/>
                    <a:pt x="14741" y="5031"/>
                  </a:cubicBezTo>
                  <a:cubicBezTo>
                    <a:pt x="14812" y="4114"/>
                    <a:pt x="14693" y="3233"/>
                    <a:pt x="14324" y="2388"/>
                  </a:cubicBezTo>
                  <a:cubicBezTo>
                    <a:pt x="13709" y="1021"/>
                    <a:pt x="12264" y="1"/>
                    <a:pt x="10725"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9" name="Google Shape;299;p7"/>
            <p:cNvSpPr/>
            <p:nvPr/>
          </p:nvSpPr>
          <p:spPr>
            <a:xfrm>
              <a:off x="1840475" y="2940600"/>
              <a:ext cx="525975" cy="496600"/>
            </a:xfrm>
            <a:custGeom>
              <a:avLst/>
              <a:gdLst/>
              <a:ahLst/>
              <a:cxnLst/>
              <a:rect l="l" t="t" r="r" b="b"/>
              <a:pathLst>
                <a:path w="21039" h="19864" extrusionOk="0">
                  <a:moveTo>
                    <a:pt x="10174" y="1"/>
                  </a:moveTo>
                  <a:cubicBezTo>
                    <a:pt x="9352" y="1"/>
                    <a:pt x="8505" y="362"/>
                    <a:pt x="7811" y="1223"/>
                  </a:cubicBezTo>
                  <a:cubicBezTo>
                    <a:pt x="6823" y="2461"/>
                    <a:pt x="6489" y="3831"/>
                    <a:pt x="7025" y="5366"/>
                  </a:cubicBezTo>
                  <a:cubicBezTo>
                    <a:pt x="7085" y="5545"/>
                    <a:pt x="7144" y="5747"/>
                    <a:pt x="6954" y="5855"/>
                  </a:cubicBezTo>
                  <a:cubicBezTo>
                    <a:pt x="6870" y="5900"/>
                    <a:pt x="6752" y="5922"/>
                    <a:pt x="6634" y="5922"/>
                  </a:cubicBezTo>
                  <a:cubicBezTo>
                    <a:pt x="6568" y="5922"/>
                    <a:pt x="6502" y="5915"/>
                    <a:pt x="6442" y="5902"/>
                  </a:cubicBezTo>
                  <a:cubicBezTo>
                    <a:pt x="6287" y="5855"/>
                    <a:pt x="6132" y="5724"/>
                    <a:pt x="5989" y="5628"/>
                  </a:cubicBezTo>
                  <a:cubicBezTo>
                    <a:pt x="5668" y="5402"/>
                    <a:pt x="5358" y="5164"/>
                    <a:pt x="5037" y="4962"/>
                  </a:cubicBezTo>
                  <a:cubicBezTo>
                    <a:pt x="4477" y="4604"/>
                    <a:pt x="3870" y="4378"/>
                    <a:pt x="3215" y="4331"/>
                  </a:cubicBezTo>
                  <a:cubicBezTo>
                    <a:pt x="3108" y="4322"/>
                    <a:pt x="2998" y="4317"/>
                    <a:pt x="2888" y="4317"/>
                  </a:cubicBezTo>
                  <a:cubicBezTo>
                    <a:pt x="1764" y="4317"/>
                    <a:pt x="542" y="4796"/>
                    <a:pt x="239" y="6509"/>
                  </a:cubicBezTo>
                  <a:cubicBezTo>
                    <a:pt x="1" y="7831"/>
                    <a:pt x="310" y="9034"/>
                    <a:pt x="1191" y="10046"/>
                  </a:cubicBezTo>
                  <a:cubicBezTo>
                    <a:pt x="1780" y="10713"/>
                    <a:pt x="2515" y="11099"/>
                    <a:pt x="3394" y="11099"/>
                  </a:cubicBezTo>
                  <a:cubicBezTo>
                    <a:pt x="3457" y="11099"/>
                    <a:pt x="3520" y="11097"/>
                    <a:pt x="3584" y="11093"/>
                  </a:cubicBezTo>
                  <a:cubicBezTo>
                    <a:pt x="3706" y="11085"/>
                    <a:pt x="3839" y="11066"/>
                    <a:pt x="3961" y="11066"/>
                  </a:cubicBezTo>
                  <a:cubicBezTo>
                    <a:pt x="4017" y="11066"/>
                    <a:pt x="4071" y="11070"/>
                    <a:pt x="4120" y="11081"/>
                  </a:cubicBezTo>
                  <a:cubicBezTo>
                    <a:pt x="4227" y="11093"/>
                    <a:pt x="4382" y="11201"/>
                    <a:pt x="4406" y="11284"/>
                  </a:cubicBezTo>
                  <a:cubicBezTo>
                    <a:pt x="4442" y="11379"/>
                    <a:pt x="4382" y="11570"/>
                    <a:pt x="4299" y="11629"/>
                  </a:cubicBezTo>
                  <a:cubicBezTo>
                    <a:pt x="4037" y="11820"/>
                    <a:pt x="3751" y="11998"/>
                    <a:pt x="3441" y="12141"/>
                  </a:cubicBezTo>
                  <a:cubicBezTo>
                    <a:pt x="2894" y="12403"/>
                    <a:pt x="2429" y="12760"/>
                    <a:pt x="2001" y="13189"/>
                  </a:cubicBezTo>
                  <a:cubicBezTo>
                    <a:pt x="1370" y="13820"/>
                    <a:pt x="1048" y="14570"/>
                    <a:pt x="1013" y="15475"/>
                  </a:cubicBezTo>
                  <a:cubicBezTo>
                    <a:pt x="953" y="17011"/>
                    <a:pt x="2001" y="19142"/>
                    <a:pt x="4346" y="19571"/>
                  </a:cubicBezTo>
                  <a:cubicBezTo>
                    <a:pt x="4595" y="19616"/>
                    <a:pt x="4837" y="19639"/>
                    <a:pt x="5070" y="19639"/>
                  </a:cubicBezTo>
                  <a:cubicBezTo>
                    <a:pt x="6410" y="19639"/>
                    <a:pt x="7469" y="18892"/>
                    <a:pt x="7966" y="17523"/>
                  </a:cubicBezTo>
                  <a:cubicBezTo>
                    <a:pt x="8085" y="17201"/>
                    <a:pt x="8097" y="16868"/>
                    <a:pt x="8168" y="16535"/>
                  </a:cubicBezTo>
                  <a:cubicBezTo>
                    <a:pt x="8252" y="16332"/>
                    <a:pt x="8323" y="16177"/>
                    <a:pt x="8383" y="16034"/>
                  </a:cubicBezTo>
                  <a:cubicBezTo>
                    <a:pt x="8740" y="16094"/>
                    <a:pt x="8871" y="16320"/>
                    <a:pt x="8978" y="16558"/>
                  </a:cubicBezTo>
                  <a:cubicBezTo>
                    <a:pt x="9121" y="16880"/>
                    <a:pt x="9240" y="17225"/>
                    <a:pt x="9406" y="17547"/>
                  </a:cubicBezTo>
                  <a:cubicBezTo>
                    <a:pt x="9883" y="18559"/>
                    <a:pt x="10669" y="19237"/>
                    <a:pt x="11716" y="19630"/>
                  </a:cubicBezTo>
                  <a:cubicBezTo>
                    <a:pt x="12118" y="19787"/>
                    <a:pt x="12512" y="19864"/>
                    <a:pt x="12899" y="19864"/>
                  </a:cubicBezTo>
                  <a:cubicBezTo>
                    <a:pt x="13510" y="19864"/>
                    <a:pt x="14100" y="19673"/>
                    <a:pt x="14669" y="19309"/>
                  </a:cubicBezTo>
                  <a:cubicBezTo>
                    <a:pt x="16419" y="18201"/>
                    <a:pt x="17669" y="15189"/>
                    <a:pt x="15895" y="12820"/>
                  </a:cubicBezTo>
                  <a:cubicBezTo>
                    <a:pt x="15788" y="12665"/>
                    <a:pt x="15657" y="12534"/>
                    <a:pt x="15562" y="12391"/>
                  </a:cubicBezTo>
                  <a:cubicBezTo>
                    <a:pt x="15407" y="12117"/>
                    <a:pt x="15526" y="11855"/>
                    <a:pt x="15836" y="11808"/>
                  </a:cubicBezTo>
                  <a:cubicBezTo>
                    <a:pt x="16006" y="11788"/>
                    <a:pt x="16177" y="11779"/>
                    <a:pt x="16345" y="11779"/>
                  </a:cubicBezTo>
                  <a:cubicBezTo>
                    <a:pt x="16483" y="11779"/>
                    <a:pt x="16619" y="11785"/>
                    <a:pt x="16753" y="11796"/>
                  </a:cubicBezTo>
                  <a:cubicBezTo>
                    <a:pt x="16779" y="11796"/>
                    <a:pt x="16806" y="11796"/>
                    <a:pt x="16832" y="11796"/>
                  </a:cubicBezTo>
                  <a:cubicBezTo>
                    <a:pt x="17659" y="11796"/>
                    <a:pt x="18418" y="11615"/>
                    <a:pt x="19122" y="11177"/>
                  </a:cubicBezTo>
                  <a:cubicBezTo>
                    <a:pt x="20646" y="10248"/>
                    <a:pt x="21039" y="8534"/>
                    <a:pt x="20110" y="7010"/>
                  </a:cubicBezTo>
                  <a:cubicBezTo>
                    <a:pt x="19451" y="5939"/>
                    <a:pt x="18063" y="5015"/>
                    <a:pt x="16531" y="5015"/>
                  </a:cubicBezTo>
                  <a:cubicBezTo>
                    <a:pt x="15712" y="5015"/>
                    <a:pt x="14851" y="5279"/>
                    <a:pt x="14038" y="5926"/>
                  </a:cubicBezTo>
                  <a:cubicBezTo>
                    <a:pt x="13871" y="6057"/>
                    <a:pt x="13740" y="6224"/>
                    <a:pt x="13562" y="6331"/>
                  </a:cubicBezTo>
                  <a:cubicBezTo>
                    <a:pt x="13482" y="6380"/>
                    <a:pt x="13370" y="6405"/>
                    <a:pt x="13266" y="6405"/>
                  </a:cubicBezTo>
                  <a:cubicBezTo>
                    <a:pt x="13245" y="6405"/>
                    <a:pt x="13224" y="6404"/>
                    <a:pt x="13205" y="6402"/>
                  </a:cubicBezTo>
                  <a:cubicBezTo>
                    <a:pt x="13026" y="6355"/>
                    <a:pt x="12978" y="6176"/>
                    <a:pt x="13026" y="6033"/>
                  </a:cubicBezTo>
                  <a:cubicBezTo>
                    <a:pt x="13097" y="5676"/>
                    <a:pt x="13216" y="5331"/>
                    <a:pt x="13312" y="4985"/>
                  </a:cubicBezTo>
                  <a:cubicBezTo>
                    <a:pt x="13574" y="3950"/>
                    <a:pt x="13514" y="2938"/>
                    <a:pt x="13085" y="1949"/>
                  </a:cubicBezTo>
                  <a:cubicBezTo>
                    <a:pt x="12565" y="802"/>
                    <a:pt x="11398" y="1"/>
                    <a:pt x="1017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00" name="Google Shape;300;p7"/>
            <p:cNvSpPr/>
            <p:nvPr/>
          </p:nvSpPr>
          <p:spPr>
            <a:xfrm>
              <a:off x="2036925" y="3220875"/>
              <a:ext cx="102425" cy="41725"/>
            </a:xfrm>
            <a:custGeom>
              <a:avLst/>
              <a:gdLst/>
              <a:ahLst/>
              <a:cxnLst/>
              <a:rect l="l" t="t" r="r" b="b"/>
              <a:pathLst>
                <a:path w="4097" h="1669" extrusionOk="0">
                  <a:moveTo>
                    <a:pt x="390" y="1"/>
                  </a:moveTo>
                  <a:cubicBezTo>
                    <a:pt x="317" y="1"/>
                    <a:pt x="245" y="16"/>
                    <a:pt x="191" y="49"/>
                  </a:cubicBezTo>
                  <a:cubicBezTo>
                    <a:pt x="60" y="120"/>
                    <a:pt x="1" y="299"/>
                    <a:pt x="84" y="442"/>
                  </a:cubicBezTo>
                  <a:cubicBezTo>
                    <a:pt x="167" y="597"/>
                    <a:pt x="274" y="763"/>
                    <a:pt x="405" y="882"/>
                  </a:cubicBezTo>
                  <a:cubicBezTo>
                    <a:pt x="941" y="1383"/>
                    <a:pt x="1560" y="1633"/>
                    <a:pt x="2334" y="1668"/>
                  </a:cubicBezTo>
                  <a:cubicBezTo>
                    <a:pt x="2775" y="1633"/>
                    <a:pt x="3227" y="1561"/>
                    <a:pt x="3632" y="1311"/>
                  </a:cubicBezTo>
                  <a:cubicBezTo>
                    <a:pt x="3775" y="1216"/>
                    <a:pt x="3930" y="1097"/>
                    <a:pt x="4037" y="966"/>
                  </a:cubicBezTo>
                  <a:cubicBezTo>
                    <a:pt x="4073" y="882"/>
                    <a:pt x="4096" y="704"/>
                    <a:pt x="4037" y="609"/>
                  </a:cubicBezTo>
                  <a:cubicBezTo>
                    <a:pt x="3989" y="537"/>
                    <a:pt x="3823" y="466"/>
                    <a:pt x="3715" y="466"/>
                  </a:cubicBezTo>
                  <a:cubicBezTo>
                    <a:pt x="3573" y="478"/>
                    <a:pt x="3418" y="549"/>
                    <a:pt x="3287" y="621"/>
                  </a:cubicBezTo>
                  <a:cubicBezTo>
                    <a:pt x="2945" y="793"/>
                    <a:pt x="2618" y="876"/>
                    <a:pt x="2302" y="876"/>
                  </a:cubicBezTo>
                  <a:cubicBezTo>
                    <a:pt x="1791" y="876"/>
                    <a:pt x="1309" y="661"/>
                    <a:pt x="846" y="263"/>
                  </a:cubicBezTo>
                  <a:cubicBezTo>
                    <a:pt x="763" y="180"/>
                    <a:pt x="667" y="73"/>
                    <a:pt x="548" y="25"/>
                  </a:cubicBezTo>
                  <a:cubicBezTo>
                    <a:pt x="502" y="10"/>
                    <a:pt x="446" y="1"/>
                    <a:pt x="39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01" name="Google Shape;301;p7"/>
            <p:cNvSpPr/>
            <p:nvPr/>
          </p:nvSpPr>
          <p:spPr>
            <a:xfrm>
              <a:off x="2011925" y="3155700"/>
              <a:ext cx="18775" cy="19275"/>
            </a:xfrm>
            <a:custGeom>
              <a:avLst/>
              <a:gdLst/>
              <a:ahLst/>
              <a:cxnLst/>
              <a:rect l="l" t="t" r="r" b="b"/>
              <a:pathLst>
                <a:path w="751" h="771" extrusionOk="0">
                  <a:moveTo>
                    <a:pt x="375" y="0"/>
                  </a:moveTo>
                  <a:cubicBezTo>
                    <a:pt x="369" y="0"/>
                    <a:pt x="363" y="1"/>
                    <a:pt x="358" y="1"/>
                  </a:cubicBezTo>
                  <a:cubicBezTo>
                    <a:pt x="167" y="13"/>
                    <a:pt x="1" y="215"/>
                    <a:pt x="1" y="418"/>
                  </a:cubicBezTo>
                  <a:cubicBezTo>
                    <a:pt x="1" y="608"/>
                    <a:pt x="151" y="771"/>
                    <a:pt x="335" y="771"/>
                  </a:cubicBezTo>
                  <a:cubicBezTo>
                    <a:pt x="358" y="771"/>
                    <a:pt x="382" y="768"/>
                    <a:pt x="405" y="763"/>
                  </a:cubicBezTo>
                  <a:cubicBezTo>
                    <a:pt x="620" y="715"/>
                    <a:pt x="751" y="525"/>
                    <a:pt x="715" y="311"/>
                  </a:cubicBezTo>
                  <a:cubicBezTo>
                    <a:pt x="703" y="161"/>
                    <a:pt x="536" y="0"/>
                    <a:pt x="37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02" name="Google Shape;302;p7"/>
            <p:cNvSpPr/>
            <p:nvPr/>
          </p:nvSpPr>
          <p:spPr>
            <a:xfrm>
              <a:off x="2153300" y="3182800"/>
              <a:ext cx="17900" cy="18775"/>
            </a:xfrm>
            <a:custGeom>
              <a:avLst/>
              <a:gdLst/>
              <a:ahLst/>
              <a:cxnLst/>
              <a:rect l="l" t="t" r="r" b="b"/>
              <a:pathLst>
                <a:path w="716" h="751" extrusionOk="0">
                  <a:moveTo>
                    <a:pt x="382" y="0"/>
                  </a:moveTo>
                  <a:cubicBezTo>
                    <a:pt x="180" y="0"/>
                    <a:pt x="1" y="179"/>
                    <a:pt x="25" y="405"/>
                  </a:cubicBezTo>
                  <a:cubicBezTo>
                    <a:pt x="25" y="596"/>
                    <a:pt x="168" y="751"/>
                    <a:pt x="346" y="751"/>
                  </a:cubicBezTo>
                  <a:cubicBezTo>
                    <a:pt x="561" y="751"/>
                    <a:pt x="715" y="572"/>
                    <a:pt x="703" y="346"/>
                  </a:cubicBezTo>
                  <a:cubicBezTo>
                    <a:pt x="692" y="167"/>
                    <a:pt x="537" y="0"/>
                    <a:pt x="38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294533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able of contents" userDrawn="1">
  <p:cSld name="Table of contents">
    <p:spTree>
      <p:nvGrpSpPr>
        <p:cNvPr id="1" name="Shape 625"/>
        <p:cNvGrpSpPr/>
        <p:nvPr/>
      </p:nvGrpSpPr>
      <p:grpSpPr>
        <a:xfrm>
          <a:off x="0" y="0"/>
          <a:ext cx="0" cy="0"/>
          <a:chOff x="0" y="0"/>
          <a:chExt cx="0" cy="0"/>
        </a:xfrm>
      </p:grpSpPr>
      <p:grpSp>
        <p:nvGrpSpPr>
          <p:cNvPr id="626" name="Google Shape;626;p16"/>
          <p:cNvGrpSpPr/>
          <p:nvPr/>
        </p:nvGrpSpPr>
        <p:grpSpPr>
          <a:xfrm>
            <a:off x="-190527" y="-107233"/>
            <a:ext cx="12700800" cy="7072400"/>
            <a:chOff x="-142896" y="-80425"/>
            <a:chExt cx="9525600" cy="5304300"/>
          </a:xfrm>
        </p:grpSpPr>
        <p:cxnSp>
          <p:nvCxnSpPr>
            <p:cNvPr id="627" name="Google Shape;627;p16"/>
            <p:cNvCxnSpPr/>
            <p:nvPr/>
          </p:nvCxnSpPr>
          <p:spPr>
            <a:xfrm>
              <a:off x="-142896" y="51435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628" name="Google Shape;628;p16"/>
            <p:cNvCxnSpPr/>
            <p:nvPr/>
          </p:nvCxnSpPr>
          <p:spPr>
            <a:xfrm>
              <a:off x="-142896" y="41148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629" name="Google Shape;629;p16"/>
            <p:cNvCxnSpPr/>
            <p:nvPr/>
          </p:nvCxnSpPr>
          <p:spPr>
            <a:xfrm>
              <a:off x="-142896" y="30861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630" name="Google Shape;630;p16"/>
            <p:cNvCxnSpPr/>
            <p:nvPr/>
          </p:nvCxnSpPr>
          <p:spPr>
            <a:xfrm>
              <a:off x="-142896" y="20574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631" name="Google Shape;631;p16"/>
            <p:cNvCxnSpPr/>
            <p:nvPr/>
          </p:nvCxnSpPr>
          <p:spPr>
            <a:xfrm>
              <a:off x="-142896" y="10287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632" name="Google Shape;632;p16"/>
            <p:cNvCxnSpPr/>
            <p:nvPr/>
          </p:nvCxnSpPr>
          <p:spPr>
            <a:xfrm>
              <a:off x="-142896" y="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633" name="Google Shape;633;p16"/>
            <p:cNvCxnSpPr/>
            <p:nvPr/>
          </p:nvCxnSpPr>
          <p:spPr>
            <a:xfrm rot="-5400000">
              <a:off x="-26521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634" name="Google Shape;634;p16"/>
            <p:cNvCxnSpPr/>
            <p:nvPr/>
          </p:nvCxnSpPr>
          <p:spPr>
            <a:xfrm rot="-5400000">
              <a:off x="-16361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635" name="Google Shape;635;p16"/>
            <p:cNvCxnSpPr/>
            <p:nvPr/>
          </p:nvCxnSpPr>
          <p:spPr>
            <a:xfrm rot="-5400000">
              <a:off x="-6201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636" name="Google Shape;636;p16"/>
            <p:cNvCxnSpPr/>
            <p:nvPr/>
          </p:nvCxnSpPr>
          <p:spPr>
            <a:xfrm rot="-5400000">
              <a:off x="395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637" name="Google Shape;637;p16"/>
            <p:cNvCxnSpPr/>
            <p:nvPr/>
          </p:nvCxnSpPr>
          <p:spPr>
            <a:xfrm rot="-5400000">
              <a:off x="1411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638" name="Google Shape;638;p16"/>
            <p:cNvCxnSpPr/>
            <p:nvPr/>
          </p:nvCxnSpPr>
          <p:spPr>
            <a:xfrm rot="-5400000">
              <a:off x="2427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639" name="Google Shape;639;p16"/>
            <p:cNvCxnSpPr/>
            <p:nvPr/>
          </p:nvCxnSpPr>
          <p:spPr>
            <a:xfrm rot="-5400000">
              <a:off x="3443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640" name="Google Shape;640;p16"/>
            <p:cNvCxnSpPr/>
            <p:nvPr/>
          </p:nvCxnSpPr>
          <p:spPr>
            <a:xfrm rot="-5400000">
              <a:off x="4459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641" name="Google Shape;641;p16"/>
            <p:cNvCxnSpPr/>
            <p:nvPr/>
          </p:nvCxnSpPr>
          <p:spPr>
            <a:xfrm rot="-5400000">
              <a:off x="5475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642" name="Google Shape;642;p16"/>
            <p:cNvCxnSpPr/>
            <p:nvPr/>
          </p:nvCxnSpPr>
          <p:spPr>
            <a:xfrm rot="-5400000">
              <a:off x="6491850" y="2571725"/>
              <a:ext cx="5304300" cy="0"/>
            </a:xfrm>
            <a:prstGeom prst="straightConnector1">
              <a:avLst/>
            </a:prstGeom>
            <a:noFill/>
            <a:ln w="9525" cap="flat" cmpd="sng">
              <a:solidFill>
                <a:schemeClr val="lt1"/>
              </a:solidFill>
              <a:prstDash val="solid"/>
              <a:round/>
              <a:headEnd type="none" w="med" len="med"/>
              <a:tailEnd type="none" w="med" len="med"/>
            </a:ln>
          </p:spPr>
        </p:cxnSp>
      </p:grpSp>
      <p:sp>
        <p:nvSpPr>
          <p:cNvPr id="643" name="Google Shape;643;p16"/>
          <p:cNvSpPr/>
          <p:nvPr/>
        </p:nvSpPr>
        <p:spPr>
          <a:xfrm>
            <a:off x="160218" y="792055"/>
            <a:ext cx="11911756" cy="5958780"/>
          </a:xfrm>
          <a:prstGeom prst="roundRect">
            <a:avLst>
              <a:gd name="adj" fmla="val 6471"/>
            </a:avLst>
          </a:prstGeom>
          <a:solidFill>
            <a:srgbClr val="FFFFFF"/>
          </a:solidFill>
          <a:ln w="28575" cap="flat" cmpd="sng">
            <a:solidFill>
              <a:schemeClr val="accent1"/>
            </a:solidFill>
            <a:prstDash val="solid"/>
            <a:round/>
            <a:headEnd type="none" w="sm" len="sm"/>
            <a:tailEnd type="none" w="sm" len="sm"/>
          </a:ln>
        </p:spPr>
        <p:txBody>
          <a:bodyPr spcFirstLastPara="1" wrap="square" lIns="121856" tIns="121856" rIns="121856" bIns="121856"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44" name="Google Shape;644;p16"/>
          <p:cNvSpPr/>
          <p:nvPr/>
        </p:nvSpPr>
        <p:spPr>
          <a:xfrm>
            <a:off x="1223083" y="31179"/>
            <a:ext cx="3800917" cy="708000"/>
          </a:xfrm>
          <a:prstGeom prst="roundRect">
            <a:avLst>
              <a:gd name="adj" fmla="val 50000"/>
            </a:avLst>
          </a:prstGeom>
          <a:solidFill>
            <a:schemeClr val="dk1"/>
          </a:solidFill>
          <a:ln w="28575" cap="flat" cmpd="sng">
            <a:solidFill>
              <a:srgbClr val="3D2E29"/>
            </a:solidFill>
            <a:prstDash val="solid"/>
            <a:round/>
            <a:headEnd type="none" w="sm" len="sm"/>
            <a:tailEnd type="none" w="sm" len="sm"/>
          </a:ln>
        </p:spPr>
        <p:txBody>
          <a:bodyPr spcFirstLastPara="1" wrap="square" lIns="121856" tIns="121856" rIns="121856" bIns="121856"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658" name="Google Shape;658;p16"/>
          <p:cNvGrpSpPr/>
          <p:nvPr/>
        </p:nvGrpSpPr>
        <p:grpSpPr>
          <a:xfrm>
            <a:off x="7261634" y="6522069"/>
            <a:ext cx="158367" cy="165433"/>
            <a:chOff x="1409475" y="641250"/>
            <a:chExt cx="118775" cy="124075"/>
          </a:xfrm>
        </p:grpSpPr>
        <p:sp>
          <p:nvSpPr>
            <p:cNvPr id="659" name="Google Shape;659;p16"/>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60" name="Google Shape;660;p16"/>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61" name="Google Shape;661;p16"/>
          <p:cNvGrpSpPr/>
          <p:nvPr/>
        </p:nvGrpSpPr>
        <p:grpSpPr>
          <a:xfrm>
            <a:off x="264934" y="535769"/>
            <a:ext cx="158367" cy="165433"/>
            <a:chOff x="1409475" y="641250"/>
            <a:chExt cx="118775" cy="124075"/>
          </a:xfrm>
        </p:grpSpPr>
        <p:sp>
          <p:nvSpPr>
            <p:cNvPr id="662" name="Google Shape;662;p16"/>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63" name="Google Shape;663;p16"/>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64" name="Google Shape;664;p16"/>
          <p:cNvGrpSpPr/>
          <p:nvPr/>
        </p:nvGrpSpPr>
        <p:grpSpPr>
          <a:xfrm>
            <a:off x="11318401" y="158469"/>
            <a:ext cx="158367" cy="165433"/>
            <a:chOff x="1409475" y="641250"/>
            <a:chExt cx="118775" cy="124075"/>
          </a:xfrm>
        </p:grpSpPr>
        <p:sp>
          <p:nvSpPr>
            <p:cNvPr id="665" name="Google Shape;665;p16"/>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66" name="Google Shape;666;p16"/>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67" name="Google Shape;667;p16"/>
          <p:cNvGrpSpPr/>
          <p:nvPr/>
        </p:nvGrpSpPr>
        <p:grpSpPr>
          <a:xfrm>
            <a:off x="11807407" y="6445820"/>
            <a:ext cx="448753" cy="483360"/>
            <a:chOff x="713250" y="2576650"/>
            <a:chExt cx="273275" cy="294325"/>
          </a:xfrm>
        </p:grpSpPr>
        <p:sp>
          <p:nvSpPr>
            <p:cNvPr id="668" name="Google Shape;668;p16"/>
            <p:cNvSpPr/>
            <p:nvPr/>
          </p:nvSpPr>
          <p:spPr>
            <a:xfrm>
              <a:off x="713250" y="2576650"/>
              <a:ext cx="273275" cy="294325"/>
            </a:xfrm>
            <a:custGeom>
              <a:avLst/>
              <a:gdLst/>
              <a:ahLst/>
              <a:cxnLst/>
              <a:rect l="l" t="t" r="r" b="b"/>
              <a:pathLst>
                <a:path w="10931" h="11773" extrusionOk="0">
                  <a:moveTo>
                    <a:pt x="4739" y="1065"/>
                  </a:moveTo>
                  <a:cubicBezTo>
                    <a:pt x="4894" y="1172"/>
                    <a:pt x="5049" y="1244"/>
                    <a:pt x="5156" y="1375"/>
                  </a:cubicBezTo>
                  <a:cubicBezTo>
                    <a:pt x="5382" y="1660"/>
                    <a:pt x="5585" y="1958"/>
                    <a:pt x="5799" y="2256"/>
                  </a:cubicBezTo>
                  <a:cubicBezTo>
                    <a:pt x="6137" y="2751"/>
                    <a:pt x="6344" y="2943"/>
                    <a:pt x="6724" y="2943"/>
                  </a:cubicBezTo>
                  <a:cubicBezTo>
                    <a:pt x="6893" y="2943"/>
                    <a:pt x="7095" y="2905"/>
                    <a:pt x="7359" y="2839"/>
                  </a:cubicBezTo>
                  <a:cubicBezTo>
                    <a:pt x="7656" y="2756"/>
                    <a:pt x="7954" y="2660"/>
                    <a:pt x="8252" y="2577"/>
                  </a:cubicBezTo>
                  <a:cubicBezTo>
                    <a:pt x="8496" y="2516"/>
                    <a:pt x="8659" y="2486"/>
                    <a:pt x="8827" y="2486"/>
                  </a:cubicBezTo>
                  <a:cubicBezTo>
                    <a:pt x="8987" y="2486"/>
                    <a:pt x="9151" y="2513"/>
                    <a:pt x="9395" y="2565"/>
                  </a:cubicBezTo>
                  <a:cubicBezTo>
                    <a:pt x="9549" y="2756"/>
                    <a:pt x="9478" y="2970"/>
                    <a:pt x="9383" y="3149"/>
                  </a:cubicBezTo>
                  <a:cubicBezTo>
                    <a:pt x="9204" y="3518"/>
                    <a:pt x="9025" y="3911"/>
                    <a:pt x="8799" y="4244"/>
                  </a:cubicBezTo>
                  <a:cubicBezTo>
                    <a:pt x="8347" y="4923"/>
                    <a:pt x="8406" y="5542"/>
                    <a:pt x="8847" y="6185"/>
                  </a:cubicBezTo>
                  <a:cubicBezTo>
                    <a:pt x="9121" y="6554"/>
                    <a:pt x="9335" y="6970"/>
                    <a:pt x="9549" y="7387"/>
                  </a:cubicBezTo>
                  <a:cubicBezTo>
                    <a:pt x="9740" y="7744"/>
                    <a:pt x="9930" y="8113"/>
                    <a:pt x="9907" y="8590"/>
                  </a:cubicBezTo>
                  <a:cubicBezTo>
                    <a:pt x="9795" y="8590"/>
                    <a:pt x="9684" y="8606"/>
                    <a:pt x="9584" y="8606"/>
                  </a:cubicBezTo>
                  <a:cubicBezTo>
                    <a:pt x="9533" y="8606"/>
                    <a:pt x="9486" y="8602"/>
                    <a:pt x="9442" y="8590"/>
                  </a:cubicBezTo>
                  <a:cubicBezTo>
                    <a:pt x="8621" y="8399"/>
                    <a:pt x="7775" y="8221"/>
                    <a:pt x="6978" y="7959"/>
                  </a:cubicBezTo>
                  <a:cubicBezTo>
                    <a:pt x="6774" y="7888"/>
                    <a:pt x="6584" y="7854"/>
                    <a:pt x="6406" y="7854"/>
                  </a:cubicBezTo>
                  <a:cubicBezTo>
                    <a:pt x="6011" y="7854"/>
                    <a:pt x="5674" y="8024"/>
                    <a:pt x="5370" y="8352"/>
                  </a:cubicBezTo>
                  <a:cubicBezTo>
                    <a:pt x="4858" y="8911"/>
                    <a:pt x="4358" y="9471"/>
                    <a:pt x="3834" y="10007"/>
                  </a:cubicBezTo>
                  <a:cubicBezTo>
                    <a:pt x="3608" y="10245"/>
                    <a:pt x="3406" y="10519"/>
                    <a:pt x="3060" y="10673"/>
                  </a:cubicBezTo>
                  <a:cubicBezTo>
                    <a:pt x="2906" y="10364"/>
                    <a:pt x="2894" y="10054"/>
                    <a:pt x="2894" y="9757"/>
                  </a:cubicBezTo>
                  <a:cubicBezTo>
                    <a:pt x="2894" y="9233"/>
                    <a:pt x="2929" y="8733"/>
                    <a:pt x="2953" y="8209"/>
                  </a:cubicBezTo>
                  <a:cubicBezTo>
                    <a:pt x="2977" y="7971"/>
                    <a:pt x="3001" y="7744"/>
                    <a:pt x="2989" y="7506"/>
                  </a:cubicBezTo>
                  <a:cubicBezTo>
                    <a:pt x="2953" y="7018"/>
                    <a:pt x="2703" y="6768"/>
                    <a:pt x="2215" y="6685"/>
                  </a:cubicBezTo>
                  <a:cubicBezTo>
                    <a:pt x="1929" y="6649"/>
                    <a:pt x="1644" y="6625"/>
                    <a:pt x="1370" y="6589"/>
                  </a:cubicBezTo>
                  <a:cubicBezTo>
                    <a:pt x="1322" y="6566"/>
                    <a:pt x="1275" y="6530"/>
                    <a:pt x="1215" y="6482"/>
                  </a:cubicBezTo>
                  <a:cubicBezTo>
                    <a:pt x="1346" y="6197"/>
                    <a:pt x="1608" y="6066"/>
                    <a:pt x="1858" y="5911"/>
                  </a:cubicBezTo>
                  <a:cubicBezTo>
                    <a:pt x="2275" y="5673"/>
                    <a:pt x="2703" y="5435"/>
                    <a:pt x="3144" y="5232"/>
                  </a:cubicBezTo>
                  <a:cubicBezTo>
                    <a:pt x="3668" y="4982"/>
                    <a:pt x="3918" y="4625"/>
                    <a:pt x="3953" y="4030"/>
                  </a:cubicBezTo>
                  <a:cubicBezTo>
                    <a:pt x="4001" y="3315"/>
                    <a:pt x="4144" y="2601"/>
                    <a:pt x="4275" y="1887"/>
                  </a:cubicBezTo>
                  <a:cubicBezTo>
                    <a:pt x="4334" y="1601"/>
                    <a:pt x="4418" y="1267"/>
                    <a:pt x="4739" y="1065"/>
                  </a:cubicBezTo>
                  <a:close/>
                  <a:moveTo>
                    <a:pt x="4667" y="0"/>
                  </a:moveTo>
                  <a:cubicBezTo>
                    <a:pt x="4298" y="0"/>
                    <a:pt x="3961" y="223"/>
                    <a:pt x="3691" y="648"/>
                  </a:cubicBezTo>
                  <a:cubicBezTo>
                    <a:pt x="3584" y="803"/>
                    <a:pt x="3477" y="1005"/>
                    <a:pt x="3418" y="1196"/>
                  </a:cubicBezTo>
                  <a:cubicBezTo>
                    <a:pt x="3299" y="1577"/>
                    <a:pt x="3168" y="1982"/>
                    <a:pt x="3096" y="2387"/>
                  </a:cubicBezTo>
                  <a:cubicBezTo>
                    <a:pt x="2989" y="2970"/>
                    <a:pt x="2929" y="3565"/>
                    <a:pt x="2822" y="4256"/>
                  </a:cubicBezTo>
                  <a:cubicBezTo>
                    <a:pt x="2560" y="4399"/>
                    <a:pt x="2275" y="4530"/>
                    <a:pt x="2025" y="4708"/>
                  </a:cubicBezTo>
                  <a:cubicBezTo>
                    <a:pt x="1608" y="4958"/>
                    <a:pt x="1191" y="5208"/>
                    <a:pt x="786" y="5494"/>
                  </a:cubicBezTo>
                  <a:cubicBezTo>
                    <a:pt x="489" y="5708"/>
                    <a:pt x="262" y="6006"/>
                    <a:pt x="143" y="6363"/>
                  </a:cubicBezTo>
                  <a:cubicBezTo>
                    <a:pt x="1" y="6804"/>
                    <a:pt x="132" y="7197"/>
                    <a:pt x="548" y="7399"/>
                  </a:cubicBezTo>
                  <a:cubicBezTo>
                    <a:pt x="739" y="7506"/>
                    <a:pt x="977" y="7554"/>
                    <a:pt x="1203" y="7613"/>
                  </a:cubicBezTo>
                  <a:cubicBezTo>
                    <a:pt x="1405" y="7673"/>
                    <a:pt x="1632" y="7697"/>
                    <a:pt x="1882" y="7756"/>
                  </a:cubicBezTo>
                  <a:cubicBezTo>
                    <a:pt x="1882" y="8066"/>
                    <a:pt x="1870" y="8352"/>
                    <a:pt x="1882" y="8637"/>
                  </a:cubicBezTo>
                  <a:cubicBezTo>
                    <a:pt x="1917" y="9280"/>
                    <a:pt x="1941" y="9935"/>
                    <a:pt x="2001" y="10566"/>
                  </a:cubicBezTo>
                  <a:cubicBezTo>
                    <a:pt x="2025" y="10780"/>
                    <a:pt x="2084" y="10983"/>
                    <a:pt x="2167" y="11161"/>
                  </a:cubicBezTo>
                  <a:cubicBezTo>
                    <a:pt x="2354" y="11558"/>
                    <a:pt x="2650" y="11773"/>
                    <a:pt x="2996" y="11773"/>
                  </a:cubicBezTo>
                  <a:cubicBezTo>
                    <a:pt x="3159" y="11773"/>
                    <a:pt x="3334" y="11725"/>
                    <a:pt x="3513" y="11626"/>
                  </a:cubicBezTo>
                  <a:cubicBezTo>
                    <a:pt x="3846" y="11435"/>
                    <a:pt x="4144" y="11185"/>
                    <a:pt x="4418" y="10900"/>
                  </a:cubicBezTo>
                  <a:cubicBezTo>
                    <a:pt x="4918" y="10352"/>
                    <a:pt x="5394" y="9768"/>
                    <a:pt x="5894" y="9197"/>
                  </a:cubicBezTo>
                  <a:cubicBezTo>
                    <a:pt x="5989" y="9066"/>
                    <a:pt x="6108" y="8947"/>
                    <a:pt x="6251" y="8804"/>
                  </a:cubicBezTo>
                  <a:cubicBezTo>
                    <a:pt x="6549" y="8887"/>
                    <a:pt x="6811" y="8983"/>
                    <a:pt x="7085" y="9054"/>
                  </a:cubicBezTo>
                  <a:cubicBezTo>
                    <a:pt x="7859" y="9245"/>
                    <a:pt x="8633" y="9435"/>
                    <a:pt x="9418" y="9602"/>
                  </a:cubicBezTo>
                  <a:cubicBezTo>
                    <a:pt x="9553" y="9624"/>
                    <a:pt x="9691" y="9636"/>
                    <a:pt x="9826" y="9636"/>
                  </a:cubicBezTo>
                  <a:cubicBezTo>
                    <a:pt x="9977" y="9636"/>
                    <a:pt x="10125" y="9621"/>
                    <a:pt x="10264" y="9590"/>
                  </a:cubicBezTo>
                  <a:cubicBezTo>
                    <a:pt x="10692" y="9518"/>
                    <a:pt x="10930" y="9221"/>
                    <a:pt x="10930" y="8768"/>
                  </a:cubicBezTo>
                  <a:cubicBezTo>
                    <a:pt x="10930" y="8471"/>
                    <a:pt x="10907" y="8149"/>
                    <a:pt x="10800" y="7863"/>
                  </a:cubicBezTo>
                  <a:cubicBezTo>
                    <a:pt x="10597" y="7328"/>
                    <a:pt x="10359" y="6816"/>
                    <a:pt x="10085" y="6316"/>
                  </a:cubicBezTo>
                  <a:cubicBezTo>
                    <a:pt x="9859" y="5899"/>
                    <a:pt x="9609" y="5506"/>
                    <a:pt x="9359" y="5089"/>
                  </a:cubicBezTo>
                  <a:cubicBezTo>
                    <a:pt x="9502" y="4851"/>
                    <a:pt x="9668" y="4649"/>
                    <a:pt x="9787" y="4423"/>
                  </a:cubicBezTo>
                  <a:cubicBezTo>
                    <a:pt x="10002" y="4018"/>
                    <a:pt x="10252" y="3601"/>
                    <a:pt x="10383" y="3172"/>
                  </a:cubicBezTo>
                  <a:cubicBezTo>
                    <a:pt x="10680" y="2172"/>
                    <a:pt x="10145" y="1494"/>
                    <a:pt x="9109" y="1458"/>
                  </a:cubicBezTo>
                  <a:cubicBezTo>
                    <a:pt x="8954" y="1458"/>
                    <a:pt x="8787" y="1482"/>
                    <a:pt x="8644" y="1506"/>
                  </a:cubicBezTo>
                  <a:cubicBezTo>
                    <a:pt x="8228" y="1601"/>
                    <a:pt x="7799" y="1696"/>
                    <a:pt x="7359" y="1791"/>
                  </a:cubicBezTo>
                  <a:cubicBezTo>
                    <a:pt x="7168" y="1839"/>
                    <a:pt x="6978" y="1863"/>
                    <a:pt x="6763" y="1898"/>
                  </a:cubicBezTo>
                  <a:cubicBezTo>
                    <a:pt x="6573" y="1625"/>
                    <a:pt x="6430" y="1375"/>
                    <a:pt x="6251" y="1160"/>
                  </a:cubicBezTo>
                  <a:cubicBezTo>
                    <a:pt x="6013" y="863"/>
                    <a:pt x="5751" y="553"/>
                    <a:pt x="5454" y="315"/>
                  </a:cubicBezTo>
                  <a:cubicBezTo>
                    <a:pt x="5184" y="103"/>
                    <a:pt x="4918" y="0"/>
                    <a:pt x="466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69" name="Google Shape;669;p16"/>
            <p:cNvSpPr/>
            <p:nvPr/>
          </p:nvSpPr>
          <p:spPr>
            <a:xfrm>
              <a:off x="743600" y="2603275"/>
              <a:ext cx="217925" cy="240225"/>
            </a:xfrm>
            <a:custGeom>
              <a:avLst/>
              <a:gdLst/>
              <a:ahLst/>
              <a:cxnLst/>
              <a:rect l="l" t="t" r="r" b="b"/>
              <a:pathLst>
                <a:path w="8717" h="9609" extrusionOk="0">
                  <a:moveTo>
                    <a:pt x="3525" y="0"/>
                  </a:moveTo>
                  <a:cubicBezTo>
                    <a:pt x="3204" y="202"/>
                    <a:pt x="3120" y="536"/>
                    <a:pt x="3061" y="822"/>
                  </a:cubicBezTo>
                  <a:cubicBezTo>
                    <a:pt x="2930" y="1536"/>
                    <a:pt x="2787" y="2250"/>
                    <a:pt x="2739" y="2965"/>
                  </a:cubicBezTo>
                  <a:cubicBezTo>
                    <a:pt x="2704" y="3560"/>
                    <a:pt x="2454" y="3917"/>
                    <a:pt x="1930" y="4167"/>
                  </a:cubicBezTo>
                  <a:cubicBezTo>
                    <a:pt x="1489" y="4370"/>
                    <a:pt x="1061" y="4608"/>
                    <a:pt x="644" y="4846"/>
                  </a:cubicBezTo>
                  <a:cubicBezTo>
                    <a:pt x="394" y="5001"/>
                    <a:pt x="132" y="5132"/>
                    <a:pt x="1" y="5417"/>
                  </a:cubicBezTo>
                  <a:cubicBezTo>
                    <a:pt x="61" y="5465"/>
                    <a:pt x="108" y="5501"/>
                    <a:pt x="156" y="5524"/>
                  </a:cubicBezTo>
                  <a:cubicBezTo>
                    <a:pt x="430" y="5560"/>
                    <a:pt x="715" y="5584"/>
                    <a:pt x="1001" y="5620"/>
                  </a:cubicBezTo>
                  <a:cubicBezTo>
                    <a:pt x="1489" y="5703"/>
                    <a:pt x="1739" y="5953"/>
                    <a:pt x="1775" y="6441"/>
                  </a:cubicBezTo>
                  <a:cubicBezTo>
                    <a:pt x="1787" y="6679"/>
                    <a:pt x="1763" y="6906"/>
                    <a:pt x="1739" y="7144"/>
                  </a:cubicBezTo>
                  <a:cubicBezTo>
                    <a:pt x="1715" y="7668"/>
                    <a:pt x="1680" y="8168"/>
                    <a:pt x="1680" y="8692"/>
                  </a:cubicBezTo>
                  <a:cubicBezTo>
                    <a:pt x="1680" y="8989"/>
                    <a:pt x="1692" y="9299"/>
                    <a:pt x="1846" y="9608"/>
                  </a:cubicBezTo>
                  <a:cubicBezTo>
                    <a:pt x="2192" y="9454"/>
                    <a:pt x="2394" y="9180"/>
                    <a:pt x="2620" y="8942"/>
                  </a:cubicBezTo>
                  <a:cubicBezTo>
                    <a:pt x="3144" y="8406"/>
                    <a:pt x="3644" y="7846"/>
                    <a:pt x="4156" y="7287"/>
                  </a:cubicBezTo>
                  <a:cubicBezTo>
                    <a:pt x="4460" y="6959"/>
                    <a:pt x="4797" y="6789"/>
                    <a:pt x="5192" y="6789"/>
                  </a:cubicBezTo>
                  <a:cubicBezTo>
                    <a:pt x="5370" y="6789"/>
                    <a:pt x="5560" y="6823"/>
                    <a:pt x="5764" y="6894"/>
                  </a:cubicBezTo>
                  <a:cubicBezTo>
                    <a:pt x="6561" y="7156"/>
                    <a:pt x="7407" y="7334"/>
                    <a:pt x="8228" y="7525"/>
                  </a:cubicBezTo>
                  <a:cubicBezTo>
                    <a:pt x="8272" y="7537"/>
                    <a:pt x="8319" y="7541"/>
                    <a:pt x="8370" y="7541"/>
                  </a:cubicBezTo>
                  <a:cubicBezTo>
                    <a:pt x="8470" y="7541"/>
                    <a:pt x="8581" y="7525"/>
                    <a:pt x="8693" y="7525"/>
                  </a:cubicBezTo>
                  <a:cubicBezTo>
                    <a:pt x="8716" y="7048"/>
                    <a:pt x="8526" y="6679"/>
                    <a:pt x="8335" y="6322"/>
                  </a:cubicBezTo>
                  <a:cubicBezTo>
                    <a:pt x="8121" y="5905"/>
                    <a:pt x="7907" y="5489"/>
                    <a:pt x="7633" y="5120"/>
                  </a:cubicBezTo>
                  <a:cubicBezTo>
                    <a:pt x="7192" y="4477"/>
                    <a:pt x="7133" y="3858"/>
                    <a:pt x="7585" y="3179"/>
                  </a:cubicBezTo>
                  <a:cubicBezTo>
                    <a:pt x="7811" y="2846"/>
                    <a:pt x="7990" y="2453"/>
                    <a:pt x="8169" y="2084"/>
                  </a:cubicBezTo>
                  <a:cubicBezTo>
                    <a:pt x="8264" y="1905"/>
                    <a:pt x="8335" y="1691"/>
                    <a:pt x="8181" y="1500"/>
                  </a:cubicBezTo>
                  <a:cubicBezTo>
                    <a:pt x="7937" y="1448"/>
                    <a:pt x="7773" y="1421"/>
                    <a:pt x="7613" y="1421"/>
                  </a:cubicBezTo>
                  <a:cubicBezTo>
                    <a:pt x="7445" y="1421"/>
                    <a:pt x="7282" y="1451"/>
                    <a:pt x="7038" y="1512"/>
                  </a:cubicBezTo>
                  <a:cubicBezTo>
                    <a:pt x="6740" y="1595"/>
                    <a:pt x="6442" y="1691"/>
                    <a:pt x="6145" y="1774"/>
                  </a:cubicBezTo>
                  <a:cubicBezTo>
                    <a:pt x="5881" y="1840"/>
                    <a:pt x="5679" y="1878"/>
                    <a:pt x="5510" y="1878"/>
                  </a:cubicBezTo>
                  <a:cubicBezTo>
                    <a:pt x="5130" y="1878"/>
                    <a:pt x="4923" y="1686"/>
                    <a:pt x="4585" y="1191"/>
                  </a:cubicBezTo>
                  <a:cubicBezTo>
                    <a:pt x="4371" y="893"/>
                    <a:pt x="4168" y="595"/>
                    <a:pt x="3942" y="310"/>
                  </a:cubicBezTo>
                  <a:cubicBezTo>
                    <a:pt x="3835" y="179"/>
                    <a:pt x="3680" y="107"/>
                    <a:pt x="352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70" name="Google Shape;670;p16"/>
          <p:cNvGrpSpPr/>
          <p:nvPr/>
        </p:nvGrpSpPr>
        <p:grpSpPr>
          <a:xfrm rot="415209">
            <a:off x="11518842" y="650924"/>
            <a:ext cx="796801" cy="782693"/>
            <a:chOff x="4636650" y="2847925"/>
            <a:chExt cx="351575" cy="345350"/>
          </a:xfrm>
        </p:grpSpPr>
        <p:sp>
          <p:nvSpPr>
            <p:cNvPr id="671" name="Google Shape;671;p16"/>
            <p:cNvSpPr/>
            <p:nvPr/>
          </p:nvSpPr>
          <p:spPr>
            <a:xfrm>
              <a:off x="4636650" y="2847925"/>
              <a:ext cx="351575" cy="345350"/>
            </a:xfrm>
            <a:custGeom>
              <a:avLst/>
              <a:gdLst/>
              <a:ahLst/>
              <a:cxnLst/>
              <a:rect l="l" t="t" r="r" b="b"/>
              <a:pathLst>
                <a:path w="14063" h="13814" extrusionOk="0">
                  <a:moveTo>
                    <a:pt x="3344" y="745"/>
                  </a:moveTo>
                  <a:cubicBezTo>
                    <a:pt x="3975" y="745"/>
                    <a:pt x="4537" y="978"/>
                    <a:pt x="5049" y="1370"/>
                  </a:cubicBezTo>
                  <a:cubicBezTo>
                    <a:pt x="5775" y="1954"/>
                    <a:pt x="6216" y="2739"/>
                    <a:pt x="6454" y="3632"/>
                  </a:cubicBezTo>
                  <a:cubicBezTo>
                    <a:pt x="6514" y="3835"/>
                    <a:pt x="6549" y="4037"/>
                    <a:pt x="6621" y="4228"/>
                  </a:cubicBezTo>
                  <a:cubicBezTo>
                    <a:pt x="6657" y="4338"/>
                    <a:pt x="6776" y="4403"/>
                    <a:pt x="6889" y="4403"/>
                  </a:cubicBezTo>
                  <a:cubicBezTo>
                    <a:pt x="6959" y="4403"/>
                    <a:pt x="7028" y="4378"/>
                    <a:pt x="7073" y="4323"/>
                  </a:cubicBezTo>
                  <a:cubicBezTo>
                    <a:pt x="7216" y="4144"/>
                    <a:pt x="7335" y="3930"/>
                    <a:pt x="7454" y="3739"/>
                  </a:cubicBezTo>
                  <a:cubicBezTo>
                    <a:pt x="7752" y="3216"/>
                    <a:pt x="8109" y="2763"/>
                    <a:pt x="8597" y="2382"/>
                  </a:cubicBezTo>
                  <a:cubicBezTo>
                    <a:pt x="9209" y="1927"/>
                    <a:pt x="9862" y="1713"/>
                    <a:pt x="10551" y="1713"/>
                  </a:cubicBezTo>
                  <a:cubicBezTo>
                    <a:pt x="10853" y="1713"/>
                    <a:pt x="11163" y="1755"/>
                    <a:pt x="11478" y="1834"/>
                  </a:cubicBezTo>
                  <a:cubicBezTo>
                    <a:pt x="12633" y="2132"/>
                    <a:pt x="13348" y="3275"/>
                    <a:pt x="13205" y="4525"/>
                  </a:cubicBezTo>
                  <a:cubicBezTo>
                    <a:pt x="13098" y="5383"/>
                    <a:pt x="12824" y="6180"/>
                    <a:pt x="12383" y="6930"/>
                  </a:cubicBezTo>
                  <a:cubicBezTo>
                    <a:pt x="10895" y="9431"/>
                    <a:pt x="8883" y="11407"/>
                    <a:pt x="6478" y="12979"/>
                  </a:cubicBezTo>
                  <a:cubicBezTo>
                    <a:pt x="6394" y="13026"/>
                    <a:pt x="6299" y="13062"/>
                    <a:pt x="6180" y="13122"/>
                  </a:cubicBezTo>
                  <a:cubicBezTo>
                    <a:pt x="4775" y="11967"/>
                    <a:pt x="3394" y="10812"/>
                    <a:pt x="2370" y="9264"/>
                  </a:cubicBezTo>
                  <a:cubicBezTo>
                    <a:pt x="1501" y="7954"/>
                    <a:pt x="977" y="6537"/>
                    <a:pt x="775" y="5002"/>
                  </a:cubicBezTo>
                  <a:cubicBezTo>
                    <a:pt x="644" y="4025"/>
                    <a:pt x="739" y="3049"/>
                    <a:pt x="1180" y="2132"/>
                  </a:cubicBezTo>
                  <a:cubicBezTo>
                    <a:pt x="1572" y="1299"/>
                    <a:pt x="2227" y="811"/>
                    <a:pt x="3168" y="751"/>
                  </a:cubicBezTo>
                  <a:cubicBezTo>
                    <a:pt x="3227" y="747"/>
                    <a:pt x="3286" y="745"/>
                    <a:pt x="3344" y="745"/>
                  </a:cubicBezTo>
                  <a:close/>
                  <a:moveTo>
                    <a:pt x="3341" y="0"/>
                  </a:moveTo>
                  <a:cubicBezTo>
                    <a:pt x="2743" y="0"/>
                    <a:pt x="2151" y="184"/>
                    <a:pt x="1572" y="584"/>
                  </a:cubicBezTo>
                  <a:cubicBezTo>
                    <a:pt x="858" y="1072"/>
                    <a:pt x="489" y="1823"/>
                    <a:pt x="263" y="2644"/>
                  </a:cubicBezTo>
                  <a:cubicBezTo>
                    <a:pt x="13" y="3549"/>
                    <a:pt x="1" y="4490"/>
                    <a:pt x="168" y="5406"/>
                  </a:cubicBezTo>
                  <a:cubicBezTo>
                    <a:pt x="763" y="8847"/>
                    <a:pt x="2692" y="11407"/>
                    <a:pt x="5490" y="13372"/>
                  </a:cubicBezTo>
                  <a:cubicBezTo>
                    <a:pt x="5925" y="13673"/>
                    <a:pt x="6145" y="13814"/>
                    <a:pt x="6354" y="13814"/>
                  </a:cubicBezTo>
                  <a:cubicBezTo>
                    <a:pt x="6575" y="13814"/>
                    <a:pt x="6783" y="13658"/>
                    <a:pt x="7216" y="13372"/>
                  </a:cubicBezTo>
                  <a:cubicBezTo>
                    <a:pt x="9550" y="11824"/>
                    <a:pt x="11490" y="9859"/>
                    <a:pt x="12943" y="7466"/>
                  </a:cubicBezTo>
                  <a:cubicBezTo>
                    <a:pt x="13598" y="6383"/>
                    <a:pt x="14062" y="5228"/>
                    <a:pt x="13943" y="3930"/>
                  </a:cubicBezTo>
                  <a:cubicBezTo>
                    <a:pt x="13812" y="2537"/>
                    <a:pt x="13002" y="1489"/>
                    <a:pt x="11740" y="1132"/>
                  </a:cubicBezTo>
                  <a:cubicBezTo>
                    <a:pt x="11328" y="1013"/>
                    <a:pt x="10928" y="955"/>
                    <a:pt x="10541" y="955"/>
                  </a:cubicBezTo>
                  <a:cubicBezTo>
                    <a:pt x="9534" y="955"/>
                    <a:pt x="8617" y="1351"/>
                    <a:pt x="7799" y="2108"/>
                  </a:cubicBezTo>
                  <a:cubicBezTo>
                    <a:pt x="7573" y="2311"/>
                    <a:pt x="7371" y="2549"/>
                    <a:pt x="7085" y="2858"/>
                  </a:cubicBezTo>
                  <a:cubicBezTo>
                    <a:pt x="6918" y="2549"/>
                    <a:pt x="6787" y="2299"/>
                    <a:pt x="6656" y="2073"/>
                  </a:cubicBezTo>
                  <a:cubicBezTo>
                    <a:pt x="6264" y="1394"/>
                    <a:pt x="5728" y="822"/>
                    <a:pt x="5025" y="453"/>
                  </a:cubicBezTo>
                  <a:cubicBezTo>
                    <a:pt x="4462" y="160"/>
                    <a:pt x="3899" y="0"/>
                    <a:pt x="3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72" name="Google Shape;672;p16"/>
            <p:cNvSpPr/>
            <p:nvPr/>
          </p:nvSpPr>
          <p:spPr>
            <a:xfrm>
              <a:off x="4652725" y="2866550"/>
              <a:ext cx="317625" cy="309425"/>
            </a:xfrm>
            <a:custGeom>
              <a:avLst/>
              <a:gdLst/>
              <a:ahLst/>
              <a:cxnLst/>
              <a:rect l="l" t="t" r="r" b="b"/>
              <a:pathLst>
                <a:path w="12705" h="12377" extrusionOk="0">
                  <a:moveTo>
                    <a:pt x="2701" y="0"/>
                  </a:moveTo>
                  <a:cubicBezTo>
                    <a:pt x="2643" y="0"/>
                    <a:pt x="2584" y="2"/>
                    <a:pt x="2525" y="6"/>
                  </a:cubicBezTo>
                  <a:cubicBezTo>
                    <a:pt x="1584" y="66"/>
                    <a:pt x="929" y="554"/>
                    <a:pt x="537" y="1387"/>
                  </a:cubicBezTo>
                  <a:cubicBezTo>
                    <a:pt x="96" y="2304"/>
                    <a:pt x="1" y="3280"/>
                    <a:pt x="132" y="4257"/>
                  </a:cubicBezTo>
                  <a:cubicBezTo>
                    <a:pt x="334" y="5792"/>
                    <a:pt x="858" y="7209"/>
                    <a:pt x="1727" y="8519"/>
                  </a:cubicBezTo>
                  <a:cubicBezTo>
                    <a:pt x="2751" y="10067"/>
                    <a:pt x="4132" y="11222"/>
                    <a:pt x="5537" y="12377"/>
                  </a:cubicBezTo>
                  <a:cubicBezTo>
                    <a:pt x="5656" y="12317"/>
                    <a:pt x="5751" y="12281"/>
                    <a:pt x="5835" y="12234"/>
                  </a:cubicBezTo>
                  <a:cubicBezTo>
                    <a:pt x="8240" y="10662"/>
                    <a:pt x="10252" y="8686"/>
                    <a:pt x="11740" y="6185"/>
                  </a:cubicBezTo>
                  <a:cubicBezTo>
                    <a:pt x="12181" y="5435"/>
                    <a:pt x="12455" y="4638"/>
                    <a:pt x="12562" y="3780"/>
                  </a:cubicBezTo>
                  <a:cubicBezTo>
                    <a:pt x="12705" y="2530"/>
                    <a:pt x="11990" y="1387"/>
                    <a:pt x="10835" y="1089"/>
                  </a:cubicBezTo>
                  <a:cubicBezTo>
                    <a:pt x="10520" y="1010"/>
                    <a:pt x="10210" y="968"/>
                    <a:pt x="9908" y="968"/>
                  </a:cubicBezTo>
                  <a:cubicBezTo>
                    <a:pt x="9219" y="968"/>
                    <a:pt x="8566" y="1182"/>
                    <a:pt x="7954" y="1637"/>
                  </a:cubicBezTo>
                  <a:cubicBezTo>
                    <a:pt x="7466" y="2018"/>
                    <a:pt x="7109" y="2471"/>
                    <a:pt x="6811" y="2994"/>
                  </a:cubicBezTo>
                  <a:cubicBezTo>
                    <a:pt x="6692" y="3185"/>
                    <a:pt x="6573" y="3399"/>
                    <a:pt x="6430" y="3578"/>
                  </a:cubicBezTo>
                  <a:cubicBezTo>
                    <a:pt x="6385" y="3633"/>
                    <a:pt x="6316" y="3658"/>
                    <a:pt x="6246" y="3658"/>
                  </a:cubicBezTo>
                  <a:cubicBezTo>
                    <a:pt x="6133" y="3658"/>
                    <a:pt x="6014" y="3593"/>
                    <a:pt x="5978" y="3483"/>
                  </a:cubicBezTo>
                  <a:cubicBezTo>
                    <a:pt x="5906" y="3292"/>
                    <a:pt x="5871" y="3090"/>
                    <a:pt x="5811" y="2887"/>
                  </a:cubicBezTo>
                  <a:cubicBezTo>
                    <a:pt x="5573" y="1994"/>
                    <a:pt x="5132" y="1209"/>
                    <a:pt x="4406" y="625"/>
                  </a:cubicBezTo>
                  <a:cubicBezTo>
                    <a:pt x="3894" y="233"/>
                    <a:pt x="3332" y="0"/>
                    <a:pt x="270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73" name="Google Shape;673;p16"/>
            <p:cNvSpPr/>
            <p:nvPr/>
          </p:nvSpPr>
          <p:spPr>
            <a:xfrm>
              <a:off x="4755425" y="3064725"/>
              <a:ext cx="86950" cy="44575"/>
            </a:xfrm>
            <a:custGeom>
              <a:avLst/>
              <a:gdLst/>
              <a:ahLst/>
              <a:cxnLst/>
              <a:rect l="l" t="t" r="r" b="b"/>
              <a:pathLst>
                <a:path w="3478" h="1783" extrusionOk="0">
                  <a:moveTo>
                    <a:pt x="316" y="0"/>
                  </a:moveTo>
                  <a:cubicBezTo>
                    <a:pt x="274" y="0"/>
                    <a:pt x="237" y="7"/>
                    <a:pt x="215" y="20"/>
                  </a:cubicBezTo>
                  <a:cubicBezTo>
                    <a:pt x="108" y="80"/>
                    <a:pt x="36" y="223"/>
                    <a:pt x="12" y="318"/>
                  </a:cubicBezTo>
                  <a:cubicBezTo>
                    <a:pt x="0" y="413"/>
                    <a:pt x="36" y="532"/>
                    <a:pt x="84" y="616"/>
                  </a:cubicBezTo>
                  <a:cubicBezTo>
                    <a:pt x="489" y="1330"/>
                    <a:pt x="1096" y="1711"/>
                    <a:pt x="1786" y="1783"/>
                  </a:cubicBezTo>
                  <a:cubicBezTo>
                    <a:pt x="2334" y="1783"/>
                    <a:pt x="2858" y="1568"/>
                    <a:pt x="3156" y="1259"/>
                  </a:cubicBezTo>
                  <a:cubicBezTo>
                    <a:pt x="3406" y="1032"/>
                    <a:pt x="3477" y="842"/>
                    <a:pt x="3370" y="663"/>
                  </a:cubicBezTo>
                  <a:cubicBezTo>
                    <a:pt x="3324" y="571"/>
                    <a:pt x="3246" y="520"/>
                    <a:pt x="3140" y="520"/>
                  </a:cubicBezTo>
                  <a:cubicBezTo>
                    <a:pt x="3027" y="520"/>
                    <a:pt x="2881" y="577"/>
                    <a:pt x="2703" y="699"/>
                  </a:cubicBezTo>
                  <a:cubicBezTo>
                    <a:pt x="2455" y="871"/>
                    <a:pt x="2191" y="997"/>
                    <a:pt x="1906" y="997"/>
                  </a:cubicBezTo>
                  <a:cubicBezTo>
                    <a:pt x="1836" y="997"/>
                    <a:pt x="1764" y="989"/>
                    <a:pt x="1691" y="973"/>
                  </a:cubicBezTo>
                  <a:cubicBezTo>
                    <a:pt x="1346" y="913"/>
                    <a:pt x="1096" y="699"/>
                    <a:pt x="858" y="461"/>
                  </a:cubicBezTo>
                  <a:cubicBezTo>
                    <a:pt x="739" y="318"/>
                    <a:pt x="631" y="163"/>
                    <a:pt x="500" y="56"/>
                  </a:cubicBezTo>
                  <a:cubicBezTo>
                    <a:pt x="463" y="19"/>
                    <a:pt x="384" y="0"/>
                    <a:pt x="31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74" name="Google Shape;674;p16"/>
            <p:cNvSpPr/>
            <p:nvPr/>
          </p:nvSpPr>
          <p:spPr>
            <a:xfrm>
              <a:off x="4740550" y="3008650"/>
              <a:ext cx="19350" cy="23000"/>
            </a:xfrm>
            <a:custGeom>
              <a:avLst/>
              <a:gdLst/>
              <a:ahLst/>
              <a:cxnLst/>
              <a:rect l="l" t="t" r="r" b="b"/>
              <a:pathLst>
                <a:path w="774" h="920" extrusionOk="0">
                  <a:moveTo>
                    <a:pt x="382" y="1"/>
                  </a:moveTo>
                  <a:cubicBezTo>
                    <a:pt x="378" y="1"/>
                    <a:pt x="373" y="1"/>
                    <a:pt x="369" y="1"/>
                  </a:cubicBezTo>
                  <a:cubicBezTo>
                    <a:pt x="191" y="37"/>
                    <a:pt x="12" y="228"/>
                    <a:pt x="12" y="454"/>
                  </a:cubicBezTo>
                  <a:cubicBezTo>
                    <a:pt x="1" y="692"/>
                    <a:pt x="184" y="920"/>
                    <a:pt x="377" y="920"/>
                  </a:cubicBezTo>
                  <a:cubicBezTo>
                    <a:pt x="386" y="920"/>
                    <a:pt x="396" y="919"/>
                    <a:pt x="405" y="918"/>
                  </a:cubicBezTo>
                  <a:cubicBezTo>
                    <a:pt x="607" y="894"/>
                    <a:pt x="774" y="692"/>
                    <a:pt x="774" y="478"/>
                  </a:cubicBezTo>
                  <a:cubicBezTo>
                    <a:pt x="774" y="234"/>
                    <a:pt x="559" y="1"/>
                    <a:pt x="38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75" name="Google Shape;675;p16"/>
            <p:cNvSpPr/>
            <p:nvPr/>
          </p:nvSpPr>
          <p:spPr>
            <a:xfrm>
              <a:off x="4836100" y="3019975"/>
              <a:ext cx="18475" cy="21500"/>
            </a:xfrm>
            <a:custGeom>
              <a:avLst/>
              <a:gdLst/>
              <a:ahLst/>
              <a:cxnLst/>
              <a:rect l="l" t="t" r="r" b="b"/>
              <a:pathLst>
                <a:path w="739" h="860" extrusionOk="0">
                  <a:moveTo>
                    <a:pt x="400" y="0"/>
                  </a:moveTo>
                  <a:cubicBezTo>
                    <a:pt x="394" y="0"/>
                    <a:pt x="387" y="0"/>
                    <a:pt x="381" y="1"/>
                  </a:cubicBezTo>
                  <a:cubicBezTo>
                    <a:pt x="143" y="13"/>
                    <a:pt x="0" y="239"/>
                    <a:pt x="12" y="501"/>
                  </a:cubicBezTo>
                  <a:cubicBezTo>
                    <a:pt x="12" y="703"/>
                    <a:pt x="155" y="846"/>
                    <a:pt x="345" y="858"/>
                  </a:cubicBezTo>
                  <a:cubicBezTo>
                    <a:pt x="357" y="859"/>
                    <a:pt x="369" y="860"/>
                    <a:pt x="381" y="860"/>
                  </a:cubicBezTo>
                  <a:cubicBezTo>
                    <a:pt x="599" y="860"/>
                    <a:pt x="738" y="654"/>
                    <a:pt x="738" y="406"/>
                  </a:cubicBezTo>
                  <a:cubicBezTo>
                    <a:pt x="738" y="175"/>
                    <a:pt x="593" y="0"/>
                    <a:pt x="40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76" name="Google Shape;676;p16"/>
          <p:cNvGrpSpPr/>
          <p:nvPr/>
        </p:nvGrpSpPr>
        <p:grpSpPr>
          <a:xfrm rot="700306">
            <a:off x="8677069" y="247923"/>
            <a:ext cx="945345" cy="596820"/>
            <a:chOff x="6096075" y="734650"/>
            <a:chExt cx="709025" cy="447625"/>
          </a:xfrm>
        </p:grpSpPr>
        <p:sp>
          <p:nvSpPr>
            <p:cNvPr id="677" name="Google Shape;677;p16"/>
            <p:cNvSpPr/>
            <p:nvPr/>
          </p:nvSpPr>
          <p:spPr>
            <a:xfrm>
              <a:off x="6107675" y="747100"/>
              <a:ext cx="697425" cy="423575"/>
            </a:xfrm>
            <a:custGeom>
              <a:avLst/>
              <a:gdLst/>
              <a:ahLst/>
              <a:cxnLst/>
              <a:rect l="l" t="t" r="r" b="b"/>
              <a:pathLst>
                <a:path w="27897" h="16943" extrusionOk="0">
                  <a:moveTo>
                    <a:pt x="14333" y="1"/>
                  </a:moveTo>
                  <a:cubicBezTo>
                    <a:pt x="14082" y="1"/>
                    <a:pt x="13829" y="12"/>
                    <a:pt x="13574" y="36"/>
                  </a:cubicBezTo>
                  <a:cubicBezTo>
                    <a:pt x="12085" y="190"/>
                    <a:pt x="10776" y="726"/>
                    <a:pt x="9740" y="1845"/>
                  </a:cubicBezTo>
                  <a:cubicBezTo>
                    <a:pt x="9168" y="2452"/>
                    <a:pt x="8656" y="3072"/>
                    <a:pt x="8299" y="3845"/>
                  </a:cubicBezTo>
                  <a:cubicBezTo>
                    <a:pt x="8169" y="4112"/>
                    <a:pt x="8071" y="4229"/>
                    <a:pt x="7936" y="4229"/>
                  </a:cubicBezTo>
                  <a:cubicBezTo>
                    <a:pt x="7836" y="4229"/>
                    <a:pt x="7717" y="4165"/>
                    <a:pt x="7549" y="4048"/>
                  </a:cubicBezTo>
                  <a:cubicBezTo>
                    <a:pt x="7263" y="3834"/>
                    <a:pt x="6966" y="3595"/>
                    <a:pt x="6644" y="3476"/>
                  </a:cubicBezTo>
                  <a:cubicBezTo>
                    <a:pt x="5969" y="3222"/>
                    <a:pt x="5305" y="3093"/>
                    <a:pt x="4658" y="3093"/>
                  </a:cubicBezTo>
                  <a:cubicBezTo>
                    <a:pt x="3605" y="3093"/>
                    <a:pt x="2595" y="3435"/>
                    <a:pt x="1644" y="4143"/>
                  </a:cubicBezTo>
                  <a:cubicBezTo>
                    <a:pt x="524" y="4965"/>
                    <a:pt x="1" y="6131"/>
                    <a:pt x="60" y="7513"/>
                  </a:cubicBezTo>
                  <a:cubicBezTo>
                    <a:pt x="120" y="9108"/>
                    <a:pt x="917" y="10025"/>
                    <a:pt x="2417" y="10334"/>
                  </a:cubicBezTo>
                  <a:cubicBezTo>
                    <a:pt x="3453" y="10513"/>
                    <a:pt x="3453" y="10537"/>
                    <a:pt x="3441" y="11680"/>
                  </a:cubicBezTo>
                  <a:cubicBezTo>
                    <a:pt x="3418" y="12478"/>
                    <a:pt x="3560" y="13299"/>
                    <a:pt x="3894" y="14061"/>
                  </a:cubicBezTo>
                  <a:cubicBezTo>
                    <a:pt x="4489" y="15430"/>
                    <a:pt x="5418" y="16454"/>
                    <a:pt x="6942" y="16799"/>
                  </a:cubicBezTo>
                  <a:cubicBezTo>
                    <a:pt x="7369" y="16892"/>
                    <a:pt x="7791" y="16942"/>
                    <a:pt x="8203" y="16942"/>
                  </a:cubicBezTo>
                  <a:cubicBezTo>
                    <a:pt x="9168" y="16942"/>
                    <a:pt x="10084" y="16668"/>
                    <a:pt x="10919" y="16026"/>
                  </a:cubicBezTo>
                  <a:cubicBezTo>
                    <a:pt x="11097" y="15871"/>
                    <a:pt x="11288" y="15740"/>
                    <a:pt x="11466" y="15597"/>
                  </a:cubicBezTo>
                  <a:cubicBezTo>
                    <a:pt x="11647" y="15460"/>
                    <a:pt x="11752" y="15388"/>
                    <a:pt x="11858" y="15388"/>
                  </a:cubicBezTo>
                  <a:cubicBezTo>
                    <a:pt x="11954" y="15388"/>
                    <a:pt x="12051" y="15448"/>
                    <a:pt x="12204" y="15573"/>
                  </a:cubicBezTo>
                  <a:cubicBezTo>
                    <a:pt x="12669" y="15930"/>
                    <a:pt x="13181" y="16168"/>
                    <a:pt x="13728" y="16335"/>
                  </a:cubicBezTo>
                  <a:cubicBezTo>
                    <a:pt x="14328" y="16517"/>
                    <a:pt x="14933" y="16593"/>
                    <a:pt x="15540" y="16593"/>
                  </a:cubicBezTo>
                  <a:cubicBezTo>
                    <a:pt x="15884" y="16593"/>
                    <a:pt x="16229" y="16569"/>
                    <a:pt x="16574" y="16526"/>
                  </a:cubicBezTo>
                  <a:cubicBezTo>
                    <a:pt x="18193" y="16311"/>
                    <a:pt x="19396" y="15478"/>
                    <a:pt x="20086" y="13942"/>
                  </a:cubicBezTo>
                  <a:cubicBezTo>
                    <a:pt x="20170" y="13751"/>
                    <a:pt x="20241" y="13549"/>
                    <a:pt x="20336" y="13370"/>
                  </a:cubicBezTo>
                  <a:cubicBezTo>
                    <a:pt x="20534" y="12966"/>
                    <a:pt x="20664" y="12833"/>
                    <a:pt x="20961" y="12833"/>
                  </a:cubicBezTo>
                  <a:cubicBezTo>
                    <a:pt x="21058" y="12833"/>
                    <a:pt x="21173" y="12847"/>
                    <a:pt x="21313" y="12870"/>
                  </a:cubicBezTo>
                  <a:cubicBezTo>
                    <a:pt x="21456" y="12882"/>
                    <a:pt x="21575" y="12930"/>
                    <a:pt x="21694" y="12954"/>
                  </a:cubicBezTo>
                  <a:cubicBezTo>
                    <a:pt x="21983" y="13001"/>
                    <a:pt x="22267" y="13024"/>
                    <a:pt x="22546" y="13024"/>
                  </a:cubicBezTo>
                  <a:cubicBezTo>
                    <a:pt x="23474" y="13024"/>
                    <a:pt x="24349" y="12767"/>
                    <a:pt x="25182" y="12263"/>
                  </a:cubicBezTo>
                  <a:cubicBezTo>
                    <a:pt x="27075" y="11108"/>
                    <a:pt x="27897" y="8013"/>
                    <a:pt x="25944" y="6155"/>
                  </a:cubicBezTo>
                  <a:cubicBezTo>
                    <a:pt x="25018" y="5283"/>
                    <a:pt x="23981" y="4651"/>
                    <a:pt x="22707" y="4651"/>
                  </a:cubicBezTo>
                  <a:cubicBezTo>
                    <a:pt x="22590" y="4651"/>
                    <a:pt x="22470" y="4656"/>
                    <a:pt x="22349" y="4667"/>
                  </a:cubicBezTo>
                  <a:cubicBezTo>
                    <a:pt x="22279" y="4674"/>
                    <a:pt x="22214" y="4678"/>
                    <a:pt x="22152" y="4678"/>
                  </a:cubicBezTo>
                  <a:cubicBezTo>
                    <a:pt x="21700" y="4678"/>
                    <a:pt x="21427" y="4482"/>
                    <a:pt x="21217" y="4000"/>
                  </a:cubicBezTo>
                  <a:cubicBezTo>
                    <a:pt x="20622" y="2691"/>
                    <a:pt x="19646" y="1702"/>
                    <a:pt x="18372" y="1036"/>
                  </a:cubicBezTo>
                  <a:cubicBezTo>
                    <a:pt x="17097" y="368"/>
                    <a:pt x="15753" y="1"/>
                    <a:pt x="1433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78" name="Google Shape;678;p16"/>
            <p:cNvSpPr/>
            <p:nvPr/>
          </p:nvSpPr>
          <p:spPr>
            <a:xfrm>
              <a:off x="6096075" y="734650"/>
              <a:ext cx="703075" cy="447625"/>
            </a:xfrm>
            <a:custGeom>
              <a:avLst/>
              <a:gdLst/>
              <a:ahLst/>
              <a:cxnLst/>
              <a:rect l="l" t="t" r="r" b="b"/>
              <a:pathLst>
                <a:path w="28123" h="17905" extrusionOk="0">
                  <a:moveTo>
                    <a:pt x="14866" y="931"/>
                  </a:moveTo>
                  <a:cubicBezTo>
                    <a:pt x="16123" y="931"/>
                    <a:pt x="17387" y="1262"/>
                    <a:pt x="18610" y="1903"/>
                  </a:cubicBezTo>
                  <a:cubicBezTo>
                    <a:pt x="19836" y="2558"/>
                    <a:pt x="20705" y="3486"/>
                    <a:pt x="21241" y="4665"/>
                  </a:cubicBezTo>
                  <a:cubicBezTo>
                    <a:pt x="21542" y="5300"/>
                    <a:pt x="21980" y="5604"/>
                    <a:pt x="22632" y="5604"/>
                  </a:cubicBezTo>
                  <a:cubicBezTo>
                    <a:pt x="22702" y="5604"/>
                    <a:pt x="22774" y="5601"/>
                    <a:pt x="22848" y="5594"/>
                  </a:cubicBezTo>
                  <a:cubicBezTo>
                    <a:pt x="22973" y="5581"/>
                    <a:pt x="23096" y="5574"/>
                    <a:pt x="23217" y="5574"/>
                  </a:cubicBezTo>
                  <a:cubicBezTo>
                    <a:pt x="24218" y="5574"/>
                    <a:pt x="25111" y="6016"/>
                    <a:pt x="26099" y="6951"/>
                  </a:cubicBezTo>
                  <a:cubicBezTo>
                    <a:pt x="26825" y="7653"/>
                    <a:pt x="27158" y="8582"/>
                    <a:pt x="27051" y="9630"/>
                  </a:cubicBezTo>
                  <a:cubicBezTo>
                    <a:pt x="26932" y="10761"/>
                    <a:pt x="26301" y="11785"/>
                    <a:pt x="25420" y="12321"/>
                  </a:cubicBezTo>
                  <a:cubicBezTo>
                    <a:pt x="24661" y="12796"/>
                    <a:pt x="23867" y="13026"/>
                    <a:pt x="23021" y="13026"/>
                  </a:cubicBezTo>
                  <a:cubicBezTo>
                    <a:pt x="22766" y="13026"/>
                    <a:pt x="22506" y="13005"/>
                    <a:pt x="22241" y="12964"/>
                  </a:cubicBezTo>
                  <a:cubicBezTo>
                    <a:pt x="22193" y="12964"/>
                    <a:pt x="22134" y="12952"/>
                    <a:pt x="22086" y="12940"/>
                  </a:cubicBezTo>
                  <a:lnTo>
                    <a:pt x="21872" y="12892"/>
                  </a:lnTo>
                  <a:cubicBezTo>
                    <a:pt x="21720" y="12869"/>
                    <a:pt x="21584" y="12856"/>
                    <a:pt x="21462" y="12856"/>
                  </a:cubicBezTo>
                  <a:cubicBezTo>
                    <a:pt x="20962" y="12856"/>
                    <a:pt x="20683" y="13071"/>
                    <a:pt x="20396" y="13654"/>
                  </a:cubicBezTo>
                  <a:cubicBezTo>
                    <a:pt x="20324" y="13797"/>
                    <a:pt x="20265" y="13928"/>
                    <a:pt x="20205" y="14083"/>
                  </a:cubicBezTo>
                  <a:lnTo>
                    <a:pt x="20122" y="14249"/>
                  </a:lnTo>
                  <a:cubicBezTo>
                    <a:pt x="19526" y="15595"/>
                    <a:pt x="18502" y="16357"/>
                    <a:pt x="16990" y="16559"/>
                  </a:cubicBezTo>
                  <a:cubicBezTo>
                    <a:pt x="16664" y="16605"/>
                    <a:pt x="16342" y="16627"/>
                    <a:pt x="16028" y="16627"/>
                  </a:cubicBezTo>
                  <a:cubicBezTo>
                    <a:pt x="15438" y="16627"/>
                    <a:pt x="14871" y="16548"/>
                    <a:pt x="14335" y="16393"/>
                  </a:cubicBezTo>
                  <a:cubicBezTo>
                    <a:pt x="13811" y="16226"/>
                    <a:pt x="13359" y="16000"/>
                    <a:pt x="12966" y="15702"/>
                  </a:cubicBezTo>
                  <a:cubicBezTo>
                    <a:pt x="12715" y="15507"/>
                    <a:pt x="12513" y="15421"/>
                    <a:pt x="12322" y="15421"/>
                  </a:cubicBezTo>
                  <a:cubicBezTo>
                    <a:pt x="12106" y="15421"/>
                    <a:pt x="11903" y="15531"/>
                    <a:pt x="11656" y="15714"/>
                  </a:cubicBezTo>
                  <a:lnTo>
                    <a:pt x="11299" y="15988"/>
                  </a:lnTo>
                  <a:lnTo>
                    <a:pt x="11097" y="16154"/>
                  </a:lnTo>
                  <a:cubicBezTo>
                    <a:pt x="10381" y="16702"/>
                    <a:pt x="9587" y="16969"/>
                    <a:pt x="8683" y="16969"/>
                  </a:cubicBezTo>
                  <a:cubicBezTo>
                    <a:pt x="8309" y="16969"/>
                    <a:pt x="7916" y="16924"/>
                    <a:pt x="7501" y="16833"/>
                  </a:cubicBezTo>
                  <a:cubicBezTo>
                    <a:pt x="6287" y="16547"/>
                    <a:pt x="5394" y="15750"/>
                    <a:pt x="4786" y="14369"/>
                  </a:cubicBezTo>
                  <a:cubicBezTo>
                    <a:pt x="4489" y="13678"/>
                    <a:pt x="4334" y="12916"/>
                    <a:pt x="4370" y="12190"/>
                  </a:cubicBezTo>
                  <a:lnTo>
                    <a:pt x="4370" y="12178"/>
                  </a:lnTo>
                  <a:cubicBezTo>
                    <a:pt x="4382" y="10809"/>
                    <a:pt x="4227" y="10594"/>
                    <a:pt x="2965" y="10344"/>
                  </a:cubicBezTo>
                  <a:cubicBezTo>
                    <a:pt x="1667" y="10082"/>
                    <a:pt x="1048" y="9320"/>
                    <a:pt x="988" y="7951"/>
                  </a:cubicBezTo>
                  <a:cubicBezTo>
                    <a:pt x="941" y="6701"/>
                    <a:pt x="1405" y="5701"/>
                    <a:pt x="2381" y="4975"/>
                  </a:cubicBezTo>
                  <a:cubicBezTo>
                    <a:pt x="3251" y="4332"/>
                    <a:pt x="4155" y="4022"/>
                    <a:pt x="5132" y="4022"/>
                  </a:cubicBezTo>
                  <a:cubicBezTo>
                    <a:pt x="5703" y="4022"/>
                    <a:pt x="6322" y="4141"/>
                    <a:pt x="6930" y="4367"/>
                  </a:cubicBezTo>
                  <a:cubicBezTo>
                    <a:pt x="7156" y="4439"/>
                    <a:pt x="7370" y="4605"/>
                    <a:pt x="7608" y="4784"/>
                  </a:cubicBezTo>
                  <a:lnTo>
                    <a:pt x="7727" y="4867"/>
                  </a:lnTo>
                  <a:cubicBezTo>
                    <a:pt x="7869" y="4979"/>
                    <a:pt x="8114" y="5159"/>
                    <a:pt x="8404" y="5159"/>
                  </a:cubicBezTo>
                  <a:cubicBezTo>
                    <a:pt x="8455" y="5159"/>
                    <a:pt x="8507" y="5154"/>
                    <a:pt x="8561" y="5141"/>
                  </a:cubicBezTo>
                  <a:cubicBezTo>
                    <a:pt x="8870" y="5046"/>
                    <a:pt x="9037" y="4772"/>
                    <a:pt x="9168" y="4498"/>
                  </a:cubicBezTo>
                  <a:cubicBezTo>
                    <a:pt x="9513" y="3748"/>
                    <a:pt x="10049" y="3129"/>
                    <a:pt x="10525" y="2617"/>
                  </a:cubicBezTo>
                  <a:cubicBezTo>
                    <a:pt x="11430" y="1653"/>
                    <a:pt x="12597" y="1117"/>
                    <a:pt x="14085" y="974"/>
                  </a:cubicBezTo>
                  <a:cubicBezTo>
                    <a:pt x="14345" y="945"/>
                    <a:pt x="14606" y="931"/>
                    <a:pt x="14866" y="931"/>
                  </a:cubicBezTo>
                  <a:close/>
                  <a:moveTo>
                    <a:pt x="14849" y="1"/>
                  </a:moveTo>
                  <a:cubicBezTo>
                    <a:pt x="14563" y="1"/>
                    <a:pt x="14277" y="15"/>
                    <a:pt x="13990" y="45"/>
                  </a:cubicBezTo>
                  <a:cubicBezTo>
                    <a:pt x="12287" y="224"/>
                    <a:pt x="10930" y="855"/>
                    <a:pt x="9859" y="1998"/>
                  </a:cubicBezTo>
                  <a:cubicBezTo>
                    <a:pt x="9335" y="2558"/>
                    <a:pt x="8739" y="3260"/>
                    <a:pt x="8335" y="4129"/>
                  </a:cubicBezTo>
                  <a:cubicBezTo>
                    <a:pt x="8335" y="4129"/>
                    <a:pt x="8323" y="4141"/>
                    <a:pt x="8323" y="4153"/>
                  </a:cubicBezTo>
                  <a:cubicBezTo>
                    <a:pt x="8323" y="4141"/>
                    <a:pt x="8311" y="4141"/>
                    <a:pt x="8299" y="4129"/>
                  </a:cubicBezTo>
                  <a:lnTo>
                    <a:pt x="8180" y="4034"/>
                  </a:lnTo>
                  <a:cubicBezTo>
                    <a:pt x="7906" y="3843"/>
                    <a:pt x="7608" y="3617"/>
                    <a:pt x="7275" y="3486"/>
                  </a:cubicBezTo>
                  <a:cubicBezTo>
                    <a:pt x="6554" y="3215"/>
                    <a:pt x="5840" y="3080"/>
                    <a:pt x="5143" y="3080"/>
                  </a:cubicBezTo>
                  <a:cubicBezTo>
                    <a:pt x="3975" y="3080"/>
                    <a:pt x="2855" y="3459"/>
                    <a:pt x="1834" y="4213"/>
                  </a:cubicBezTo>
                  <a:cubicBezTo>
                    <a:pt x="619" y="5117"/>
                    <a:pt x="0" y="6427"/>
                    <a:pt x="72" y="7975"/>
                  </a:cubicBezTo>
                  <a:cubicBezTo>
                    <a:pt x="143" y="9761"/>
                    <a:pt x="1084" y="10892"/>
                    <a:pt x="2786" y="11249"/>
                  </a:cubicBezTo>
                  <a:cubicBezTo>
                    <a:pt x="3060" y="11297"/>
                    <a:pt x="3370" y="11368"/>
                    <a:pt x="3417" y="11404"/>
                  </a:cubicBezTo>
                  <a:cubicBezTo>
                    <a:pt x="3441" y="11487"/>
                    <a:pt x="3441" y="11844"/>
                    <a:pt x="3441" y="12166"/>
                  </a:cubicBezTo>
                  <a:cubicBezTo>
                    <a:pt x="3417" y="13023"/>
                    <a:pt x="3572" y="13916"/>
                    <a:pt x="3941" y="14738"/>
                  </a:cubicBezTo>
                  <a:cubicBezTo>
                    <a:pt x="4656" y="16393"/>
                    <a:pt x="5799" y="17405"/>
                    <a:pt x="7311" y="17738"/>
                  </a:cubicBezTo>
                  <a:cubicBezTo>
                    <a:pt x="7787" y="17845"/>
                    <a:pt x="8251" y="17905"/>
                    <a:pt x="8680" y="17905"/>
                  </a:cubicBezTo>
                  <a:cubicBezTo>
                    <a:pt x="9799" y="17905"/>
                    <a:pt x="10799" y="17559"/>
                    <a:pt x="11680" y="16845"/>
                  </a:cubicBezTo>
                  <a:lnTo>
                    <a:pt x="11883" y="16690"/>
                  </a:lnTo>
                  <a:cubicBezTo>
                    <a:pt x="12002" y="16595"/>
                    <a:pt x="12109" y="16500"/>
                    <a:pt x="12228" y="16416"/>
                  </a:cubicBezTo>
                  <a:cubicBezTo>
                    <a:pt x="12276" y="16393"/>
                    <a:pt x="12299" y="16357"/>
                    <a:pt x="12335" y="16345"/>
                  </a:cubicBezTo>
                  <a:cubicBezTo>
                    <a:pt x="12347" y="16357"/>
                    <a:pt x="12371" y="16369"/>
                    <a:pt x="12406" y="16404"/>
                  </a:cubicBezTo>
                  <a:cubicBezTo>
                    <a:pt x="12895" y="16774"/>
                    <a:pt x="13430" y="17036"/>
                    <a:pt x="14073" y="17238"/>
                  </a:cubicBezTo>
                  <a:cubicBezTo>
                    <a:pt x="14689" y="17425"/>
                    <a:pt x="15341" y="17520"/>
                    <a:pt x="16018" y="17520"/>
                  </a:cubicBezTo>
                  <a:cubicBezTo>
                    <a:pt x="16375" y="17520"/>
                    <a:pt x="16739" y="17494"/>
                    <a:pt x="17109" y="17440"/>
                  </a:cubicBezTo>
                  <a:cubicBezTo>
                    <a:pt x="18943" y="17202"/>
                    <a:pt x="20253" y="16238"/>
                    <a:pt x="20979" y="14583"/>
                  </a:cubicBezTo>
                  <a:lnTo>
                    <a:pt x="21050" y="14428"/>
                  </a:lnTo>
                  <a:cubicBezTo>
                    <a:pt x="21098" y="14309"/>
                    <a:pt x="21158" y="14166"/>
                    <a:pt x="21217" y="14047"/>
                  </a:cubicBezTo>
                  <a:cubicBezTo>
                    <a:pt x="21324" y="13833"/>
                    <a:pt x="21384" y="13773"/>
                    <a:pt x="21384" y="13773"/>
                  </a:cubicBezTo>
                  <a:cubicBezTo>
                    <a:pt x="21396" y="13773"/>
                    <a:pt x="21417" y="13767"/>
                    <a:pt x="21464" y="13767"/>
                  </a:cubicBezTo>
                  <a:cubicBezTo>
                    <a:pt x="21512" y="13767"/>
                    <a:pt x="21586" y="13773"/>
                    <a:pt x="21705" y="13797"/>
                  </a:cubicBezTo>
                  <a:cubicBezTo>
                    <a:pt x="21765" y="13797"/>
                    <a:pt x="21812" y="13809"/>
                    <a:pt x="21860" y="13821"/>
                  </a:cubicBezTo>
                  <a:cubicBezTo>
                    <a:pt x="21931" y="13845"/>
                    <a:pt x="22015" y="13857"/>
                    <a:pt x="22098" y="13868"/>
                  </a:cubicBezTo>
                  <a:cubicBezTo>
                    <a:pt x="22409" y="13918"/>
                    <a:pt x="22716" y="13943"/>
                    <a:pt x="23019" y="13943"/>
                  </a:cubicBezTo>
                  <a:cubicBezTo>
                    <a:pt x="24031" y="13943"/>
                    <a:pt x="24999" y="13668"/>
                    <a:pt x="25896" y="13118"/>
                  </a:cubicBezTo>
                  <a:cubicBezTo>
                    <a:pt x="27015" y="12428"/>
                    <a:pt x="27825" y="11130"/>
                    <a:pt x="27968" y="9737"/>
                  </a:cubicBezTo>
                  <a:cubicBezTo>
                    <a:pt x="28123" y="8415"/>
                    <a:pt x="27670" y="7177"/>
                    <a:pt x="26742" y="6284"/>
                  </a:cubicBezTo>
                  <a:cubicBezTo>
                    <a:pt x="25577" y="5173"/>
                    <a:pt x="24442" y="4657"/>
                    <a:pt x="23197" y="4657"/>
                  </a:cubicBezTo>
                  <a:cubicBezTo>
                    <a:pt x="23055" y="4657"/>
                    <a:pt x="22911" y="4663"/>
                    <a:pt x="22765" y="4677"/>
                  </a:cubicBezTo>
                  <a:cubicBezTo>
                    <a:pt x="22714" y="4680"/>
                    <a:pt x="22668" y="4683"/>
                    <a:pt x="22625" y="4683"/>
                  </a:cubicBezTo>
                  <a:cubicBezTo>
                    <a:pt x="22374" y="4683"/>
                    <a:pt x="22242" y="4607"/>
                    <a:pt x="22110" y="4272"/>
                  </a:cubicBezTo>
                  <a:cubicBezTo>
                    <a:pt x="21503" y="2903"/>
                    <a:pt x="20467" y="1831"/>
                    <a:pt x="19050" y="1093"/>
                  </a:cubicBezTo>
                  <a:cubicBezTo>
                    <a:pt x="17682" y="369"/>
                    <a:pt x="16272" y="1"/>
                    <a:pt x="1484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79" name="Google Shape;679;p16"/>
            <p:cNvSpPr/>
            <p:nvPr/>
          </p:nvSpPr>
          <p:spPr>
            <a:xfrm>
              <a:off x="6357700" y="1003450"/>
              <a:ext cx="136650" cy="47850"/>
            </a:xfrm>
            <a:custGeom>
              <a:avLst/>
              <a:gdLst/>
              <a:ahLst/>
              <a:cxnLst/>
              <a:rect l="l" t="t" r="r" b="b"/>
              <a:pathLst>
                <a:path w="5466" h="1914" extrusionOk="0">
                  <a:moveTo>
                    <a:pt x="421" y="0"/>
                  </a:moveTo>
                  <a:cubicBezTo>
                    <a:pt x="354" y="0"/>
                    <a:pt x="292" y="24"/>
                    <a:pt x="227" y="68"/>
                  </a:cubicBezTo>
                  <a:cubicBezTo>
                    <a:pt x="1" y="235"/>
                    <a:pt x="36" y="521"/>
                    <a:pt x="334" y="854"/>
                  </a:cubicBezTo>
                  <a:cubicBezTo>
                    <a:pt x="953" y="1604"/>
                    <a:pt x="1811" y="1854"/>
                    <a:pt x="2644" y="1914"/>
                  </a:cubicBezTo>
                  <a:cubicBezTo>
                    <a:pt x="3561" y="1902"/>
                    <a:pt x="4430" y="1569"/>
                    <a:pt x="5001" y="1021"/>
                  </a:cubicBezTo>
                  <a:cubicBezTo>
                    <a:pt x="5168" y="878"/>
                    <a:pt x="5299" y="700"/>
                    <a:pt x="5406" y="497"/>
                  </a:cubicBezTo>
                  <a:cubicBezTo>
                    <a:pt x="5466" y="402"/>
                    <a:pt x="5454" y="199"/>
                    <a:pt x="5382" y="128"/>
                  </a:cubicBezTo>
                  <a:cubicBezTo>
                    <a:pt x="5322" y="77"/>
                    <a:pt x="5207" y="37"/>
                    <a:pt x="5106" y="37"/>
                  </a:cubicBezTo>
                  <a:cubicBezTo>
                    <a:pt x="5068" y="37"/>
                    <a:pt x="5031" y="43"/>
                    <a:pt x="5001" y="57"/>
                  </a:cubicBezTo>
                  <a:cubicBezTo>
                    <a:pt x="4799" y="128"/>
                    <a:pt x="4632" y="283"/>
                    <a:pt x="4454" y="414"/>
                  </a:cubicBezTo>
                  <a:cubicBezTo>
                    <a:pt x="3885" y="846"/>
                    <a:pt x="3313" y="1061"/>
                    <a:pt x="2749" y="1061"/>
                  </a:cubicBezTo>
                  <a:cubicBezTo>
                    <a:pt x="2133" y="1061"/>
                    <a:pt x="1526" y="804"/>
                    <a:pt x="941" y="295"/>
                  </a:cubicBezTo>
                  <a:cubicBezTo>
                    <a:pt x="706" y="90"/>
                    <a:pt x="553" y="0"/>
                    <a:pt x="42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80" name="Google Shape;680;p16"/>
            <p:cNvSpPr/>
            <p:nvPr/>
          </p:nvSpPr>
          <p:spPr>
            <a:xfrm>
              <a:off x="6339550" y="940550"/>
              <a:ext cx="20550" cy="23300"/>
            </a:xfrm>
            <a:custGeom>
              <a:avLst/>
              <a:gdLst/>
              <a:ahLst/>
              <a:cxnLst/>
              <a:rect l="l" t="t" r="r" b="b"/>
              <a:pathLst>
                <a:path w="822" h="932" extrusionOk="0">
                  <a:moveTo>
                    <a:pt x="358" y="1"/>
                  </a:moveTo>
                  <a:cubicBezTo>
                    <a:pt x="155" y="13"/>
                    <a:pt x="0" y="239"/>
                    <a:pt x="0" y="501"/>
                  </a:cubicBezTo>
                  <a:cubicBezTo>
                    <a:pt x="34" y="758"/>
                    <a:pt x="194" y="932"/>
                    <a:pt x="391" y="932"/>
                  </a:cubicBezTo>
                  <a:cubicBezTo>
                    <a:pt x="404" y="932"/>
                    <a:pt x="416" y="931"/>
                    <a:pt x="429" y="930"/>
                  </a:cubicBezTo>
                  <a:cubicBezTo>
                    <a:pt x="632" y="918"/>
                    <a:pt x="810" y="715"/>
                    <a:pt x="810" y="513"/>
                  </a:cubicBezTo>
                  <a:cubicBezTo>
                    <a:pt x="822" y="251"/>
                    <a:pt x="584" y="1"/>
                    <a:pt x="35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81" name="Google Shape;681;p16"/>
            <p:cNvSpPr/>
            <p:nvPr/>
          </p:nvSpPr>
          <p:spPr>
            <a:xfrm>
              <a:off x="6513375" y="940450"/>
              <a:ext cx="22050" cy="22875"/>
            </a:xfrm>
            <a:custGeom>
              <a:avLst/>
              <a:gdLst/>
              <a:ahLst/>
              <a:cxnLst/>
              <a:rect l="l" t="t" r="r" b="b"/>
              <a:pathLst>
                <a:path w="882" h="915" extrusionOk="0">
                  <a:moveTo>
                    <a:pt x="467" y="1"/>
                  </a:moveTo>
                  <a:cubicBezTo>
                    <a:pt x="249" y="1"/>
                    <a:pt x="46" y="182"/>
                    <a:pt x="25" y="433"/>
                  </a:cubicBezTo>
                  <a:cubicBezTo>
                    <a:pt x="1" y="672"/>
                    <a:pt x="167" y="874"/>
                    <a:pt x="370" y="910"/>
                  </a:cubicBezTo>
                  <a:cubicBezTo>
                    <a:pt x="390" y="913"/>
                    <a:pt x="410" y="914"/>
                    <a:pt x="430" y="914"/>
                  </a:cubicBezTo>
                  <a:cubicBezTo>
                    <a:pt x="655" y="914"/>
                    <a:pt x="847" y="734"/>
                    <a:pt x="858" y="493"/>
                  </a:cubicBezTo>
                  <a:cubicBezTo>
                    <a:pt x="882" y="255"/>
                    <a:pt x="727" y="64"/>
                    <a:pt x="525" y="5"/>
                  </a:cubicBezTo>
                  <a:cubicBezTo>
                    <a:pt x="505" y="2"/>
                    <a:pt x="486" y="1"/>
                    <a:pt x="46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23116422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text 2" userDrawn="1">
  <p:cSld name="Title and text 2">
    <p:spTree>
      <p:nvGrpSpPr>
        <p:cNvPr id="1" name="Shape 786"/>
        <p:cNvGrpSpPr/>
        <p:nvPr/>
      </p:nvGrpSpPr>
      <p:grpSpPr>
        <a:xfrm>
          <a:off x="0" y="0"/>
          <a:ext cx="0" cy="0"/>
          <a:chOff x="0" y="0"/>
          <a:chExt cx="0" cy="0"/>
        </a:xfrm>
      </p:grpSpPr>
      <p:grpSp>
        <p:nvGrpSpPr>
          <p:cNvPr id="787" name="Google Shape;787;p20"/>
          <p:cNvGrpSpPr/>
          <p:nvPr/>
        </p:nvGrpSpPr>
        <p:grpSpPr>
          <a:xfrm>
            <a:off x="-190527" y="-107233"/>
            <a:ext cx="12700800" cy="7072400"/>
            <a:chOff x="-142896" y="-80425"/>
            <a:chExt cx="9525600" cy="5304300"/>
          </a:xfrm>
        </p:grpSpPr>
        <p:cxnSp>
          <p:nvCxnSpPr>
            <p:cNvPr id="788" name="Google Shape;788;p20"/>
            <p:cNvCxnSpPr/>
            <p:nvPr/>
          </p:nvCxnSpPr>
          <p:spPr>
            <a:xfrm>
              <a:off x="-142896" y="51435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789" name="Google Shape;789;p20"/>
            <p:cNvCxnSpPr/>
            <p:nvPr/>
          </p:nvCxnSpPr>
          <p:spPr>
            <a:xfrm>
              <a:off x="-142896" y="41148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790" name="Google Shape;790;p20"/>
            <p:cNvCxnSpPr/>
            <p:nvPr/>
          </p:nvCxnSpPr>
          <p:spPr>
            <a:xfrm>
              <a:off x="-142896" y="30861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791" name="Google Shape;791;p20"/>
            <p:cNvCxnSpPr/>
            <p:nvPr/>
          </p:nvCxnSpPr>
          <p:spPr>
            <a:xfrm>
              <a:off x="-142896" y="20574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792" name="Google Shape;792;p20"/>
            <p:cNvCxnSpPr/>
            <p:nvPr/>
          </p:nvCxnSpPr>
          <p:spPr>
            <a:xfrm>
              <a:off x="-142896" y="10287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793" name="Google Shape;793;p20"/>
            <p:cNvCxnSpPr/>
            <p:nvPr/>
          </p:nvCxnSpPr>
          <p:spPr>
            <a:xfrm>
              <a:off x="-142896" y="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794" name="Google Shape;794;p20"/>
            <p:cNvCxnSpPr/>
            <p:nvPr/>
          </p:nvCxnSpPr>
          <p:spPr>
            <a:xfrm rot="-5400000">
              <a:off x="-26521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795" name="Google Shape;795;p20"/>
            <p:cNvCxnSpPr/>
            <p:nvPr/>
          </p:nvCxnSpPr>
          <p:spPr>
            <a:xfrm rot="-5400000">
              <a:off x="-16361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796" name="Google Shape;796;p20"/>
            <p:cNvCxnSpPr/>
            <p:nvPr/>
          </p:nvCxnSpPr>
          <p:spPr>
            <a:xfrm rot="-5400000">
              <a:off x="-6201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797" name="Google Shape;797;p20"/>
            <p:cNvCxnSpPr/>
            <p:nvPr/>
          </p:nvCxnSpPr>
          <p:spPr>
            <a:xfrm rot="-5400000">
              <a:off x="395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798" name="Google Shape;798;p20"/>
            <p:cNvCxnSpPr/>
            <p:nvPr/>
          </p:nvCxnSpPr>
          <p:spPr>
            <a:xfrm rot="-5400000">
              <a:off x="1411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799" name="Google Shape;799;p20"/>
            <p:cNvCxnSpPr/>
            <p:nvPr/>
          </p:nvCxnSpPr>
          <p:spPr>
            <a:xfrm rot="-5400000">
              <a:off x="2427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800" name="Google Shape;800;p20"/>
            <p:cNvCxnSpPr/>
            <p:nvPr/>
          </p:nvCxnSpPr>
          <p:spPr>
            <a:xfrm rot="-5400000">
              <a:off x="3443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801" name="Google Shape;801;p20"/>
            <p:cNvCxnSpPr/>
            <p:nvPr/>
          </p:nvCxnSpPr>
          <p:spPr>
            <a:xfrm rot="-5400000">
              <a:off x="4459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802" name="Google Shape;802;p20"/>
            <p:cNvCxnSpPr/>
            <p:nvPr/>
          </p:nvCxnSpPr>
          <p:spPr>
            <a:xfrm rot="-5400000">
              <a:off x="5475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803" name="Google Shape;803;p20"/>
            <p:cNvCxnSpPr/>
            <p:nvPr/>
          </p:nvCxnSpPr>
          <p:spPr>
            <a:xfrm rot="-5400000">
              <a:off x="6491850" y="2571725"/>
              <a:ext cx="5304300" cy="0"/>
            </a:xfrm>
            <a:prstGeom prst="straightConnector1">
              <a:avLst/>
            </a:prstGeom>
            <a:noFill/>
            <a:ln w="9525" cap="flat" cmpd="sng">
              <a:solidFill>
                <a:schemeClr val="lt1"/>
              </a:solidFill>
              <a:prstDash val="solid"/>
              <a:round/>
              <a:headEnd type="none" w="med" len="med"/>
              <a:tailEnd type="none" w="med" len="med"/>
            </a:ln>
          </p:spPr>
        </p:cxnSp>
      </p:grpSp>
      <p:sp>
        <p:nvSpPr>
          <p:cNvPr id="804" name="Google Shape;804;p20"/>
          <p:cNvSpPr/>
          <p:nvPr/>
        </p:nvSpPr>
        <p:spPr>
          <a:xfrm>
            <a:off x="663933" y="1033401"/>
            <a:ext cx="10864000" cy="4791200"/>
          </a:xfrm>
          <a:prstGeom prst="roundRect">
            <a:avLst>
              <a:gd name="adj" fmla="val 6471"/>
            </a:avLst>
          </a:prstGeom>
          <a:solidFill>
            <a:srgbClr val="FFFFFF"/>
          </a:solidFill>
          <a:ln w="28575" cap="flat" cmpd="sng">
            <a:solidFill>
              <a:schemeClr val="accent1"/>
            </a:solidFill>
            <a:prstDash val="solid"/>
            <a:round/>
            <a:headEnd type="none" w="sm" len="sm"/>
            <a:tailEnd type="none" w="sm" len="sm"/>
          </a:ln>
        </p:spPr>
        <p:txBody>
          <a:bodyPr spcFirstLastPara="1" wrap="square" lIns="121856" tIns="121856" rIns="121856" bIns="121856"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807" name="Google Shape;807;p20"/>
          <p:cNvGrpSpPr/>
          <p:nvPr/>
        </p:nvGrpSpPr>
        <p:grpSpPr>
          <a:xfrm>
            <a:off x="229533" y="363930"/>
            <a:ext cx="164496" cy="171836"/>
            <a:chOff x="1409475" y="641250"/>
            <a:chExt cx="118775" cy="124075"/>
          </a:xfrm>
        </p:grpSpPr>
        <p:sp>
          <p:nvSpPr>
            <p:cNvPr id="808" name="Google Shape;808;p20"/>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09" name="Google Shape;809;p20"/>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10" name="Google Shape;810;p20"/>
          <p:cNvGrpSpPr/>
          <p:nvPr/>
        </p:nvGrpSpPr>
        <p:grpSpPr>
          <a:xfrm>
            <a:off x="11898432" y="1533563"/>
            <a:ext cx="164496" cy="171836"/>
            <a:chOff x="1409475" y="641250"/>
            <a:chExt cx="118775" cy="124075"/>
          </a:xfrm>
        </p:grpSpPr>
        <p:sp>
          <p:nvSpPr>
            <p:cNvPr id="811" name="Google Shape;811;p20"/>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12" name="Google Shape;812;p20"/>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13" name="Google Shape;813;p20"/>
          <p:cNvGrpSpPr/>
          <p:nvPr/>
        </p:nvGrpSpPr>
        <p:grpSpPr>
          <a:xfrm>
            <a:off x="590133" y="147130"/>
            <a:ext cx="164496" cy="171836"/>
            <a:chOff x="1409475" y="641250"/>
            <a:chExt cx="118775" cy="124075"/>
          </a:xfrm>
        </p:grpSpPr>
        <p:sp>
          <p:nvSpPr>
            <p:cNvPr id="814" name="Google Shape;814;p20"/>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15" name="Google Shape;815;p20"/>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16" name="Google Shape;816;p20"/>
          <p:cNvGrpSpPr/>
          <p:nvPr/>
        </p:nvGrpSpPr>
        <p:grpSpPr>
          <a:xfrm>
            <a:off x="10420799" y="6546063"/>
            <a:ext cx="164496" cy="171836"/>
            <a:chOff x="1409475" y="641250"/>
            <a:chExt cx="118775" cy="124075"/>
          </a:xfrm>
        </p:grpSpPr>
        <p:sp>
          <p:nvSpPr>
            <p:cNvPr id="817" name="Google Shape;817;p20"/>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18" name="Google Shape;818;p20"/>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19" name="Google Shape;819;p20"/>
          <p:cNvGrpSpPr/>
          <p:nvPr/>
        </p:nvGrpSpPr>
        <p:grpSpPr>
          <a:xfrm>
            <a:off x="517045" y="6359884"/>
            <a:ext cx="468771" cy="417869"/>
            <a:chOff x="725750" y="910150"/>
            <a:chExt cx="253025" cy="225550"/>
          </a:xfrm>
        </p:grpSpPr>
        <p:sp>
          <p:nvSpPr>
            <p:cNvPr id="820" name="Google Shape;820;p20"/>
            <p:cNvSpPr/>
            <p:nvPr/>
          </p:nvSpPr>
          <p:spPr>
            <a:xfrm>
              <a:off x="725750" y="910150"/>
              <a:ext cx="253025" cy="225550"/>
            </a:xfrm>
            <a:custGeom>
              <a:avLst/>
              <a:gdLst/>
              <a:ahLst/>
              <a:cxnLst/>
              <a:rect l="l" t="t" r="r" b="b"/>
              <a:pathLst>
                <a:path w="10121" h="9022" extrusionOk="0">
                  <a:moveTo>
                    <a:pt x="2638" y="761"/>
                  </a:moveTo>
                  <a:cubicBezTo>
                    <a:pt x="3244" y="761"/>
                    <a:pt x="3761" y="1061"/>
                    <a:pt x="4156" y="1574"/>
                  </a:cubicBezTo>
                  <a:cubicBezTo>
                    <a:pt x="4334" y="1788"/>
                    <a:pt x="4430" y="2062"/>
                    <a:pt x="4573" y="2312"/>
                  </a:cubicBezTo>
                  <a:cubicBezTo>
                    <a:pt x="4620" y="2419"/>
                    <a:pt x="4644" y="2550"/>
                    <a:pt x="4704" y="2669"/>
                  </a:cubicBezTo>
                  <a:cubicBezTo>
                    <a:pt x="4797" y="2850"/>
                    <a:pt x="4913" y="2943"/>
                    <a:pt x="5048" y="2943"/>
                  </a:cubicBezTo>
                  <a:cubicBezTo>
                    <a:pt x="5136" y="2943"/>
                    <a:pt x="5232" y="2904"/>
                    <a:pt x="5335" y="2824"/>
                  </a:cubicBezTo>
                  <a:cubicBezTo>
                    <a:pt x="5525" y="2657"/>
                    <a:pt x="5704" y="2467"/>
                    <a:pt x="5906" y="2312"/>
                  </a:cubicBezTo>
                  <a:cubicBezTo>
                    <a:pt x="6382" y="1968"/>
                    <a:pt x="6880" y="1770"/>
                    <a:pt x="7417" y="1770"/>
                  </a:cubicBezTo>
                  <a:cubicBezTo>
                    <a:pt x="7659" y="1770"/>
                    <a:pt x="7909" y="1810"/>
                    <a:pt x="8168" y="1895"/>
                  </a:cubicBezTo>
                  <a:cubicBezTo>
                    <a:pt x="8835" y="2122"/>
                    <a:pt x="9121" y="2538"/>
                    <a:pt x="9097" y="3241"/>
                  </a:cubicBezTo>
                  <a:cubicBezTo>
                    <a:pt x="9073" y="3753"/>
                    <a:pt x="8883" y="4205"/>
                    <a:pt x="8537" y="4574"/>
                  </a:cubicBezTo>
                  <a:cubicBezTo>
                    <a:pt x="8025" y="5146"/>
                    <a:pt x="7502" y="5741"/>
                    <a:pt x="6918" y="6241"/>
                  </a:cubicBezTo>
                  <a:cubicBezTo>
                    <a:pt x="6192" y="6848"/>
                    <a:pt x="5406" y="7384"/>
                    <a:pt x="4632" y="7956"/>
                  </a:cubicBezTo>
                  <a:cubicBezTo>
                    <a:pt x="4418" y="8087"/>
                    <a:pt x="4180" y="8182"/>
                    <a:pt x="3918" y="8313"/>
                  </a:cubicBezTo>
                  <a:cubicBezTo>
                    <a:pt x="2906" y="7241"/>
                    <a:pt x="1882" y="6253"/>
                    <a:pt x="1286" y="4943"/>
                  </a:cubicBezTo>
                  <a:cubicBezTo>
                    <a:pt x="882" y="4086"/>
                    <a:pt x="632" y="3193"/>
                    <a:pt x="894" y="2241"/>
                  </a:cubicBezTo>
                  <a:cubicBezTo>
                    <a:pt x="1096" y="1526"/>
                    <a:pt x="1477" y="943"/>
                    <a:pt x="2251" y="800"/>
                  </a:cubicBezTo>
                  <a:cubicBezTo>
                    <a:pt x="2384" y="774"/>
                    <a:pt x="2513" y="761"/>
                    <a:pt x="2638" y="761"/>
                  </a:cubicBezTo>
                  <a:close/>
                  <a:moveTo>
                    <a:pt x="2568" y="0"/>
                  </a:moveTo>
                  <a:cubicBezTo>
                    <a:pt x="1726" y="0"/>
                    <a:pt x="954" y="457"/>
                    <a:pt x="489" y="1276"/>
                  </a:cubicBezTo>
                  <a:cubicBezTo>
                    <a:pt x="394" y="1479"/>
                    <a:pt x="298" y="1693"/>
                    <a:pt x="227" y="1907"/>
                  </a:cubicBezTo>
                  <a:cubicBezTo>
                    <a:pt x="13" y="2562"/>
                    <a:pt x="1" y="3241"/>
                    <a:pt x="167" y="3908"/>
                  </a:cubicBezTo>
                  <a:cubicBezTo>
                    <a:pt x="644" y="5932"/>
                    <a:pt x="1918" y="7432"/>
                    <a:pt x="3453" y="8753"/>
                  </a:cubicBezTo>
                  <a:cubicBezTo>
                    <a:pt x="3648" y="8936"/>
                    <a:pt x="3844" y="9022"/>
                    <a:pt x="4046" y="9022"/>
                  </a:cubicBezTo>
                  <a:cubicBezTo>
                    <a:pt x="4215" y="9022"/>
                    <a:pt x="4389" y="8962"/>
                    <a:pt x="4573" y="8849"/>
                  </a:cubicBezTo>
                  <a:cubicBezTo>
                    <a:pt x="6144" y="7896"/>
                    <a:pt x="7597" y="6765"/>
                    <a:pt x="8811" y="5384"/>
                  </a:cubicBezTo>
                  <a:cubicBezTo>
                    <a:pt x="9168" y="4979"/>
                    <a:pt x="9466" y="4515"/>
                    <a:pt x="9645" y="3991"/>
                  </a:cubicBezTo>
                  <a:cubicBezTo>
                    <a:pt x="10121" y="2586"/>
                    <a:pt x="9466" y="1419"/>
                    <a:pt x="8025" y="1133"/>
                  </a:cubicBezTo>
                  <a:cubicBezTo>
                    <a:pt x="7823" y="1092"/>
                    <a:pt x="7623" y="1072"/>
                    <a:pt x="7426" y="1072"/>
                  </a:cubicBezTo>
                  <a:cubicBezTo>
                    <a:pt x="6881" y="1072"/>
                    <a:pt x="6357" y="1226"/>
                    <a:pt x="5858" y="1514"/>
                  </a:cubicBezTo>
                  <a:cubicBezTo>
                    <a:pt x="5656" y="1610"/>
                    <a:pt x="5466" y="1729"/>
                    <a:pt x="5239" y="1872"/>
                  </a:cubicBezTo>
                  <a:cubicBezTo>
                    <a:pt x="5096" y="1645"/>
                    <a:pt x="4977" y="1455"/>
                    <a:pt x="4858" y="1253"/>
                  </a:cubicBezTo>
                  <a:cubicBezTo>
                    <a:pt x="4513" y="776"/>
                    <a:pt x="4084" y="419"/>
                    <a:pt x="3549" y="205"/>
                  </a:cubicBezTo>
                  <a:cubicBezTo>
                    <a:pt x="3220" y="67"/>
                    <a:pt x="2889" y="0"/>
                    <a:pt x="256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21" name="Google Shape;821;p20"/>
            <p:cNvSpPr/>
            <p:nvPr/>
          </p:nvSpPr>
          <p:spPr>
            <a:xfrm>
              <a:off x="741525" y="929150"/>
              <a:ext cx="212250" cy="188825"/>
            </a:xfrm>
            <a:custGeom>
              <a:avLst/>
              <a:gdLst/>
              <a:ahLst/>
              <a:cxnLst/>
              <a:rect l="l" t="t" r="r" b="b"/>
              <a:pathLst>
                <a:path w="8490" h="7553" extrusionOk="0">
                  <a:moveTo>
                    <a:pt x="2007" y="1"/>
                  </a:moveTo>
                  <a:cubicBezTo>
                    <a:pt x="1882" y="1"/>
                    <a:pt x="1753" y="14"/>
                    <a:pt x="1620" y="40"/>
                  </a:cubicBezTo>
                  <a:cubicBezTo>
                    <a:pt x="846" y="183"/>
                    <a:pt x="465" y="766"/>
                    <a:pt x="263" y="1481"/>
                  </a:cubicBezTo>
                  <a:cubicBezTo>
                    <a:pt x="1" y="2433"/>
                    <a:pt x="251" y="3326"/>
                    <a:pt x="655" y="4183"/>
                  </a:cubicBezTo>
                  <a:cubicBezTo>
                    <a:pt x="1251" y="5493"/>
                    <a:pt x="2275" y="6481"/>
                    <a:pt x="3287" y="7553"/>
                  </a:cubicBezTo>
                  <a:cubicBezTo>
                    <a:pt x="3549" y="7422"/>
                    <a:pt x="3787" y="7327"/>
                    <a:pt x="4001" y="7196"/>
                  </a:cubicBezTo>
                  <a:cubicBezTo>
                    <a:pt x="4775" y="6624"/>
                    <a:pt x="5561" y="6088"/>
                    <a:pt x="6287" y="5481"/>
                  </a:cubicBezTo>
                  <a:cubicBezTo>
                    <a:pt x="6871" y="4981"/>
                    <a:pt x="7394" y="4386"/>
                    <a:pt x="7906" y="3814"/>
                  </a:cubicBezTo>
                  <a:cubicBezTo>
                    <a:pt x="8252" y="3445"/>
                    <a:pt x="8442" y="2993"/>
                    <a:pt x="8466" y="2481"/>
                  </a:cubicBezTo>
                  <a:cubicBezTo>
                    <a:pt x="8490" y="1778"/>
                    <a:pt x="8204" y="1362"/>
                    <a:pt x="7537" y="1135"/>
                  </a:cubicBezTo>
                  <a:cubicBezTo>
                    <a:pt x="7278" y="1050"/>
                    <a:pt x="7028" y="1010"/>
                    <a:pt x="6786" y="1010"/>
                  </a:cubicBezTo>
                  <a:cubicBezTo>
                    <a:pt x="6249" y="1010"/>
                    <a:pt x="5751" y="1208"/>
                    <a:pt x="5275" y="1552"/>
                  </a:cubicBezTo>
                  <a:cubicBezTo>
                    <a:pt x="5073" y="1707"/>
                    <a:pt x="4894" y="1897"/>
                    <a:pt x="4704" y="2064"/>
                  </a:cubicBezTo>
                  <a:cubicBezTo>
                    <a:pt x="4601" y="2144"/>
                    <a:pt x="4505" y="2183"/>
                    <a:pt x="4417" y="2183"/>
                  </a:cubicBezTo>
                  <a:cubicBezTo>
                    <a:pt x="4282" y="2183"/>
                    <a:pt x="4166" y="2090"/>
                    <a:pt x="4073" y="1909"/>
                  </a:cubicBezTo>
                  <a:cubicBezTo>
                    <a:pt x="4013" y="1790"/>
                    <a:pt x="3989" y="1659"/>
                    <a:pt x="3942" y="1552"/>
                  </a:cubicBezTo>
                  <a:cubicBezTo>
                    <a:pt x="3799" y="1302"/>
                    <a:pt x="3703" y="1028"/>
                    <a:pt x="3525" y="814"/>
                  </a:cubicBezTo>
                  <a:cubicBezTo>
                    <a:pt x="3130" y="301"/>
                    <a:pt x="2613" y="1"/>
                    <a:pt x="200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22" name="Google Shape;822;p20"/>
          <p:cNvGrpSpPr/>
          <p:nvPr/>
        </p:nvGrpSpPr>
        <p:grpSpPr>
          <a:xfrm>
            <a:off x="358668" y="3871302"/>
            <a:ext cx="364367" cy="392433"/>
            <a:chOff x="713250" y="2576650"/>
            <a:chExt cx="273275" cy="294325"/>
          </a:xfrm>
        </p:grpSpPr>
        <p:sp>
          <p:nvSpPr>
            <p:cNvPr id="823" name="Google Shape;823;p20"/>
            <p:cNvSpPr/>
            <p:nvPr/>
          </p:nvSpPr>
          <p:spPr>
            <a:xfrm>
              <a:off x="713250" y="2576650"/>
              <a:ext cx="273275" cy="294325"/>
            </a:xfrm>
            <a:custGeom>
              <a:avLst/>
              <a:gdLst/>
              <a:ahLst/>
              <a:cxnLst/>
              <a:rect l="l" t="t" r="r" b="b"/>
              <a:pathLst>
                <a:path w="10931" h="11773" extrusionOk="0">
                  <a:moveTo>
                    <a:pt x="4739" y="1065"/>
                  </a:moveTo>
                  <a:cubicBezTo>
                    <a:pt x="4894" y="1172"/>
                    <a:pt x="5049" y="1244"/>
                    <a:pt x="5156" y="1375"/>
                  </a:cubicBezTo>
                  <a:cubicBezTo>
                    <a:pt x="5382" y="1660"/>
                    <a:pt x="5585" y="1958"/>
                    <a:pt x="5799" y="2256"/>
                  </a:cubicBezTo>
                  <a:cubicBezTo>
                    <a:pt x="6137" y="2751"/>
                    <a:pt x="6344" y="2943"/>
                    <a:pt x="6724" y="2943"/>
                  </a:cubicBezTo>
                  <a:cubicBezTo>
                    <a:pt x="6893" y="2943"/>
                    <a:pt x="7095" y="2905"/>
                    <a:pt x="7359" y="2839"/>
                  </a:cubicBezTo>
                  <a:cubicBezTo>
                    <a:pt x="7656" y="2756"/>
                    <a:pt x="7954" y="2660"/>
                    <a:pt x="8252" y="2577"/>
                  </a:cubicBezTo>
                  <a:cubicBezTo>
                    <a:pt x="8496" y="2516"/>
                    <a:pt x="8659" y="2486"/>
                    <a:pt x="8827" y="2486"/>
                  </a:cubicBezTo>
                  <a:cubicBezTo>
                    <a:pt x="8987" y="2486"/>
                    <a:pt x="9151" y="2513"/>
                    <a:pt x="9395" y="2565"/>
                  </a:cubicBezTo>
                  <a:cubicBezTo>
                    <a:pt x="9549" y="2756"/>
                    <a:pt x="9478" y="2970"/>
                    <a:pt x="9383" y="3149"/>
                  </a:cubicBezTo>
                  <a:cubicBezTo>
                    <a:pt x="9204" y="3518"/>
                    <a:pt x="9025" y="3911"/>
                    <a:pt x="8799" y="4244"/>
                  </a:cubicBezTo>
                  <a:cubicBezTo>
                    <a:pt x="8347" y="4923"/>
                    <a:pt x="8406" y="5542"/>
                    <a:pt x="8847" y="6185"/>
                  </a:cubicBezTo>
                  <a:cubicBezTo>
                    <a:pt x="9121" y="6554"/>
                    <a:pt x="9335" y="6970"/>
                    <a:pt x="9549" y="7387"/>
                  </a:cubicBezTo>
                  <a:cubicBezTo>
                    <a:pt x="9740" y="7744"/>
                    <a:pt x="9930" y="8113"/>
                    <a:pt x="9907" y="8590"/>
                  </a:cubicBezTo>
                  <a:cubicBezTo>
                    <a:pt x="9795" y="8590"/>
                    <a:pt x="9684" y="8606"/>
                    <a:pt x="9584" y="8606"/>
                  </a:cubicBezTo>
                  <a:cubicBezTo>
                    <a:pt x="9533" y="8606"/>
                    <a:pt x="9486" y="8602"/>
                    <a:pt x="9442" y="8590"/>
                  </a:cubicBezTo>
                  <a:cubicBezTo>
                    <a:pt x="8621" y="8399"/>
                    <a:pt x="7775" y="8221"/>
                    <a:pt x="6978" y="7959"/>
                  </a:cubicBezTo>
                  <a:cubicBezTo>
                    <a:pt x="6774" y="7888"/>
                    <a:pt x="6584" y="7854"/>
                    <a:pt x="6406" y="7854"/>
                  </a:cubicBezTo>
                  <a:cubicBezTo>
                    <a:pt x="6011" y="7854"/>
                    <a:pt x="5674" y="8024"/>
                    <a:pt x="5370" y="8352"/>
                  </a:cubicBezTo>
                  <a:cubicBezTo>
                    <a:pt x="4858" y="8911"/>
                    <a:pt x="4358" y="9471"/>
                    <a:pt x="3834" y="10007"/>
                  </a:cubicBezTo>
                  <a:cubicBezTo>
                    <a:pt x="3608" y="10245"/>
                    <a:pt x="3406" y="10519"/>
                    <a:pt x="3060" y="10673"/>
                  </a:cubicBezTo>
                  <a:cubicBezTo>
                    <a:pt x="2906" y="10364"/>
                    <a:pt x="2894" y="10054"/>
                    <a:pt x="2894" y="9757"/>
                  </a:cubicBezTo>
                  <a:cubicBezTo>
                    <a:pt x="2894" y="9233"/>
                    <a:pt x="2929" y="8733"/>
                    <a:pt x="2953" y="8209"/>
                  </a:cubicBezTo>
                  <a:cubicBezTo>
                    <a:pt x="2977" y="7971"/>
                    <a:pt x="3001" y="7744"/>
                    <a:pt x="2989" y="7506"/>
                  </a:cubicBezTo>
                  <a:cubicBezTo>
                    <a:pt x="2953" y="7018"/>
                    <a:pt x="2703" y="6768"/>
                    <a:pt x="2215" y="6685"/>
                  </a:cubicBezTo>
                  <a:cubicBezTo>
                    <a:pt x="1929" y="6649"/>
                    <a:pt x="1644" y="6625"/>
                    <a:pt x="1370" y="6589"/>
                  </a:cubicBezTo>
                  <a:cubicBezTo>
                    <a:pt x="1322" y="6566"/>
                    <a:pt x="1275" y="6530"/>
                    <a:pt x="1215" y="6482"/>
                  </a:cubicBezTo>
                  <a:cubicBezTo>
                    <a:pt x="1346" y="6197"/>
                    <a:pt x="1608" y="6066"/>
                    <a:pt x="1858" y="5911"/>
                  </a:cubicBezTo>
                  <a:cubicBezTo>
                    <a:pt x="2275" y="5673"/>
                    <a:pt x="2703" y="5435"/>
                    <a:pt x="3144" y="5232"/>
                  </a:cubicBezTo>
                  <a:cubicBezTo>
                    <a:pt x="3668" y="4982"/>
                    <a:pt x="3918" y="4625"/>
                    <a:pt x="3953" y="4030"/>
                  </a:cubicBezTo>
                  <a:cubicBezTo>
                    <a:pt x="4001" y="3315"/>
                    <a:pt x="4144" y="2601"/>
                    <a:pt x="4275" y="1887"/>
                  </a:cubicBezTo>
                  <a:cubicBezTo>
                    <a:pt x="4334" y="1601"/>
                    <a:pt x="4418" y="1267"/>
                    <a:pt x="4739" y="1065"/>
                  </a:cubicBezTo>
                  <a:close/>
                  <a:moveTo>
                    <a:pt x="4667" y="0"/>
                  </a:moveTo>
                  <a:cubicBezTo>
                    <a:pt x="4298" y="0"/>
                    <a:pt x="3961" y="223"/>
                    <a:pt x="3691" y="648"/>
                  </a:cubicBezTo>
                  <a:cubicBezTo>
                    <a:pt x="3584" y="803"/>
                    <a:pt x="3477" y="1005"/>
                    <a:pt x="3418" y="1196"/>
                  </a:cubicBezTo>
                  <a:cubicBezTo>
                    <a:pt x="3299" y="1577"/>
                    <a:pt x="3168" y="1982"/>
                    <a:pt x="3096" y="2387"/>
                  </a:cubicBezTo>
                  <a:cubicBezTo>
                    <a:pt x="2989" y="2970"/>
                    <a:pt x="2929" y="3565"/>
                    <a:pt x="2822" y="4256"/>
                  </a:cubicBezTo>
                  <a:cubicBezTo>
                    <a:pt x="2560" y="4399"/>
                    <a:pt x="2275" y="4530"/>
                    <a:pt x="2025" y="4708"/>
                  </a:cubicBezTo>
                  <a:cubicBezTo>
                    <a:pt x="1608" y="4958"/>
                    <a:pt x="1191" y="5208"/>
                    <a:pt x="786" y="5494"/>
                  </a:cubicBezTo>
                  <a:cubicBezTo>
                    <a:pt x="489" y="5708"/>
                    <a:pt x="262" y="6006"/>
                    <a:pt x="143" y="6363"/>
                  </a:cubicBezTo>
                  <a:cubicBezTo>
                    <a:pt x="1" y="6804"/>
                    <a:pt x="132" y="7197"/>
                    <a:pt x="548" y="7399"/>
                  </a:cubicBezTo>
                  <a:cubicBezTo>
                    <a:pt x="739" y="7506"/>
                    <a:pt x="977" y="7554"/>
                    <a:pt x="1203" y="7613"/>
                  </a:cubicBezTo>
                  <a:cubicBezTo>
                    <a:pt x="1405" y="7673"/>
                    <a:pt x="1632" y="7697"/>
                    <a:pt x="1882" y="7756"/>
                  </a:cubicBezTo>
                  <a:cubicBezTo>
                    <a:pt x="1882" y="8066"/>
                    <a:pt x="1870" y="8352"/>
                    <a:pt x="1882" y="8637"/>
                  </a:cubicBezTo>
                  <a:cubicBezTo>
                    <a:pt x="1917" y="9280"/>
                    <a:pt x="1941" y="9935"/>
                    <a:pt x="2001" y="10566"/>
                  </a:cubicBezTo>
                  <a:cubicBezTo>
                    <a:pt x="2025" y="10780"/>
                    <a:pt x="2084" y="10983"/>
                    <a:pt x="2167" y="11161"/>
                  </a:cubicBezTo>
                  <a:cubicBezTo>
                    <a:pt x="2354" y="11558"/>
                    <a:pt x="2650" y="11773"/>
                    <a:pt x="2996" y="11773"/>
                  </a:cubicBezTo>
                  <a:cubicBezTo>
                    <a:pt x="3159" y="11773"/>
                    <a:pt x="3334" y="11725"/>
                    <a:pt x="3513" y="11626"/>
                  </a:cubicBezTo>
                  <a:cubicBezTo>
                    <a:pt x="3846" y="11435"/>
                    <a:pt x="4144" y="11185"/>
                    <a:pt x="4418" y="10900"/>
                  </a:cubicBezTo>
                  <a:cubicBezTo>
                    <a:pt x="4918" y="10352"/>
                    <a:pt x="5394" y="9768"/>
                    <a:pt x="5894" y="9197"/>
                  </a:cubicBezTo>
                  <a:cubicBezTo>
                    <a:pt x="5989" y="9066"/>
                    <a:pt x="6108" y="8947"/>
                    <a:pt x="6251" y="8804"/>
                  </a:cubicBezTo>
                  <a:cubicBezTo>
                    <a:pt x="6549" y="8887"/>
                    <a:pt x="6811" y="8983"/>
                    <a:pt x="7085" y="9054"/>
                  </a:cubicBezTo>
                  <a:cubicBezTo>
                    <a:pt x="7859" y="9245"/>
                    <a:pt x="8633" y="9435"/>
                    <a:pt x="9418" y="9602"/>
                  </a:cubicBezTo>
                  <a:cubicBezTo>
                    <a:pt x="9553" y="9624"/>
                    <a:pt x="9691" y="9636"/>
                    <a:pt x="9826" y="9636"/>
                  </a:cubicBezTo>
                  <a:cubicBezTo>
                    <a:pt x="9977" y="9636"/>
                    <a:pt x="10125" y="9621"/>
                    <a:pt x="10264" y="9590"/>
                  </a:cubicBezTo>
                  <a:cubicBezTo>
                    <a:pt x="10692" y="9518"/>
                    <a:pt x="10930" y="9221"/>
                    <a:pt x="10930" y="8768"/>
                  </a:cubicBezTo>
                  <a:cubicBezTo>
                    <a:pt x="10930" y="8471"/>
                    <a:pt x="10907" y="8149"/>
                    <a:pt x="10800" y="7863"/>
                  </a:cubicBezTo>
                  <a:cubicBezTo>
                    <a:pt x="10597" y="7328"/>
                    <a:pt x="10359" y="6816"/>
                    <a:pt x="10085" y="6316"/>
                  </a:cubicBezTo>
                  <a:cubicBezTo>
                    <a:pt x="9859" y="5899"/>
                    <a:pt x="9609" y="5506"/>
                    <a:pt x="9359" y="5089"/>
                  </a:cubicBezTo>
                  <a:cubicBezTo>
                    <a:pt x="9502" y="4851"/>
                    <a:pt x="9668" y="4649"/>
                    <a:pt x="9787" y="4423"/>
                  </a:cubicBezTo>
                  <a:cubicBezTo>
                    <a:pt x="10002" y="4018"/>
                    <a:pt x="10252" y="3601"/>
                    <a:pt x="10383" y="3172"/>
                  </a:cubicBezTo>
                  <a:cubicBezTo>
                    <a:pt x="10680" y="2172"/>
                    <a:pt x="10145" y="1494"/>
                    <a:pt x="9109" y="1458"/>
                  </a:cubicBezTo>
                  <a:cubicBezTo>
                    <a:pt x="8954" y="1458"/>
                    <a:pt x="8787" y="1482"/>
                    <a:pt x="8644" y="1506"/>
                  </a:cubicBezTo>
                  <a:cubicBezTo>
                    <a:pt x="8228" y="1601"/>
                    <a:pt x="7799" y="1696"/>
                    <a:pt x="7359" y="1791"/>
                  </a:cubicBezTo>
                  <a:cubicBezTo>
                    <a:pt x="7168" y="1839"/>
                    <a:pt x="6978" y="1863"/>
                    <a:pt x="6763" y="1898"/>
                  </a:cubicBezTo>
                  <a:cubicBezTo>
                    <a:pt x="6573" y="1625"/>
                    <a:pt x="6430" y="1375"/>
                    <a:pt x="6251" y="1160"/>
                  </a:cubicBezTo>
                  <a:cubicBezTo>
                    <a:pt x="6013" y="863"/>
                    <a:pt x="5751" y="553"/>
                    <a:pt x="5454" y="315"/>
                  </a:cubicBezTo>
                  <a:cubicBezTo>
                    <a:pt x="5184" y="103"/>
                    <a:pt x="4918" y="0"/>
                    <a:pt x="466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24" name="Google Shape;824;p20"/>
            <p:cNvSpPr/>
            <p:nvPr/>
          </p:nvSpPr>
          <p:spPr>
            <a:xfrm>
              <a:off x="743600" y="2603275"/>
              <a:ext cx="217925" cy="240225"/>
            </a:xfrm>
            <a:custGeom>
              <a:avLst/>
              <a:gdLst/>
              <a:ahLst/>
              <a:cxnLst/>
              <a:rect l="l" t="t" r="r" b="b"/>
              <a:pathLst>
                <a:path w="8717" h="9609" extrusionOk="0">
                  <a:moveTo>
                    <a:pt x="3525" y="0"/>
                  </a:moveTo>
                  <a:cubicBezTo>
                    <a:pt x="3204" y="202"/>
                    <a:pt x="3120" y="536"/>
                    <a:pt x="3061" y="822"/>
                  </a:cubicBezTo>
                  <a:cubicBezTo>
                    <a:pt x="2930" y="1536"/>
                    <a:pt x="2787" y="2250"/>
                    <a:pt x="2739" y="2965"/>
                  </a:cubicBezTo>
                  <a:cubicBezTo>
                    <a:pt x="2704" y="3560"/>
                    <a:pt x="2454" y="3917"/>
                    <a:pt x="1930" y="4167"/>
                  </a:cubicBezTo>
                  <a:cubicBezTo>
                    <a:pt x="1489" y="4370"/>
                    <a:pt x="1061" y="4608"/>
                    <a:pt x="644" y="4846"/>
                  </a:cubicBezTo>
                  <a:cubicBezTo>
                    <a:pt x="394" y="5001"/>
                    <a:pt x="132" y="5132"/>
                    <a:pt x="1" y="5417"/>
                  </a:cubicBezTo>
                  <a:cubicBezTo>
                    <a:pt x="61" y="5465"/>
                    <a:pt x="108" y="5501"/>
                    <a:pt x="156" y="5524"/>
                  </a:cubicBezTo>
                  <a:cubicBezTo>
                    <a:pt x="430" y="5560"/>
                    <a:pt x="715" y="5584"/>
                    <a:pt x="1001" y="5620"/>
                  </a:cubicBezTo>
                  <a:cubicBezTo>
                    <a:pt x="1489" y="5703"/>
                    <a:pt x="1739" y="5953"/>
                    <a:pt x="1775" y="6441"/>
                  </a:cubicBezTo>
                  <a:cubicBezTo>
                    <a:pt x="1787" y="6679"/>
                    <a:pt x="1763" y="6906"/>
                    <a:pt x="1739" y="7144"/>
                  </a:cubicBezTo>
                  <a:cubicBezTo>
                    <a:pt x="1715" y="7668"/>
                    <a:pt x="1680" y="8168"/>
                    <a:pt x="1680" y="8692"/>
                  </a:cubicBezTo>
                  <a:cubicBezTo>
                    <a:pt x="1680" y="8989"/>
                    <a:pt x="1692" y="9299"/>
                    <a:pt x="1846" y="9608"/>
                  </a:cubicBezTo>
                  <a:cubicBezTo>
                    <a:pt x="2192" y="9454"/>
                    <a:pt x="2394" y="9180"/>
                    <a:pt x="2620" y="8942"/>
                  </a:cubicBezTo>
                  <a:cubicBezTo>
                    <a:pt x="3144" y="8406"/>
                    <a:pt x="3644" y="7846"/>
                    <a:pt x="4156" y="7287"/>
                  </a:cubicBezTo>
                  <a:cubicBezTo>
                    <a:pt x="4460" y="6959"/>
                    <a:pt x="4797" y="6789"/>
                    <a:pt x="5192" y="6789"/>
                  </a:cubicBezTo>
                  <a:cubicBezTo>
                    <a:pt x="5370" y="6789"/>
                    <a:pt x="5560" y="6823"/>
                    <a:pt x="5764" y="6894"/>
                  </a:cubicBezTo>
                  <a:cubicBezTo>
                    <a:pt x="6561" y="7156"/>
                    <a:pt x="7407" y="7334"/>
                    <a:pt x="8228" y="7525"/>
                  </a:cubicBezTo>
                  <a:cubicBezTo>
                    <a:pt x="8272" y="7537"/>
                    <a:pt x="8319" y="7541"/>
                    <a:pt x="8370" y="7541"/>
                  </a:cubicBezTo>
                  <a:cubicBezTo>
                    <a:pt x="8470" y="7541"/>
                    <a:pt x="8581" y="7525"/>
                    <a:pt x="8693" y="7525"/>
                  </a:cubicBezTo>
                  <a:cubicBezTo>
                    <a:pt x="8716" y="7048"/>
                    <a:pt x="8526" y="6679"/>
                    <a:pt x="8335" y="6322"/>
                  </a:cubicBezTo>
                  <a:cubicBezTo>
                    <a:pt x="8121" y="5905"/>
                    <a:pt x="7907" y="5489"/>
                    <a:pt x="7633" y="5120"/>
                  </a:cubicBezTo>
                  <a:cubicBezTo>
                    <a:pt x="7192" y="4477"/>
                    <a:pt x="7133" y="3858"/>
                    <a:pt x="7585" y="3179"/>
                  </a:cubicBezTo>
                  <a:cubicBezTo>
                    <a:pt x="7811" y="2846"/>
                    <a:pt x="7990" y="2453"/>
                    <a:pt x="8169" y="2084"/>
                  </a:cubicBezTo>
                  <a:cubicBezTo>
                    <a:pt x="8264" y="1905"/>
                    <a:pt x="8335" y="1691"/>
                    <a:pt x="8181" y="1500"/>
                  </a:cubicBezTo>
                  <a:cubicBezTo>
                    <a:pt x="7937" y="1448"/>
                    <a:pt x="7773" y="1421"/>
                    <a:pt x="7613" y="1421"/>
                  </a:cubicBezTo>
                  <a:cubicBezTo>
                    <a:pt x="7445" y="1421"/>
                    <a:pt x="7282" y="1451"/>
                    <a:pt x="7038" y="1512"/>
                  </a:cubicBezTo>
                  <a:cubicBezTo>
                    <a:pt x="6740" y="1595"/>
                    <a:pt x="6442" y="1691"/>
                    <a:pt x="6145" y="1774"/>
                  </a:cubicBezTo>
                  <a:cubicBezTo>
                    <a:pt x="5881" y="1840"/>
                    <a:pt x="5679" y="1878"/>
                    <a:pt x="5510" y="1878"/>
                  </a:cubicBezTo>
                  <a:cubicBezTo>
                    <a:pt x="5130" y="1878"/>
                    <a:pt x="4923" y="1686"/>
                    <a:pt x="4585" y="1191"/>
                  </a:cubicBezTo>
                  <a:cubicBezTo>
                    <a:pt x="4371" y="893"/>
                    <a:pt x="4168" y="595"/>
                    <a:pt x="3942" y="310"/>
                  </a:cubicBezTo>
                  <a:cubicBezTo>
                    <a:pt x="3835" y="179"/>
                    <a:pt x="3680" y="107"/>
                    <a:pt x="352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25" name="Google Shape;825;p20"/>
          <p:cNvGrpSpPr/>
          <p:nvPr/>
        </p:nvGrpSpPr>
        <p:grpSpPr>
          <a:xfrm>
            <a:off x="11409957" y="120377"/>
            <a:ext cx="487449" cy="524997"/>
            <a:chOff x="713250" y="2576650"/>
            <a:chExt cx="273275" cy="294325"/>
          </a:xfrm>
        </p:grpSpPr>
        <p:sp>
          <p:nvSpPr>
            <p:cNvPr id="826" name="Google Shape;826;p20"/>
            <p:cNvSpPr/>
            <p:nvPr/>
          </p:nvSpPr>
          <p:spPr>
            <a:xfrm>
              <a:off x="713250" y="2576650"/>
              <a:ext cx="273275" cy="294325"/>
            </a:xfrm>
            <a:custGeom>
              <a:avLst/>
              <a:gdLst/>
              <a:ahLst/>
              <a:cxnLst/>
              <a:rect l="l" t="t" r="r" b="b"/>
              <a:pathLst>
                <a:path w="10931" h="11773" extrusionOk="0">
                  <a:moveTo>
                    <a:pt x="4739" y="1065"/>
                  </a:moveTo>
                  <a:cubicBezTo>
                    <a:pt x="4894" y="1172"/>
                    <a:pt x="5049" y="1244"/>
                    <a:pt x="5156" y="1375"/>
                  </a:cubicBezTo>
                  <a:cubicBezTo>
                    <a:pt x="5382" y="1660"/>
                    <a:pt x="5585" y="1958"/>
                    <a:pt x="5799" y="2256"/>
                  </a:cubicBezTo>
                  <a:cubicBezTo>
                    <a:pt x="6137" y="2751"/>
                    <a:pt x="6344" y="2943"/>
                    <a:pt x="6724" y="2943"/>
                  </a:cubicBezTo>
                  <a:cubicBezTo>
                    <a:pt x="6893" y="2943"/>
                    <a:pt x="7095" y="2905"/>
                    <a:pt x="7359" y="2839"/>
                  </a:cubicBezTo>
                  <a:cubicBezTo>
                    <a:pt x="7656" y="2756"/>
                    <a:pt x="7954" y="2660"/>
                    <a:pt x="8252" y="2577"/>
                  </a:cubicBezTo>
                  <a:cubicBezTo>
                    <a:pt x="8496" y="2516"/>
                    <a:pt x="8659" y="2486"/>
                    <a:pt x="8827" y="2486"/>
                  </a:cubicBezTo>
                  <a:cubicBezTo>
                    <a:pt x="8987" y="2486"/>
                    <a:pt x="9151" y="2513"/>
                    <a:pt x="9395" y="2565"/>
                  </a:cubicBezTo>
                  <a:cubicBezTo>
                    <a:pt x="9549" y="2756"/>
                    <a:pt x="9478" y="2970"/>
                    <a:pt x="9383" y="3149"/>
                  </a:cubicBezTo>
                  <a:cubicBezTo>
                    <a:pt x="9204" y="3518"/>
                    <a:pt x="9025" y="3911"/>
                    <a:pt x="8799" y="4244"/>
                  </a:cubicBezTo>
                  <a:cubicBezTo>
                    <a:pt x="8347" y="4923"/>
                    <a:pt x="8406" y="5542"/>
                    <a:pt x="8847" y="6185"/>
                  </a:cubicBezTo>
                  <a:cubicBezTo>
                    <a:pt x="9121" y="6554"/>
                    <a:pt x="9335" y="6970"/>
                    <a:pt x="9549" y="7387"/>
                  </a:cubicBezTo>
                  <a:cubicBezTo>
                    <a:pt x="9740" y="7744"/>
                    <a:pt x="9930" y="8113"/>
                    <a:pt x="9907" y="8590"/>
                  </a:cubicBezTo>
                  <a:cubicBezTo>
                    <a:pt x="9795" y="8590"/>
                    <a:pt x="9684" y="8606"/>
                    <a:pt x="9584" y="8606"/>
                  </a:cubicBezTo>
                  <a:cubicBezTo>
                    <a:pt x="9533" y="8606"/>
                    <a:pt x="9486" y="8602"/>
                    <a:pt x="9442" y="8590"/>
                  </a:cubicBezTo>
                  <a:cubicBezTo>
                    <a:pt x="8621" y="8399"/>
                    <a:pt x="7775" y="8221"/>
                    <a:pt x="6978" y="7959"/>
                  </a:cubicBezTo>
                  <a:cubicBezTo>
                    <a:pt x="6774" y="7888"/>
                    <a:pt x="6584" y="7854"/>
                    <a:pt x="6406" y="7854"/>
                  </a:cubicBezTo>
                  <a:cubicBezTo>
                    <a:pt x="6011" y="7854"/>
                    <a:pt x="5674" y="8024"/>
                    <a:pt x="5370" y="8352"/>
                  </a:cubicBezTo>
                  <a:cubicBezTo>
                    <a:pt x="4858" y="8911"/>
                    <a:pt x="4358" y="9471"/>
                    <a:pt x="3834" y="10007"/>
                  </a:cubicBezTo>
                  <a:cubicBezTo>
                    <a:pt x="3608" y="10245"/>
                    <a:pt x="3406" y="10519"/>
                    <a:pt x="3060" y="10673"/>
                  </a:cubicBezTo>
                  <a:cubicBezTo>
                    <a:pt x="2906" y="10364"/>
                    <a:pt x="2894" y="10054"/>
                    <a:pt x="2894" y="9757"/>
                  </a:cubicBezTo>
                  <a:cubicBezTo>
                    <a:pt x="2894" y="9233"/>
                    <a:pt x="2929" y="8733"/>
                    <a:pt x="2953" y="8209"/>
                  </a:cubicBezTo>
                  <a:cubicBezTo>
                    <a:pt x="2977" y="7971"/>
                    <a:pt x="3001" y="7744"/>
                    <a:pt x="2989" y="7506"/>
                  </a:cubicBezTo>
                  <a:cubicBezTo>
                    <a:pt x="2953" y="7018"/>
                    <a:pt x="2703" y="6768"/>
                    <a:pt x="2215" y="6685"/>
                  </a:cubicBezTo>
                  <a:cubicBezTo>
                    <a:pt x="1929" y="6649"/>
                    <a:pt x="1644" y="6625"/>
                    <a:pt x="1370" y="6589"/>
                  </a:cubicBezTo>
                  <a:cubicBezTo>
                    <a:pt x="1322" y="6566"/>
                    <a:pt x="1275" y="6530"/>
                    <a:pt x="1215" y="6482"/>
                  </a:cubicBezTo>
                  <a:cubicBezTo>
                    <a:pt x="1346" y="6197"/>
                    <a:pt x="1608" y="6066"/>
                    <a:pt x="1858" y="5911"/>
                  </a:cubicBezTo>
                  <a:cubicBezTo>
                    <a:pt x="2275" y="5673"/>
                    <a:pt x="2703" y="5435"/>
                    <a:pt x="3144" y="5232"/>
                  </a:cubicBezTo>
                  <a:cubicBezTo>
                    <a:pt x="3668" y="4982"/>
                    <a:pt x="3918" y="4625"/>
                    <a:pt x="3953" y="4030"/>
                  </a:cubicBezTo>
                  <a:cubicBezTo>
                    <a:pt x="4001" y="3315"/>
                    <a:pt x="4144" y="2601"/>
                    <a:pt x="4275" y="1887"/>
                  </a:cubicBezTo>
                  <a:cubicBezTo>
                    <a:pt x="4334" y="1601"/>
                    <a:pt x="4418" y="1267"/>
                    <a:pt x="4739" y="1065"/>
                  </a:cubicBezTo>
                  <a:close/>
                  <a:moveTo>
                    <a:pt x="4667" y="0"/>
                  </a:moveTo>
                  <a:cubicBezTo>
                    <a:pt x="4298" y="0"/>
                    <a:pt x="3961" y="223"/>
                    <a:pt x="3691" y="648"/>
                  </a:cubicBezTo>
                  <a:cubicBezTo>
                    <a:pt x="3584" y="803"/>
                    <a:pt x="3477" y="1005"/>
                    <a:pt x="3418" y="1196"/>
                  </a:cubicBezTo>
                  <a:cubicBezTo>
                    <a:pt x="3299" y="1577"/>
                    <a:pt x="3168" y="1982"/>
                    <a:pt x="3096" y="2387"/>
                  </a:cubicBezTo>
                  <a:cubicBezTo>
                    <a:pt x="2989" y="2970"/>
                    <a:pt x="2929" y="3565"/>
                    <a:pt x="2822" y="4256"/>
                  </a:cubicBezTo>
                  <a:cubicBezTo>
                    <a:pt x="2560" y="4399"/>
                    <a:pt x="2275" y="4530"/>
                    <a:pt x="2025" y="4708"/>
                  </a:cubicBezTo>
                  <a:cubicBezTo>
                    <a:pt x="1608" y="4958"/>
                    <a:pt x="1191" y="5208"/>
                    <a:pt x="786" y="5494"/>
                  </a:cubicBezTo>
                  <a:cubicBezTo>
                    <a:pt x="489" y="5708"/>
                    <a:pt x="262" y="6006"/>
                    <a:pt x="143" y="6363"/>
                  </a:cubicBezTo>
                  <a:cubicBezTo>
                    <a:pt x="1" y="6804"/>
                    <a:pt x="132" y="7197"/>
                    <a:pt x="548" y="7399"/>
                  </a:cubicBezTo>
                  <a:cubicBezTo>
                    <a:pt x="739" y="7506"/>
                    <a:pt x="977" y="7554"/>
                    <a:pt x="1203" y="7613"/>
                  </a:cubicBezTo>
                  <a:cubicBezTo>
                    <a:pt x="1405" y="7673"/>
                    <a:pt x="1632" y="7697"/>
                    <a:pt x="1882" y="7756"/>
                  </a:cubicBezTo>
                  <a:cubicBezTo>
                    <a:pt x="1882" y="8066"/>
                    <a:pt x="1870" y="8352"/>
                    <a:pt x="1882" y="8637"/>
                  </a:cubicBezTo>
                  <a:cubicBezTo>
                    <a:pt x="1917" y="9280"/>
                    <a:pt x="1941" y="9935"/>
                    <a:pt x="2001" y="10566"/>
                  </a:cubicBezTo>
                  <a:cubicBezTo>
                    <a:pt x="2025" y="10780"/>
                    <a:pt x="2084" y="10983"/>
                    <a:pt x="2167" y="11161"/>
                  </a:cubicBezTo>
                  <a:cubicBezTo>
                    <a:pt x="2354" y="11558"/>
                    <a:pt x="2650" y="11773"/>
                    <a:pt x="2996" y="11773"/>
                  </a:cubicBezTo>
                  <a:cubicBezTo>
                    <a:pt x="3159" y="11773"/>
                    <a:pt x="3334" y="11725"/>
                    <a:pt x="3513" y="11626"/>
                  </a:cubicBezTo>
                  <a:cubicBezTo>
                    <a:pt x="3846" y="11435"/>
                    <a:pt x="4144" y="11185"/>
                    <a:pt x="4418" y="10900"/>
                  </a:cubicBezTo>
                  <a:cubicBezTo>
                    <a:pt x="4918" y="10352"/>
                    <a:pt x="5394" y="9768"/>
                    <a:pt x="5894" y="9197"/>
                  </a:cubicBezTo>
                  <a:cubicBezTo>
                    <a:pt x="5989" y="9066"/>
                    <a:pt x="6108" y="8947"/>
                    <a:pt x="6251" y="8804"/>
                  </a:cubicBezTo>
                  <a:cubicBezTo>
                    <a:pt x="6549" y="8887"/>
                    <a:pt x="6811" y="8983"/>
                    <a:pt x="7085" y="9054"/>
                  </a:cubicBezTo>
                  <a:cubicBezTo>
                    <a:pt x="7859" y="9245"/>
                    <a:pt x="8633" y="9435"/>
                    <a:pt x="9418" y="9602"/>
                  </a:cubicBezTo>
                  <a:cubicBezTo>
                    <a:pt x="9553" y="9624"/>
                    <a:pt x="9691" y="9636"/>
                    <a:pt x="9826" y="9636"/>
                  </a:cubicBezTo>
                  <a:cubicBezTo>
                    <a:pt x="9977" y="9636"/>
                    <a:pt x="10125" y="9621"/>
                    <a:pt x="10264" y="9590"/>
                  </a:cubicBezTo>
                  <a:cubicBezTo>
                    <a:pt x="10692" y="9518"/>
                    <a:pt x="10930" y="9221"/>
                    <a:pt x="10930" y="8768"/>
                  </a:cubicBezTo>
                  <a:cubicBezTo>
                    <a:pt x="10930" y="8471"/>
                    <a:pt x="10907" y="8149"/>
                    <a:pt x="10800" y="7863"/>
                  </a:cubicBezTo>
                  <a:cubicBezTo>
                    <a:pt x="10597" y="7328"/>
                    <a:pt x="10359" y="6816"/>
                    <a:pt x="10085" y="6316"/>
                  </a:cubicBezTo>
                  <a:cubicBezTo>
                    <a:pt x="9859" y="5899"/>
                    <a:pt x="9609" y="5506"/>
                    <a:pt x="9359" y="5089"/>
                  </a:cubicBezTo>
                  <a:cubicBezTo>
                    <a:pt x="9502" y="4851"/>
                    <a:pt x="9668" y="4649"/>
                    <a:pt x="9787" y="4423"/>
                  </a:cubicBezTo>
                  <a:cubicBezTo>
                    <a:pt x="10002" y="4018"/>
                    <a:pt x="10252" y="3601"/>
                    <a:pt x="10383" y="3172"/>
                  </a:cubicBezTo>
                  <a:cubicBezTo>
                    <a:pt x="10680" y="2172"/>
                    <a:pt x="10145" y="1494"/>
                    <a:pt x="9109" y="1458"/>
                  </a:cubicBezTo>
                  <a:cubicBezTo>
                    <a:pt x="8954" y="1458"/>
                    <a:pt x="8787" y="1482"/>
                    <a:pt x="8644" y="1506"/>
                  </a:cubicBezTo>
                  <a:cubicBezTo>
                    <a:pt x="8228" y="1601"/>
                    <a:pt x="7799" y="1696"/>
                    <a:pt x="7359" y="1791"/>
                  </a:cubicBezTo>
                  <a:cubicBezTo>
                    <a:pt x="7168" y="1839"/>
                    <a:pt x="6978" y="1863"/>
                    <a:pt x="6763" y="1898"/>
                  </a:cubicBezTo>
                  <a:cubicBezTo>
                    <a:pt x="6573" y="1625"/>
                    <a:pt x="6430" y="1375"/>
                    <a:pt x="6251" y="1160"/>
                  </a:cubicBezTo>
                  <a:cubicBezTo>
                    <a:pt x="6013" y="863"/>
                    <a:pt x="5751" y="553"/>
                    <a:pt x="5454" y="315"/>
                  </a:cubicBezTo>
                  <a:cubicBezTo>
                    <a:pt x="5184" y="103"/>
                    <a:pt x="4918" y="0"/>
                    <a:pt x="466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27" name="Google Shape;827;p20"/>
            <p:cNvSpPr/>
            <p:nvPr/>
          </p:nvSpPr>
          <p:spPr>
            <a:xfrm>
              <a:off x="743600" y="2603275"/>
              <a:ext cx="217925" cy="240225"/>
            </a:xfrm>
            <a:custGeom>
              <a:avLst/>
              <a:gdLst/>
              <a:ahLst/>
              <a:cxnLst/>
              <a:rect l="l" t="t" r="r" b="b"/>
              <a:pathLst>
                <a:path w="8717" h="9609" extrusionOk="0">
                  <a:moveTo>
                    <a:pt x="3525" y="0"/>
                  </a:moveTo>
                  <a:cubicBezTo>
                    <a:pt x="3204" y="202"/>
                    <a:pt x="3120" y="536"/>
                    <a:pt x="3061" y="822"/>
                  </a:cubicBezTo>
                  <a:cubicBezTo>
                    <a:pt x="2930" y="1536"/>
                    <a:pt x="2787" y="2250"/>
                    <a:pt x="2739" y="2965"/>
                  </a:cubicBezTo>
                  <a:cubicBezTo>
                    <a:pt x="2704" y="3560"/>
                    <a:pt x="2454" y="3917"/>
                    <a:pt x="1930" y="4167"/>
                  </a:cubicBezTo>
                  <a:cubicBezTo>
                    <a:pt x="1489" y="4370"/>
                    <a:pt x="1061" y="4608"/>
                    <a:pt x="644" y="4846"/>
                  </a:cubicBezTo>
                  <a:cubicBezTo>
                    <a:pt x="394" y="5001"/>
                    <a:pt x="132" y="5132"/>
                    <a:pt x="1" y="5417"/>
                  </a:cubicBezTo>
                  <a:cubicBezTo>
                    <a:pt x="61" y="5465"/>
                    <a:pt x="108" y="5501"/>
                    <a:pt x="156" y="5524"/>
                  </a:cubicBezTo>
                  <a:cubicBezTo>
                    <a:pt x="430" y="5560"/>
                    <a:pt x="715" y="5584"/>
                    <a:pt x="1001" y="5620"/>
                  </a:cubicBezTo>
                  <a:cubicBezTo>
                    <a:pt x="1489" y="5703"/>
                    <a:pt x="1739" y="5953"/>
                    <a:pt x="1775" y="6441"/>
                  </a:cubicBezTo>
                  <a:cubicBezTo>
                    <a:pt x="1787" y="6679"/>
                    <a:pt x="1763" y="6906"/>
                    <a:pt x="1739" y="7144"/>
                  </a:cubicBezTo>
                  <a:cubicBezTo>
                    <a:pt x="1715" y="7668"/>
                    <a:pt x="1680" y="8168"/>
                    <a:pt x="1680" y="8692"/>
                  </a:cubicBezTo>
                  <a:cubicBezTo>
                    <a:pt x="1680" y="8989"/>
                    <a:pt x="1692" y="9299"/>
                    <a:pt x="1846" y="9608"/>
                  </a:cubicBezTo>
                  <a:cubicBezTo>
                    <a:pt x="2192" y="9454"/>
                    <a:pt x="2394" y="9180"/>
                    <a:pt x="2620" y="8942"/>
                  </a:cubicBezTo>
                  <a:cubicBezTo>
                    <a:pt x="3144" y="8406"/>
                    <a:pt x="3644" y="7846"/>
                    <a:pt x="4156" y="7287"/>
                  </a:cubicBezTo>
                  <a:cubicBezTo>
                    <a:pt x="4460" y="6959"/>
                    <a:pt x="4797" y="6789"/>
                    <a:pt x="5192" y="6789"/>
                  </a:cubicBezTo>
                  <a:cubicBezTo>
                    <a:pt x="5370" y="6789"/>
                    <a:pt x="5560" y="6823"/>
                    <a:pt x="5764" y="6894"/>
                  </a:cubicBezTo>
                  <a:cubicBezTo>
                    <a:pt x="6561" y="7156"/>
                    <a:pt x="7407" y="7334"/>
                    <a:pt x="8228" y="7525"/>
                  </a:cubicBezTo>
                  <a:cubicBezTo>
                    <a:pt x="8272" y="7537"/>
                    <a:pt x="8319" y="7541"/>
                    <a:pt x="8370" y="7541"/>
                  </a:cubicBezTo>
                  <a:cubicBezTo>
                    <a:pt x="8470" y="7541"/>
                    <a:pt x="8581" y="7525"/>
                    <a:pt x="8693" y="7525"/>
                  </a:cubicBezTo>
                  <a:cubicBezTo>
                    <a:pt x="8716" y="7048"/>
                    <a:pt x="8526" y="6679"/>
                    <a:pt x="8335" y="6322"/>
                  </a:cubicBezTo>
                  <a:cubicBezTo>
                    <a:pt x="8121" y="5905"/>
                    <a:pt x="7907" y="5489"/>
                    <a:pt x="7633" y="5120"/>
                  </a:cubicBezTo>
                  <a:cubicBezTo>
                    <a:pt x="7192" y="4477"/>
                    <a:pt x="7133" y="3858"/>
                    <a:pt x="7585" y="3179"/>
                  </a:cubicBezTo>
                  <a:cubicBezTo>
                    <a:pt x="7811" y="2846"/>
                    <a:pt x="7990" y="2453"/>
                    <a:pt x="8169" y="2084"/>
                  </a:cubicBezTo>
                  <a:cubicBezTo>
                    <a:pt x="8264" y="1905"/>
                    <a:pt x="8335" y="1691"/>
                    <a:pt x="8181" y="1500"/>
                  </a:cubicBezTo>
                  <a:cubicBezTo>
                    <a:pt x="7937" y="1448"/>
                    <a:pt x="7773" y="1421"/>
                    <a:pt x="7613" y="1421"/>
                  </a:cubicBezTo>
                  <a:cubicBezTo>
                    <a:pt x="7445" y="1421"/>
                    <a:pt x="7282" y="1451"/>
                    <a:pt x="7038" y="1512"/>
                  </a:cubicBezTo>
                  <a:cubicBezTo>
                    <a:pt x="6740" y="1595"/>
                    <a:pt x="6442" y="1691"/>
                    <a:pt x="6145" y="1774"/>
                  </a:cubicBezTo>
                  <a:cubicBezTo>
                    <a:pt x="5881" y="1840"/>
                    <a:pt x="5679" y="1878"/>
                    <a:pt x="5510" y="1878"/>
                  </a:cubicBezTo>
                  <a:cubicBezTo>
                    <a:pt x="5130" y="1878"/>
                    <a:pt x="4923" y="1686"/>
                    <a:pt x="4585" y="1191"/>
                  </a:cubicBezTo>
                  <a:cubicBezTo>
                    <a:pt x="4371" y="893"/>
                    <a:pt x="4168" y="595"/>
                    <a:pt x="3942" y="310"/>
                  </a:cubicBezTo>
                  <a:cubicBezTo>
                    <a:pt x="3835" y="179"/>
                    <a:pt x="3680" y="107"/>
                    <a:pt x="352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28" name="Google Shape;828;p20"/>
          <p:cNvGrpSpPr/>
          <p:nvPr/>
        </p:nvGrpSpPr>
        <p:grpSpPr>
          <a:xfrm>
            <a:off x="11238002" y="5323876"/>
            <a:ext cx="448753" cy="483360"/>
            <a:chOff x="713250" y="2576650"/>
            <a:chExt cx="273275" cy="294325"/>
          </a:xfrm>
        </p:grpSpPr>
        <p:sp>
          <p:nvSpPr>
            <p:cNvPr id="829" name="Google Shape;829;p20"/>
            <p:cNvSpPr/>
            <p:nvPr/>
          </p:nvSpPr>
          <p:spPr>
            <a:xfrm>
              <a:off x="713250" y="2576650"/>
              <a:ext cx="273275" cy="294325"/>
            </a:xfrm>
            <a:custGeom>
              <a:avLst/>
              <a:gdLst/>
              <a:ahLst/>
              <a:cxnLst/>
              <a:rect l="l" t="t" r="r" b="b"/>
              <a:pathLst>
                <a:path w="10931" h="11773" extrusionOk="0">
                  <a:moveTo>
                    <a:pt x="4739" y="1065"/>
                  </a:moveTo>
                  <a:cubicBezTo>
                    <a:pt x="4894" y="1172"/>
                    <a:pt x="5049" y="1244"/>
                    <a:pt x="5156" y="1375"/>
                  </a:cubicBezTo>
                  <a:cubicBezTo>
                    <a:pt x="5382" y="1660"/>
                    <a:pt x="5585" y="1958"/>
                    <a:pt x="5799" y="2256"/>
                  </a:cubicBezTo>
                  <a:cubicBezTo>
                    <a:pt x="6137" y="2751"/>
                    <a:pt x="6344" y="2943"/>
                    <a:pt x="6724" y="2943"/>
                  </a:cubicBezTo>
                  <a:cubicBezTo>
                    <a:pt x="6893" y="2943"/>
                    <a:pt x="7095" y="2905"/>
                    <a:pt x="7359" y="2839"/>
                  </a:cubicBezTo>
                  <a:cubicBezTo>
                    <a:pt x="7656" y="2756"/>
                    <a:pt x="7954" y="2660"/>
                    <a:pt x="8252" y="2577"/>
                  </a:cubicBezTo>
                  <a:cubicBezTo>
                    <a:pt x="8496" y="2516"/>
                    <a:pt x="8659" y="2486"/>
                    <a:pt x="8827" y="2486"/>
                  </a:cubicBezTo>
                  <a:cubicBezTo>
                    <a:pt x="8987" y="2486"/>
                    <a:pt x="9151" y="2513"/>
                    <a:pt x="9395" y="2565"/>
                  </a:cubicBezTo>
                  <a:cubicBezTo>
                    <a:pt x="9549" y="2756"/>
                    <a:pt x="9478" y="2970"/>
                    <a:pt x="9383" y="3149"/>
                  </a:cubicBezTo>
                  <a:cubicBezTo>
                    <a:pt x="9204" y="3518"/>
                    <a:pt x="9025" y="3911"/>
                    <a:pt x="8799" y="4244"/>
                  </a:cubicBezTo>
                  <a:cubicBezTo>
                    <a:pt x="8347" y="4923"/>
                    <a:pt x="8406" y="5542"/>
                    <a:pt x="8847" y="6185"/>
                  </a:cubicBezTo>
                  <a:cubicBezTo>
                    <a:pt x="9121" y="6554"/>
                    <a:pt x="9335" y="6970"/>
                    <a:pt x="9549" y="7387"/>
                  </a:cubicBezTo>
                  <a:cubicBezTo>
                    <a:pt x="9740" y="7744"/>
                    <a:pt x="9930" y="8113"/>
                    <a:pt x="9907" y="8590"/>
                  </a:cubicBezTo>
                  <a:cubicBezTo>
                    <a:pt x="9795" y="8590"/>
                    <a:pt x="9684" y="8606"/>
                    <a:pt x="9584" y="8606"/>
                  </a:cubicBezTo>
                  <a:cubicBezTo>
                    <a:pt x="9533" y="8606"/>
                    <a:pt x="9486" y="8602"/>
                    <a:pt x="9442" y="8590"/>
                  </a:cubicBezTo>
                  <a:cubicBezTo>
                    <a:pt x="8621" y="8399"/>
                    <a:pt x="7775" y="8221"/>
                    <a:pt x="6978" y="7959"/>
                  </a:cubicBezTo>
                  <a:cubicBezTo>
                    <a:pt x="6774" y="7888"/>
                    <a:pt x="6584" y="7854"/>
                    <a:pt x="6406" y="7854"/>
                  </a:cubicBezTo>
                  <a:cubicBezTo>
                    <a:pt x="6011" y="7854"/>
                    <a:pt x="5674" y="8024"/>
                    <a:pt x="5370" y="8352"/>
                  </a:cubicBezTo>
                  <a:cubicBezTo>
                    <a:pt x="4858" y="8911"/>
                    <a:pt x="4358" y="9471"/>
                    <a:pt x="3834" y="10007"/>
                  </a:cubicBezTo>
                  <a:cubicBezTo>
                    <a:pt x="3608" y="10245"/>
                    <a:pt x="3406" y="10519"/>
                    <a:pt x="3060" y="10673"/>
                  </a:cubicBezTo>
                  <a:cubicBezTo>
                    <a:pt x="2906" y="10364"/>
                    <a:pt x="2894" y="10054"/>
                    <a:pt x="2894" y="9757"/>
                  </a:cubicBezTo>
                  <a:cubicBezTo>
                    <a:pt x="2894" y="9233"/>
                    <a:pt x="2929" y="8733"/>
                    <a:pt x="2953" y="8209"/>
                  </a:cubicBezTo>
                  <a:cubicBezTo>
                    <a:pt x="2977" y="7971"/>
                    <a:pt x="3001" y="7744"/>
                    <a:pt x="2989" y="7506"/>
                  </a:cubicBezTo>
                  <a:cubicBezTo>
                    <a:pt x="2953" y="7018"/>
                    <a:pt x="2703" y="6768"/>
                    <a:pt x="2215" y="6685"/>
                  </a:cubicBezTo>
                  <a:cubicBezTo>
                    <a:pt x="1929" y="6649"/>
                    <a:pt x="1644" y="6625"/>
                    <a:pt x="1370" y="6589"/>
                  </a:cubicBezTo>
                  <a:cubicBezTo>
                    <a:pt x="1322" y="6566"/>
                    <a:pt x="1275" y="6530"/>
                    <a:pt x="1215" y="6482"/>
                  </a:cubicBezTo>
                  <a:cubicBezTo>
                    <a:pt x="1346" y="6197"/>
                    <a:pt x="1608" y="6066"/>
                    <a:pt x="1858" y="5911"/>
                  </a:cubicBezTo>
                  <a:cubicBezTo>
                    <a:pt x="2275" y="5673"/>
                    <a:pt x="2703" y="5435"/>
                    <a:pt x="3144" y="5232"/>
                  </a:cubicBezTo>
                  <a:cubicBezTo>
                    <a:pt x="3668" y="4982"/>
                    <a:pt x="3918" y="4625"/>
                    <a:pt x="3953" y="4030"/>
                  </a:cubicBezTo>
                  <a:cubicBezTo>
                    <a:pt x="4001" y="3315"/>
                    <a:pt x="4144" y="2601"/>
                    <a:pt x="4275" y="1887"/>
                  </a:cubicBezTo>
                  <a:cubicBezTo>
                    <a:pt x="4334" y="1601"/>
                    <a:pt x="4418" y="1267"/>
                    <a:pt x="4739" y="1065"/>
                  </a:cubicBezTo>
                  <a:close/>
                  <a:moveTo>
                    <a:pt x="4667" y="0"/>
                  </a:moveTo>
                  <a:cubicBezTo>
                    <a:pt x="4298" y="0"/>
                    <a:pt x="3961" y="223"/>
                    <a:pt x="3691" y="648"/>
                  </a:cubicBezTo>
                  <a:cubicBezTo>
                    <a:pt x="3584" y="803"/>
                    <a:pt x="3477" y="1005"/>
                    <a:pt x="3418" y="1196"/>
                  </a:cubicBezTo>
                  <a:cubicBezTo>
                    <a:pt x="3299" y="1577"/>
                    <a:pt x="3168" y="1982"/>
                    <a:pt x="3096" y="2387"/>
                  </a:cubicBezTo>
                  <a:cubicBezTo>
                    <a:pt x="2989" y="2970"/>
                    <a:pt x="2929" y="3565"/>
                    <a:pt x="2822" y="4256"/>
                  </a:cubicBezTo>
                  <a:cubicBezTo>
                    <a:pt x="2560" y="4399"/>
                    <a:pt x="2275" y="4530"/>
                    <a:pt x="2025" y="4708"/>
                  </a:cubicBezTo>
                  <a:cubicBezTo>
                    <a:pt x="1608" y="4958"/>
                    <a:pt x="1191" y="5208"/>
                    <a:pt x="786" y="5494"/>
                  </a:cubicBezTo>
                  <a:cubicBezTo>
                    <a:pt x="489" y="5708"/>
                    <a:pt x="262" y="6006"/>
                    <a:pt x="143" y="6363"/>
                  </a:cubicBezTo>
                  <a:cubicBezTo>
                    <a:pt x="1" y="6804"/>
                    <a:pt x="132" y="7197"/>
                    <a:pt x="548" y="7399"/>
                  </a:cubicBezTo>
                  <a:cubicBezTo>
                    <a:pt x="739" y="7506"/>
                    <a:pt x="977" y="7554"/>
                    <a:pt x="1203" y="7613"/>
                  </a:cubicBezTo>
                  <a:cubicBezTo>
                    <a:pt x="1405" y="7673"/>
                    <a:pt x="1632" y="7697"/>
                    <a:pt x="1882" y="7756"/>
                  </a:cubicBezTo>
                  <a:cubicBezTo>
                    <a:pt x="1882" y="8066"/>
                    <a:pt x="1870" y="8352"/>
                    <a:pt x="1882" y="8637"/>
                  </a:cubicBezTo>
                  <a:cubicBezTo>
                    <a:pt x="1917" y="9280"/>
                    <a:pt x="1941" y="9935"/>
                    <a:pt x="2001" y="10566"/>
                  </a:cubicBezTo>
                  <a:cubicBezTo>
                    <a:pt x="2025" y="10780"/>
                    <a:pt x="2084" y="10983"/>
                    <a:pt x="2167" y="11161"/>
                  </a:cubicBezTo>
                  <a:cubicBezTo>
                    <a:pt x="2354" y="11558"/>
                    <a:pt x="2650" y="11773"/>
                    <a:pt x="2996" y="11773"/>
                  </a:cubicBezTo>
                  <a:cubicBezTo>
                    <a:pt x="3159" y="11773"/>
                    <a:pt x="3334" y="11725"/>
                    <a:pt x="3513" y="11626"/>
                  </a:cubicBezTo>
                  <a:cubicBezTo>
                    <a:pt x="3846" y="11435"/>
                    <a:pt x="4144" y="11185"/>
                    <a:pt x="4418" y="10900"/>
                  </a:cubicBezTo>
                  <a:cubicBezTo>
                    <a:pt x="4918" y="10352"/>
                    <a:pt x="5394" y="9768"/>
                    <a:pt x="5894" y="9197"/>
                  </a:cubicBezTo>
                  <a:cubicBezTo>
                    <a:pt x="5989" y="9066"/>
                    <a:pt x="6108" y="8947"/>
                    <a:pt x="6251" y="8804"/>
                  </a:cubicBezTo>
                  <a:cubicBezTo>
                    <a:pt x="6549" y="8887"/>
                    <a:pt x="6811" y="8983"/>
                    <a:pt x="7085" y="9054"/>
                  </a:cubicBezTo>
                  <a:cubicBezTo>
                    <a:pt x="7859" y="9245"/>
                    <a:pt x="8633" y="9435"/>
                    <a:pt x="9418" y="9602"/>
                  </a:cubicBezTo>
                  <a:cubicBezTo>
                    <a:pt x="9553" y="9624"/>
                    <a:pt x="9691" y="9636"/>
                    <a:pt x="9826" y="9636"/>
                  </a:cubicBezTo>
                  <a:cubicBezTo>
                    <a:pt x="9977" y="9636"/>
                    <a:pt x="10125" y="9621"/>
                    <a:pt x="10264" y="9590"/>
                  </a:cubicBezTo>
                  <a:cubicBezTo>
                    <a:pt x="10692" y="9518"/>
                    <a:pt x="10930" y="9221"/>
                    <a:pt x="10930" y="8768"/>
                  </a:cubicBezTo>
                  <a:cubicBezTo>
                    <a:pt x="10930" y="8471"/>
                    <a:pt x="10907" y="8149"/>
                    <a:pt x="10800" y="7863"/>
                  </a:cubicBezTo>
                  <a:cubicBezTo>
                    <a:pt x="10597" y="7328"/>
                    <a:pt x="10359" y="6816"/>
                    <a:pt x="10085" y="6316"/>
                  </a:cubicBezTo>
                  <a:cubicBezTo>
                    <a:pt x="9859" y="5899"/>
                    <a:pt x="9609" y="5506"/>
                    <a:pt x="9359" y="5089"/>
                  </a:cubicBezTo>
                  <a:cubicBezTo>
                    <a:pt x="9502" y="4851"/>
                    <a:pt x="9668" y="4649"/>
                    <a:pt x="9787" y="4423"/>
                  </a:cubicBezTo>
                  <a:cubicBezTo>
                    <a:pt x="10002" y="4018"/>
                    <a:pt x="10252" y="3601"/>
                    <a:pt x="10383" y="3172"/>
                  </a:cubicBezTo>
                  <a:cubicBezTo>
                    <a:pt x="10680" y="2172"/>
                    <a:pt x="10145" y="1494"/>
                    <a:pt x="9109" y="1458"/>
                  </a:cubicBezTo>
                  <a:cubicBezTo>
                    <a:pt x="8954" y="1458"/>
                    <a:pt x="8787" y="1482"/>
                    <a:pt x="8644" y="1506"/>
                  </a:cubicBezTo>
                  <a:cubicBezTo>
                    <a:pt x="8228" y="1601"/>
                    <a:pt x="7799" y="1696"/>
                    <a:pt x="7359" y="1791"/>
                  </a:cubicBezTo>
                  <a:cubicBezTo>
                    <a:pt x="7168" y="1839"/>
                    <a:pt x="6978" y="1863"/>
                    <a:pt x="6763" y="1898"/>
                  </a:cubicBezTo>
                  <a:cubicBezTo>
                    <a:pt x="6573" y="1625"/>
                    <a:pt x="6430" y="1375"/>
                    <a:pt x="6251" y="1160"/>
                  </a:cubicBezTo>
                  <a:cubicBezTo>
                    <a:pt x="6013" y="863"/>
                    <a:pt x="5751" y="553"/>
                    <a:pt x="5454" y="315"/>
                  </a:cubicBezTo>
                  <a:cubicBezTo>
                    <a:pt x="5184" y="103"/>
                    <a:pt x="4918" y="0"/>
                    <a:pt x="466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30" name="Google Shape;830;p20"/>
            <p:cNvSpPr/>
            <p:nvPr/>
          </p:nvSpPr>
          <p:spPr>
            <a:xfrm>
              <a:off x="743600" y="2603275"/>
              <a:ext cx="217925" cy="240225"/>
            </a:xfrm>
            <a:custGeom>
              <a:avLst/>
              <a:gdLst/>
              <a:ahLst/>
              <a:cxnLst/>
              <a:rect l="l" t="t" r="r" b="b"/>
              <a:pathLst>
                <a:path w="8717" h="9609" extrusionOk="0">
                  <a:moveTo>
                    <a:pt x="3525" y="0"/>
                  </a:moveTo>
                  <a:cubicBezTo>
                    <a:pt x="3204" y="202"/>
                    <a:pt x="3120" y="536"/>
                    <a:pt x="3061" y="822"/>
                  </a:cubicBezTo>
                  <a:cubicBezTo>
                    <a:pt x="2930" y="1536"/>
                    <a:pt x="2787" y="2250"/>
                    <a:pt x="2739" y="2965"/>
                  </a:cubicBezTo>
                  <a:cubicBezTo>
                    <a:pt x="2704" y="3560"/>
                    <a:pt x="2454" y="3917"/>
                    <a:pt x="1930" y="4167"/>
                  </a:cubicBezTo>
                  <a:cubicBezTo>
                    <a:pt x="1489" y="4370"/>
                    <a:pt x="1061" y="4608"/>
                    <a:pt x="644" y="4846"/>
                  </a:cubicBezTo>
                  <a:cubicBezTo>
                    <a:pt x="394" y="5001"/>
                    <a:pt x="132" y="5132"/>
                    <a:pt x="1" y="5417"/>
                  </a:cubicBezTo>
                  <a:cubicBezTo>
                    <a:pt x="61" y="5465"/>
                    <a:pt x="108" y="5501"/>
                    <a:pt x="156" y="5524"/>
                  </a:cubicBezTo>
                  <a:cubicBezTo>
                    <a:pt x="430" y="5560"/>
                    <a:pt x="715" y="5584"/>
                    <a:pt x="1001" y="5620"/>
                  </a:cubicBezTo>
                  <a:cubicBezTo>
                    <a:pt x="1489" y="5703"/>
                    <a:pt x="1739" y="5953"/>
                    <a:pt x="1775" y="6441"/>
                  </a:cubicBezTo>
                  <a:cubicBezTo>
                    <a:pt x="1787" y="6679"/>
                    <a:pt x="1763" y="6906"/>
                    <a:pt x="1739" y="7144"/>
                  </a:cubicBezTo>
                  <a:cubicBezTo>
                    <a:pt x="1715" y="7668"/>
                    <a:pt x="1680" y="8168"/>
                    <a:pt x="1680" y="8692"/>
                  </a:cubicBezTo>
                  <a:cubicBezTo>
                    <a:pt x="1680" y="8989"/>
                    <a:pt x="1692" y="9299"/>
                    <a:pt x="1846" y="9608"/>
                  </a:cubicBezTo>
                  <a:cubicBezTo>
                    <a:pt x="2192" y="9454"/>
                    <a:pt x="2394" y="9180"/>
                    <a:pt x="2620" y="8942"/>
                  </a:cubicBezTo>
                  <a:cubicBezTo>
                    <a:pt x="3144" y="8406"/>
                    <a:pt x="3644" y="7846"/>
                    <a:pt x="4156" y="7287"/>
                  </a:cubicBezTo>
                  <a:cubicBezTo>
                    <a:pt x="4460" y="6959"/>
                    <a:pt x="4797" y="6789"/>
                    <a:pt x="5192" y="6789"/>
                  </a:cubicBezTo>
                  <a:cubicBezTo>
                    <a:pt x="5370" y="6789"/>
                    <a:pt x="5560" y="6823"/>
                    <a:pt x="5764" y="6894"/>
                  </a:cubicBezTo>
                  <a:cubicBezTo>
                    <a:pt x="6561" y="7156"/>
                    <a:pt x="7407" y="7334"/>
                    <a:pt x="8228" y="7525"/>
                  </a:cubicBezTo>
                  <a:cubicBezTo>
                    <a:pt x="8272" y="7537"/>
                    <a:pt x="8319" y="7541"/>
                    <a:pt x="8370" y="7541"/>
                  </a:cubicBezTo>
                  <a:cubicBezTo>
                    <a:pt x="8470" y="7541"/>
                    <a:pt x="8581" y="7525"/>
                    <a:pt x="8693" y="7525"/>
                  </a:cubicBezTo>
                  <a:cubicBezTo>
                    <a:pt x="8716" y="7048"/>
                    <a:pt x="8526" y="6679"/>
                    <a:pt x="8335" y="6322"/>
                  </a:cubicBezTo>
                  <a:cubicBezTo>
                    <a:pt x="8121" y="5905"/>
                    <a:pt x="7907" y="5489"/>
                    <a:pt x="7633" y="5120"/>
                  </a:cubicBezTo>
                  <a:cubicBezTo>
                    <a:pt x="7192" y="4477"/>
                    <a:pt x="7133" y="3858"/>
                    <a:pt x="7585" y="3179"/>
                  </a:cubicBezTo>
                  <a:cubicBezTo>
                    <a:pt x="7811" y="2846"/>
                    <a:pt x="7990" y="2453"/>
                    <a:pt x="8169" y="2084"/>
                  </a:cubicBezTo>
                  <a:cubicBezTo>
                    <a:pt x="8264" y="1905"/>
                    <a:pt x="8335" y="1691"/>
                    <a:pt x="8181" y="1500"/>
                  </a:cubicBezTo>
                  <a:cubicBezTo>
                    <a:pt x="7937" y="1448"/>
                    <a:pt x="7773" y="1421"/>
                    <a:pt x="7613" y="1421"/>
                  </a:cubicBezTo>
                  <a:cubicBezTo>
                    <a:pt x="7445" y="1421"/>
                    <a:pt x="7282" y="1451"/>
                    <a:pt x="7038" y="1512"/>
                  </a:cubicBezTo>
                  <a:cubicBezTo>
                    <a:pt x="6740" y="1595"/>
                    <a:pt x="6442" y="1691"/>
                    <a:pt x="6145" y="1774"/>
                  </a:cubicBezTo>
                  <a:cubicBezTo>
                    <a:pt x="5881" y="1840"/>
                    <a:pt x="5679" y="1878"/>
                    <a:pt x="5510" y="1878"/>
                  </a:cubicBezTo>
                  <a:cubicBezTo>
                    <a:pt x="5130" y="1878"/>
                    <a:pt x="4923" y="1686"/>
                    <a:pt x="4585" y="1191"/>
                  </a:cubicBezTo>
                  <a:cubicBezTo>
                    <a:pt x="4371" y="893"/>
                    <a:pt x="4168" y="595"/>
                    <a:pt x="3942" y="310"/>
                  </a:cubicBezTo>
                  <a:cubicBezTo>
                    <a:pt x="3835" y="179"/>
                    <a:pt x="3680" y="107"/>
                    <a:pt x="352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206347900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259"/>
        <p:cNvGrpSpPr/>
        <p:nvPr/>
      </p:nvGrpSpPr>
      <p:grpSpPr>
        <a:xfrm>
          <a:off x="0" y="0"/>
          <a:ext cx="0" cy="0"/>
          <a:chOff x="0" y="0"/>
          <a:chExt cx="0" cy="0"/>
        </a:xfrm>
      </p:grpSpPr>
      <p:sp>
        <p:nvSpPr>
          <p:cNvPr id="1260" name="Google Shape;1260;p30"/>
          <p:cNvSpPr/>
          <p:nvPr/>
        </p:nvSpPr>
        <p:spPr>
          <a:xfrm>
            <a:off x="663933" y="1533561"/>
            <a:ext cx="10864000" cy="4791200"/>
          </a:xfrm>
          <a:prstGeom prst="roundRect">
            <a:avLst>
              <a:gd name="adj" fmla="val 6471"/>
            </a:avLst>
          </a:prstGeom>
          <a:solidFill>
            <a:srgbClr val="FFFFFF"/>
          </a:solidFill>
          <a:ln w="28575" cap="flat" cmpd="sng">
            <a:solidFill>
              <a:schemeClr val="accent1"/>
            </a:solidFill>
            <a:prstDash val="solid"/>
            <a:round/>
            <a:headEnd type="none" w="sm" len="sm"/>
            <a:tailEnd type="none" w="sm" len="sm"/>
          </a:ln>
        </p:spPr>
        <p:txBody>
          <a:bodyPr spcFirstLastPara="1" wrap="square" lIns="121856" tIns="121856" rIns="121856" bIns="121856"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61" name="Google Shape;1261;p30"/>
          <p:cNvSpPr/>
          <p:nvPr/>
        </p:nvSpPr>
        <p:spPr>
          <a:xfrm>
            <a:off x="663933" y="628267"/>
            <a:ext cx="10864000" cy="708000"/>
          </a:xfrm>
          <a:prstGeom prst="roundRect">
            <a:avLst>
              <a:gd name="adj" fmla="val 50000"/>
            </a:avLst>
          </a:prstGeom>
          <a:solidFill>
            <a:schemeClr val="dk1"/>
          </a:solidFill>
          <a:ln w="28575" cap="flat" cmpd="sng">
            <a:solidFill>
              <a:srgbClr val="3D2E29"/>
            </a:solidFill>
            <a:prstDash val="solid"/>
            <a:round/>
            <a:headEnd type="none" w="sm" len="sm"/>
            <a:tailEnd type="none" w="sm" len="sm"/>
          </a:ln>
        </p:spPr>
        <p:txBody>
          <a:bodyPr spcFirstLastPara="1" wrap="square" lIns="121856" tIns="121856" rIns="121856" bIns="121856"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1262" name="Google Shape;1262;p30"/>
          <p:cNvGrpSpPr/>
          <p:nvPr/>
        </p:nvGrpSpPr>
        <p:grpSpPr>
          <a:xfrm>
            <a:off x="229533" y="363930"/>
            <a:ext cx="164496" cy="171836"/>
            <a:chOff x="1409475" y="641250"/>
            <a:chExt cx="118775" cy="124075"/>
          </a:xfrm>
        </p:grpSpPr>
        <p:sp>
          <p:nvSpPr>
            <p:cNvPr id="1263" name="Google Shape;1263;p30"/>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64" name="Google Shape;1264;p30"/>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265" name="Google Shape;1265;p30"/>
          <p:cNvGrpSpPr/>
          <p:nvPr/>
        </p:nvGrpSpPr>
        <p:grpSpPr>
          <a:xfrm>
            <a:off x="11898432" y="1533563"/>
            <a:ext cx="164496" cy="171836"/>
            <a:chOff x="1409475" y="641250"/>
            <a:chExt cx="118775" cy="124075"/>
          </a:xfrm>
        </p:grpSpPr>
        <p:sp>
          <p:nvSpPr>
            <p:cNvPr id="1266" name="Google Shape;1266;p30"/>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67" name="Google Shape;1267;p30"/>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268" name="Google Shape;1268;p30"/>
          <p:cNvGrpSpPr/>
          <p:nvPr/>
        </p:nvGrpSpPr>
        <p:grpSpPr>
          <a:xfrm>
            <a:off x="394049" y="5852093"/>
            <a:ext cx="606831" cy="591964"/>
            <a:chOff x="1959000" y="1291425"/>
            <a:chExt cx="286025" cy="279000"/>
          </a:xfrm>
        </p:grpSpPr>
        <p:sp>
          <p:nvSpPr>
            <p:cNvPr id="1269" name="Google Shape;1269;p30"/>
            <p:cNvSpPr/>
            <p:nvPr/>
          </p:nvSpPr>
          <p:spPr>
            <a:xfrm>
              <a:off x="1959000" y="1291425"/>
              <a:ext cx="286025" cy="279000"/>
            </a:xfrm>
            <a:custGeom>
              <a:avLst/>
              <a:gdLst/>
              <a:ahLst/>
              <a:cxnLst/>
              <a:rect l="l" t="t" r="r" b="b"/>
              <a:pathLst>
                <a:path w="11441" h="11160" extrusionOk="0">
                  <a:moveTo>
                    <a:pt x="5924" y="1014"/>
                  </a:moveTo>
                  <a:cubicBezTo>
                    <a:pt x="8501" y="1014"/>
                    <a:pt x="10513" y="3281"/>
                    <a:pt x="10142" y="5897"/>
                  </a:cubicBezTo>
                  <a:cubicBezTo>
                    <a:pt x="9845" y="8016"/>
                    <a:pt x="8356" y="9647"/>
                    <a:pt x="6320" y="10052"/>
                  </a:cubicBezTo>
                  <a:cubicBezTo>
                    <a:pt x="6035" y="10112"/>
                    <a:pt x="5737" y="10112"/>
                    <a:pt x="5439" y="10147"/>
                  </a:cubicBezTo>
                  <a:cubicBezTo>
                    <a:pt x="5432" y="10147"/>
                    <a:pt x="5425" y="10147"/>
                    <a:pt x="5418" y="10147"/>
                  </a:cubicBezTo>
                  <a:cubicBezTo>
                    <a:pt x="2821" y="10147"/>
                    <a:pt x="832" y="7973"/>
                    <a:pt x="1094" y="5409"/>
                  </a:cubicBezTo>
                  <a:cubicBezTo>
                    <a:pt x="1332" y="3063"/>
                    <a:pt x="3094" y="1289"/>
                    <a:pt x="5451" y="1039"/>
                  </a:cubicBezTo>
                  <a:cubicBezTo>
                    <a:pt x="5611" y="1022"/>
                    <a:pt x="5768" y="1014"/>
                    <a:pt x="5924" y="1014"/>
                  </a:cubicBezTo>
                  <a:close/>
                  <a:moveTo>
                    <a:pt x="5770" y="0"/>
                  </a:moveTo>
                  <a:cubicBezTo>
                    <a:pt x="2753" y="0"/>
                    <a:pt x="1" y="2577"/>
                    <a:pt x="58" y="5897"/>
                  </a:cubicBezTo>
                  <a:cubicBezTo>
                    <a:pt x="93" y="8838"/>
                    <a:pt x="2439" y="11100"/>
                    <a:pt x="5368" y="11159"/>
                  </a:cubicBezTo>
                  <a:cubicBezTo>
                    <a:pt x="5749" y="11112"/>
                    <a:pt x="6130" y="11088"/>
                    <a:pt x="6499" y="10993"/>
                  </a:cubicBezTo>
                  <a:cubicBezTo>
                    <a:pt x="9011" y="10505"/>
                    <a:pt x="11011" y="8302"/>
                    <a:pt x="11202" y="5849"/>
                  </a:cubicBezTo>
                  <a:cubicBezTo>
                    <a:pt x="11440" y="2754"/>
                    <a:pt x="9285" y="241"/>
                    <a:pt x="6166" y="15"/>
                  </a:cubicBezTo>
                  <a:cubicBezTo>
                    <a:pt x="6033" y="5"/>
                    <a:pt x="5901" y="0"/>
                    <a:pt x="577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70" name="Google Shape;1270;p30"/>
            <p:cNvSpPr/>
            <p:nvPr/>
          </p:nvSpPr>
          <p:spPr>
            <a:xfrm>
              <a:off x="1979800" y="1316750"/>
              <a:ext cx="242025" cy="228375"/>
            </a:xfrm>
            <a:custGeom>
              <a:avLst/>
              <a:gdLst/>
              <a:ahLst/>
              <a:cxnLst/>
              <a:rect l="l" t="t" r="r" b="b"/>
              <a:pathLst>
                <a:path w="9681" h="9135" extrusionOk="0">
                  <a:moveTo>
                    <a:pt x="5092" y="1"/>
                  </a:moveTo>
                  <a:cubicBezTo>
                    <a:pt x="4936" y="1"/>
                    <a:pt x="4779" y="9"/>
                    <a:pt x="4619" y="26"/>
                  </a:cubicBezTo>
                  <a:cubicBezTo>
                    <a:pt x="2262" y="276"/>
                    <a:pt x="500" y="2050"/>
                    <a:pt x="262" y="4396"/>
                  </a:cubicBezTo>
                  <a:cubicBezTo>
                    <a:pt x="0" y="6960"/>
                    <a:pt x="1989" y="9134"/>
                    <a:pt x="4586" y="9134"/>
                  </a:cubicBezTo>
                  <a:cubicBezTo>
                    <a:pt x="4593" y="9134"/>
                    <a:pt x="4600" y="9134"/>
                    <a:pt x="4607" y="9134"/>
                  </a:cubicBezTo>
                  <a:cubicBezTo>
                    <a:pt x="4905" y="9099"/>
                    <a:pt x="5203" y="9099"/>
                    <a:pt x="5488" y="9039"/>
                  </a:cubicBezTo>
                  <a:cubicBezTo>
                    <a:pt x="7524" y="8634"/>
                    <a:pt x="9013" y="7003"/>
                    <a:pt x="9310" y="4884"/>
                  </a:cubicBezTo>
                  <a:cubicBezTo>
                    <a:pt x="9681" y="2268"/>
                    <a:pt x="7669" y="1"/>
                    <a:pt x="5092" y="1"/>
                  </a:cubicBezTo>
                  <a:close/>
                </a:path>
              </a:pathLst>
            </a:custGeom>
            <a:solidFill>
              <a:srgbClr val="FCC63D"/>
            </a:solidFill>
            <a:ln>
              <a:noFill/>
            </a:ln>
          </p:spPr>
          <p:txBody>
            <a:bodyPr spcFirstLastPara="1" wrap="square" lIns="91425" tIns="91425" rIns="91425" bIns="91425"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71" name="Google Shape;1271;p30"/>
            <p:cNvSpPr/>
            <p:nvPr/>
          </p:nvSpPr>
          <p:spPr>
            <a:xfrm>
              <a:off x="2042875" y="1454000"/>
              <a:ext cx="96025" cy="43500"/>
            </a:xfrm>
            <a:custGeom>
              <a:avLst/>
              <a:gdLst/>
              <a:ahLst/>
              <a:cxnLst/>
              <a:rect l="l" t="t" r="r" b="b"/>
              <a:pathLst>
                <a:path w="3841" h="1740" extrusionOk="0">
                  <a:moveTo>
                    <a:pt x="3404" y="0"/>
                  </a:moveTo>
                  <a:cubicBezTo>
                    <a:pt x="3345" y="0"/>
                    <a:pt x="3281" y="12"/>
                    <a:pt x="3215" y="37"/>
                  </a:cubicBezTo>
                  <a:cubicBezTo>
                    <a:pt x="3037" y="120"/>
                    <a:pt x="2894" y="239"/>
                    <a:pt x="2739" y="358"/>
                  </a:cubicBezTo>
                  <a:cubicBezTo>
                    <a:pt x="2464" y="577"/>
                    <a:pt x="2185" y="688"/>
                    <a:pt x="1902" y="688"/>
                  </a:cubicBezTo>
                  <a:cubicBezTo>
                    <a:pt x="1648" y="688"/>
                    <a:pt x="1391" y="598"/>
                    <a:pt x="1132" y="418"/>
                  </a:cubicBezTo>
                  <a:cubicBezTo>
                    <a:pt x="1013" y="323"/>
                    <a:pt x="894" y="215"/>
                    <a:pt x="775" y="144"/>
                  </a:cubicBezTo>
                  <a:cubicBezTo>
                    <a:pt x="666" y="76"/>
                    <a:pt x="549" y="19"/>
                    <a:pt x="433" y="19"/>
                  </a:cubicBezTo>
                  <a:cubicBezTo>
                    <a:pt x="346" y="19"/>
                    <a:pt x="261" y="51"/>
                    <a:pt x="179" y="132"/>
                  </a:cubicBezTo>
                  <a:cubicBezTo>
                    <a:pt x="1" y="311"/>
                    <a:pt x="1" y="537"/>
                    <a:pt x="120" y="739"/>
                  </a:cubicBezTo>
                  <a:cubicBezTo>
                    <a:pt x="227" y="894"/>
                    <a:pt x="346" y="1049"/>
                    <a:pt x="477" y="1168"/>
                  </a:cubicBezTo>
                  <a:cubicBezTo>
                    <a:pt x="882" y="1525"/>
                    <a:pt x="1358" y="1692"/>
                    <a:pt x="1965" y="1739"/>
                  </a:cubicBezTo>
                  <a:cubicBezTo>
                    <a:pt x="2537" y="1704"/>
                    <a:pt x="3096" y="1513"/>
                    <a:pt x="3513" y="1013"/>
                  </a:cubicBezTo>
                  <a:cubicBezTo>
                    <a:pt x="3632" y="858"/>
                    <a:pt x="3716" y="680"/>
                    <a:pt x="3763" y="501"/>
                  </a:cubicBezTo>
                  <a:cubicBezTo>
                    <a:pt x="3840" y="212"/>
                    <a:pt x="3659" y="0"/>
                    <a:pt x="340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72" name="Google Shape;1272;p30"/>
            <p:cNvSpPr/>
            <p:nvPr/>
          </p:nvSpPr>
          <p:spPr>
            <a:xfrm>
              <a:off x="2140800" y="1387925"/>
              <a:ext cx="24450" cy="25950"/>
            </a:xfrm>
            <a:custGeom>
              <a:avLst/>
              <a:gdLst/>
              <a:ahLst/>
              <a:cxnLst/>
              <a:rect l="l" t="t" r="r" b="b"/>
              <a:pathLst>
                <a:path w="978" h="1038" extrusionOk="0">
                  <a:moveTo>
                    <a:pt x="471" y="0"/>
                  </a:moveTo>
                  <a:cubicBezTo>
                    <a:pt x="228" y="0"/>
                    <a:pt x="1" y="234"/>
                    <a:pt x="1" y="513"/>
                  </a:cubicBezTo>
                  <a:cubicBezTo>
                    <a:pt x="1" y="775"/>
                    <a:pt x="227" y="1013"/>
                    <a:pt x="477" y="1037"/>
                  </a:cubicBezTo>
                  <a:cubicBezTo>
                    <a:pt x="483" y="1037"/>
                    <a:pt x="489" y="1037"/>
                    <a:pt x="495" y="1037"/>
                  </a:cubicBezTo>
                  <a:cubicBezTo>
                    <a:pt x="750" y="1037"/>
                    <a:pt x="977" y="792"/>
                    <a:pt x="977" y="525"/>
                  </a:cubicBezTo>
                  <a:cubicBezTo>
                    <a:pt x="977" y="275"/>
                    <a:pt x="739" y="25"/>
                    <a:pt x="489" y="1"/>
                  </a:cubicBezTo>
                  <a:cubicBezTo>
                    <a:pt x="483" y="1"/>
                    <a:pt x="477" y="0"/>
                    <a:pt x="47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73" name="Google Shape;1273;p30"/>
            <p:cNvSpPr/>
            <p:nvPr/>
          </p:nvSpPr>
          <p:spPr>
            <a:xfrm>
              <a:off x="2035150" y="1384650"/>
              <a:ext cx="22350" cy="22650"/>
            </a:xfrm>
            <a:custGeom>
              <a:avLst/>
              <a:gdLst/>
              <a:ahLst/>
              <a:cxnLst/>
              <a:rect l="l" t="t" r="r" b="b"/>
              <a:pathLst>
                <a:path w="894" h="906" extrusionOk="0">
                  <a:moveTo>
                    <a:pt x="441" y="1"/>
                  </a:moveTo>
                  <a:cubicBezTo>
                    <a:pt x="203" y="1"/>
                    <a:pt x="0" y="191"/>
                    <a:pt x="0" y="441"/>
                  </a:cubicBezTo>
                  <a:cubicBezTo>
                    <a:pt x="0" y="680"/>
                    <a:pt x="203" y="906"/>
                    <a:pt x="441" y="906"/>
                  </a:cubicBezTo>
                  <a:cubicBezTo>
                    <a:pt x="667" y="906"/>
                    <a:pt x="893" y="703"/>
                    <a:pt x="893" y="465"/>
                  </a:cubicBezTo>
                  <a:cubicBezTo>
                    <a:pt x="893" y="227"/>
                    <a:pt x="679" y="13"/>
                    <a:pt x="44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274" name="Google Shape;1274;p30"/>
          <p:cNvGrpSpPr/>
          <p:nvPr/>
        </p:nvGrpSpPr>
        <p:grpSpPr>
          <a:xfrm rot="825719">
            <a:off x="11190755" y="5710352"/>
            <a:ext cx="486917" cy="478296"/>
            <a:chOff x="4636650" y="2847925"/>
            <a:chExt cx="351575" cy="345350"/>
          </a:xfrm>
        </p:grpSpPr>
        <p:sp>
          <p:nvSpPr>
            <p:cNvPr id="1275" name="Google Shape;1275;p30"/>
            <p:cNvSpPr/>
            <p:nvPr/>
          </p:nvSpPr>
          <p:spPr>
            <a:xfrm>
              <a:off x="4636650" y="2847925"/>
              <a:ext cx="351575" cy="345350"/>
            </a:xfrm>
            <a:custGeom>
              <a:avLst/>
              <a:gdLst/>
              <a:ahLst/>
              <a:cxnLst/>
              <a:rect l="l" t="t" r="r" b="b"/>
              <a:pathLst>
                <a:path w="14063" h="13814" extrusionOk="0">
                  <a:moveTo>
                    <a:pt x="3344" y="745"/>
                  </a:moveTo>
                  <a:cubicBezTo>
                    <a:pt x="3975" y="745"/>
                    <a:pt x="4537" y="978"/>
                    <a:pt x="5049" y="1370"/>
                  </a:cubicBezTo>
                  <a:cubicBezTo>
                    <a:pt x="5775" y="1954"/>
                    <a:pt x="6216" y="2739"/>
                    <a:pt x="6454" y="3632"/>
                  </a:cubicBezTo>
                  <a:cubicBezTo>
                    <a:pt x="6514" y="3835"/>
                    <a:pt x="6549" y="4037"/>
                    <a:pt x="6621" y="4228"/>
                  </a:cubicBezTo>
                  <a:cubicBezTo>
                    <a:pt x="6657" y="4338"/>
                    <a:pt x="6776" y="4403"/>
                    <a:pt x="6889" y="4403"/>
                  </a:cubicBezTo>
                  <a:cubicBezTo>
                    <a:pt x="6959" y="4403"/>
                    <a:pt x="7028" y="4378"/>
                    <a:pt x="7073" y="4323"/>
                  </a:cubicBezTo>
                  <a:cubicBezTo>
                    <a:pt x="7216" y="4144"/>
                    <a:pt x="7335" y="3930"/>
                    <a:pt x="7454" y="3739"/>
                  </a:cubicBezTo>
                  <a:cubicBezTo>
                    <a:pt x="7752" y="3216"/>
                    <a:pt x="8109" y="2763"/>
                    <a:pt x="8597" y="2382"/>
                  </a:cubicBezTo>
                  <a:cubicBezTo>
                    <a:pt x="9209" y="1927"/>
                    <a:pt x="9862" y="1713"/>
                    <a:pt x="10551" y="1713"/>
                  </a:cubicBezTo>
                  <a:cubicBezTo>
                    <a:pt x="10853" y="1713"/>
                    <a:pt x="11163" y="1755"/>
                    <a:pt x="11478" y="1834"/>
                  </a:cubicBezTo>
                  <a:cubicBezTo>
                    <a:pt x="12633" y="2132"/>
                    <a:pt x="13348" y="3275"/>
                    <a:pt x="13205" y="4525"/>
                  </a:cubicBezTo>
                  <a:cubicBezTo>
                    <a:pt x="13098" y="5383"/>
                    <a:pt x="12824" y="6180"/>
                    <a:pt x="12383" y="6930"/>
                  </a:cubicBezTo>
                  <a:cubicBezTo>
                    <a:pt x="10895" y="9431"/>
                    <a:pt x="8883" y="11407"/>
                    <a:pt x="6478" y="12979"/>
                  </a:cubicBezTo>
                  <a:cubicBezTo>
                    <a:pt x="6394" y="13026"/>
                    <a:pt x="6299" y="13062"/>
                    <a:pt x="6180" y="13122"/>
                  </a:cubicBezTo>
                  <a:cubicBezTo>
                    <a:pt x="4775" y="11967"/>
                    <a:pt x="3394" y="10812"/>
                    <a:pt x="2370" y="9264"/>
                  </a:cubicBezTo>
                  <a:cubicBezTo>
                    <a:pt x="1501" y="7954"/>
                    <a:pt x="977" y="6537"/>
                    <a:pt x="775" y="5002"/>
                  </a:cubicBezTo>
                  <a:cubicBezTo>
                    <a:pt x="644" y="4025"/>
                    <a:pt x="739" y="3049"/>
                    <a:pt x="1180" y="2132"/>
                  </a:cubicBezTo>
                  <a:cubicBezTo>
                    <a:pt x="1572" y="1299"/>
                    <a:pt x="2227" y="811"/>
                    <a:pt x="3168" y="751"/>
                  </a:cubicBezTo>
                  <a:cubicBezTo>
                    <a:pt x="3227" y="747"/>
                    <a:pt x="3286" y="745"/>
                    <a:pt x="3344" y="745"/>
                  </a:cubicBezTo>
                  <a:close/>
                  <a:moveTo>
                    <a:pt x="3341" y="0"/>
                  </a:moveTo>
                  <a:cubicBezTo>
                    <a:pt x="2743" y="0"/>
                    <a:pt x="2151" y="184"/>
                    <a:pt x="1572" y="584"/>
                  </a:cubicBezTo>
                  <a:cubicBezTo>
                    <a:pt x="858" y="1072"/>
                    <a:pt x="489" y="1823"/>
                    <a:pt x="263" y="2644"/>
                  </a:cubicBezTo>
                  <a:cubicBezTo>
                    <a:pt x="13" y="3549"/>
                    <a:pt x="1" y="4490"/>
                    <a:pt x="168" y="5406"/>
                  </a:cubicBezTo>
                  <a:cubicBezTo>
                    <a:pt x="763" y="8847"/>
                    <a:pt x="2692" y="11407"/>
                    <a:pt x="5490" y="13372"/>
                  </a:cubicBezTo>
                  <a:cubicBezTo>
                    <a:pt x="5925" y="13673"/>
                    <a:pt x="6145" y="13814"/>
                    <a:pt x="6354" y="13814"/>
                  </a:cubicBezTo>
                  <a:cubicBezTo>
                    <a:pt x="6575" y="13814"/>
                    <a:pt x="6783" y="13658"/>
                    <a:pt x="7216" y="13372"/>
                  </a:cubicBezTo>
                  <a:cubicBezTo>
                    <a:pt x="9550" y="11824"/>
                    <a:pt x="11490" y="9859"/>
                    <a:pt x="12943" y="7466"/>
                  </a:cubicBezTo>
                  <a:cubicBezTo>
                    <a:pt x="13598" y="6383"/>
                    <a:pt x="14062" y="5228"/>
                    <a:pt x="13943" y="3930"/>
                  </a:cubicBezTo>
                  <a:cubicBezTo>
                    <a:pt x="13812" y="2537"/>
                    <a:pt x="13002" y="1489"/>
                    <a:pt x="11740" y="1132"/>
                  </a:cubicBezTo>
                  <a:cubicBezTo>
                    <a:pt x="11328" y="1013"/>
                    <a:pt x="10928" y="955"/>
                    <a:pt x="10541" y="955"/>
                  </a:cubicBezTo>
                  <a:cubicBezTo>
                    <a:pt x="9534" y="955"/>
                    <a:pt x="8617" y="1351"/>
                    <a:pt x="7799" y="2108"/>
                  </a:cubicBezTo>
                  <a:cubicBezTo>
                    <a:pt x="7573" y="2311"/>
                    <a:pt x="7371" y="2549"/>
                    <a:pt x="7085" y="2858"/>
                  </a:cubicBezTo>
                  <a:cubicBezTo>
                    <a:pt x="6918" y="2549"/>
                    <a:pt x="6787" y="2299"/>
                    <a:pt x="6656" y="2073"/>
                  </a:cubicBezTo>
                  <a:cubicBezTo>
                    <a:pt x="6264" y="1394"/>
                    <a:pt x="5728" y="822"/>
                    <a:pt x="5025" y="453"/>
                  </a:cubicBezTo>
                  <a:cubicBezTo>
                    <a:pt x="4462" y="160"/>
                    <a:pt x="3899" y="0"/>
                    <a:pt x="3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76" name="Google Shape;1276;p30"/>
            <p:cNvSpPr/>
            <p:nvPr/>
          </p:nvSpPr>
          <p:spPr>
            <a:xfrm>
              <a:off x="4652725" y="2866550"/>
              <a:ext cx="317625" cy="309425"/>
            </a:xfrm>
            <a:custGeom>
              <a:avLst/>
              <a:gdLst/>
              <a:ahLst/>
              <a:cxnLst/>
              <a:rect l="l" t="t" r="r" b="b"/>
              <a:pathLst>
                <a:path w="12705" h="12377" extrusionOk="0">
                  <a:moveTo>
                    <a:pt x="2701" y="0"/>
                  </a:moveTo>
                  <a:cubicBezTo>
                    <a:pt x="2643" y="0"/>
                    <a:pt x="2584" y="2"/>
                    <a:pt x="2525" y="6"/>
                  </a:cubicBezTo>
                  <a:cubicBezTo>
                    <a:pt x="1584" y="66"/>
                    <a:pt x="929" y="554"/>
                    <a:pt x="537" y="1387"/>
                  </a:cubicBezTo>
                  <a:cubicBezTo>
                    <a:pt x="96" y="2304"/>
                    <a:pt x="1" y="3280"/>
                    <a:pt x="132" y="4257"/>
                  </a:cubicBezTo>
                  <a:cubicBezTo>
                    <a:pt x="334" y="5792"/>
                    <a:pt x="858" y="7209"/>
                    <a:pt x="1727" y="8519"/>
                  </a:cubicBezTo>
                  <a:cubicBezTo>
                    <a:pt x="2751" y="10067"/>
                    <a:pt x="4132" y="11222"/>
                    <a:pt x="5537" y="12377"/>
                  </a:cubicBezTo>
                  <a:cubicBezTo>
                    <a:pt x="5656" y="12317"/>
                    <a:pt x="5751" y="12281"/>
                    <a:pt x="5835" y="12234"/>
                  </a:cubicBezTo>
                  <a:cubicBezTo>
                    <a:pt x="8240" y="10662"/>
                    <a:pt x="10252" y="8686"/>
                    <a:pt x="11740" y="6185"/>
                  </a:cubicBezTo>
                  <a:cubicBezTo>
                    <a:pt x="12181" y="5435"/>
                    <a:pt x="12455" y="4638"/>
                    <a:pt x="12562" y="3780"/>
                  </a:cubicBezTo>
                  <a:cubicBezTo>
                    <a:pt x="12705" y="2530"/>
                    <a:pt x="11990" y="1387"/>
                    <a:pt x="10835" y="1089"/>
                  </a:cubicBezTo>
                  <a:cubicBezTo>
                    <a:pt x="10520" y="1010"/>
                    <a:pt x="10210" y="968"/>
                    <a:pt x="9908" y="968"/>
                  </a:cubicBezTo>
                  <a:cubicBezTo>
                    <a:pt x="9219" y="968"/>
                    <a:pt x="8566" y="1182"/>
                    <a:pt x="7954" y="1637"/>
                  </a:cubicBezTo>
                  <a:cubicBezTo>
                    <a:pt x="7466" y="2018"/>
                    <a:pt x="7109" y="2471"/>
                    <a:pt x="6811" y="2994"/>
                  </a:cubicBezTo>
                  <a:cubicBezTo>
                    <a:pt x="6692" y="3185"/>
                    <a:pt x="6573" y="3399"/>
                    <a:pt x="6430" y="3578"/>
                  </a:cubicBezTo>
                  <a:cubicBezTo>
                    <a:pt x="6385" y="3633"/>
                    <a:pt x="6316" y="3658"/>
                    <a:pt x="6246" y="3658"/>
                  </a:cubicBezTo>
                  <a:cubicBezTo>
                    <a:pt x="6133" y="3658"/>
                    <a:pt x="6014" y="3593"/>
                    <a:pt x="5978" y="3483"/>
                  </a:cubicBezTo>
                  <a:cubicBezTo>
                    <a:pt x="5906" y="3292"/>
                    <a:pt x="5871" y="3090"/>
                    <a:pt x="5811" y="2887"/>
                  </a:cubicBezTo>
                  <a:cubicBezTo>
                    <a:pt x="5573" y="1994"/>
                    <a:pt x="5132" y="1209"/>
                    <a:pt x="4406" y="625"/>
                  </a:cubicBezTo>
                  <a:cubicBezTo>
                    <a:pt x="3894" y="233"/>
                    <a:pt x="3332" y="0"/>
                    <a:pt x="270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77" name="Google Shape;1277;p30"/>
            <p:cNvSpPr/>
            <p:nvPr/>
          </p:nvSpPr>
          <p:spPr>
            <a:xfrm>
              <a:off x="4755425" y="3064725"/>
              <a:ext cx="86950" cy="44575"/>
            </a:xfrm>
            <a:custGeom>
              <a:avLst/>
              <a:gdLst/>
              <a:ahLst/>
              <a:cxnLst/>
              <a:rect l="l" t="t" r="r" b="b"/>
              <a:pathLst>
                <a:path w="3478" h="1783" extrusionOk="0">
                  <a:moveTo>
                    <a:pt x="316" y="0"/>
                  </a:moveTo>
                  <a:cubicBezTo>
                    <a:pt x="274" y="0"/>
                    <a:pt x="237" y="7"/>
                    <a:pt x="215" y="20"/>
                  </a:cubicBezTo>
                  <a:cubicBezTo>
                    <a:pt x="108" y="80"/>
                    <a:pt x="36" y="223"/>
                    <a:pt x="12" y="318"/>
                  </a:cubicBezTo>
                  <a:cubicBezTo>
                    <a:pt x="0" y="413"/>
                    <a:pt x="36" y="532"/>
                    <a:pt x="84" y="616"/>
                  </a:cubicBezTo>
                  <a:cubicBezTo>
                    <a:pt x="489" y="1330"/>
                    <a:pt x="1096" y="1711"/>
                    <a:pt x="1786" y="1783"/>
                  </a:cubicBezTo>
                  <a:cubicBezTo>
                    <a:pt x="2334" y="1783"/>
                    <a:pt x="2858" y="1568"/>
                    <a:pt x="3156" y="1259"/>
                  </a:cubicBezTo>
                  <a:cubicBezTo>
                    <a:pt x="3406" y="1032"/>
                    <a:pt x="3477" y="842"/>
                    <a:pt x="3370" y="663"/>
                  </a:cubicBezTo>
                  <a:cubicBezTo>
                    <a:pt x="3324" y="571"/>
                    <a:pt x="3246" y="520"/>
                    <a:pt x="3140" y="520"/>
                  </a:cubicBezTo>
                  <a:cubicBezTo>
                    <a:pt x="3027" y="520"/>
                    <a:pt x="2881" y="577"/>
                    <a:pt x="2703" y="699"/>
                  </a:cubicBezTo>
                  <a:cubicBezTo>
                    <a:pt x="2455" y="871"/>
                    <a:pt x="2191" y="997"/>
                    <a:pt x="1906" y="997"/>
                  </a:cubicBezTo>
                  <a:cubicBezTo>
                    <a:pt x="1836" y="997"/>
                    <a:pt x="1764" y="989"/>
                    <a:pt x="1691" y="973"/>
                  </a:cubicBezTo>
                  <a:cubicBezTo>
                    <a:pt x="1346" y="913"/>
                    <a:pt x="1096" y="699"/>
                    <a:pt x="858" y="461"/>
                  </a:cubicBezTo>
                  <a:cubicBezTo>
                    <a:pt x="739" y="318"/>
                    <a:pt x="631" y="163"/>
                    <a:pt x="500" y="56"/>
                  </a:cubicBezTo>
                  <a:cubicBezTo>
                    <a:pt x="463" y="19"/>
                    <a:pt x="384" y="0"/>
                    <a:pt x="31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78" name="Google Shape;1278;p30"/>
            <p:cNvSpPr/>
            <p:nvPr/>
          </p:nvSpPr>
          <p:spPr>
            <a:xfrm>
              <a:off x="4740550" y="3008650"/>
              <a:ext cx="19350" cy="23000"/>
            </a:xfrm>
            <a:custGeom>
              <a:avLst/>
              <a:gdLst/>
              <a:ahLst/>
              <a:cxnLst/>
              <a:rect l="l" t="t" r="r" b="b"/>
              <a:pathLst>
                <a:path w="774" h="920" extrusionOk="0">
                  <a:moveTo>
                    <a:pt x="382" y="1"/>
                  </a:moveTo>
                  <a:cubicBezTo>
                    <a:pt x="378" y="1"/>
                    <a:pt x="373" y="1"/>
                    <a:pt x="369" y="1"/>
                  </a:cubicBezTo>
                  <a:cubicBezTo>
                    <a:pt x="191" y="37"/>
                    <a:pt x="12" y="228"/>
                    <a:pt x="12" y="454"/>
                  </a:cubicBezTo>
                  <a:cubicBezTo>
                    <a:pt x="1" y="692"/>
                    <a:pt x="184" y="920"/>
                    <a:pt x="377" y="920"/>
                  </a:cubicBezTo>
                  <a:cubicBezTo>
                    <a:pt x="386" y="920"/>
                    <a:pt x="396" y="919"/>
                    <a:pt x="405" y="918"/>
                  </a:cubicBezTo>
                  <a:cubicBezTo>
                    <a:pt x="607" y="894"/>
                    <a:pt x="774" y="692"/>
                    <a:pt x="774" y="478"/>
                  </a:cubicBezTo>
                  <a:cubicBezTo>
                    <a:pt x="774" y="234"/>
                    <a:pt x="559" y="1"/>
                    <a:pt x="38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79" name="Google Shape;1279;p30"/>
            <p:cNvSpPr/>
            <p:nvPr/>
          </p:nvSpPr>
          <p:spPr>
            <a:xfrm>
              <a:off x="4836100" y="3019975"/>
              <a:ext cx="18475" cy="21500"/>
            </a:xfrm>
            <a:custGeom>
              <a:avLst/>
              <a:gdLst/>
              <a:ahLst/>
              <a:cxnLst/>
              <a:rect l="l" t="t" r="r" b="b"/>
              <a:pathLst>
                <a:path w="739" h="860" extrusionOk="0">
                  <a:moveTo>
                    <a:pt x="400" y="0"/>
                  </a:moveTo>
                  <a:cubicBezTo>
                    <a:pt x="394" y="0"/>
                    <a:pt x="387" y="0"/>
                    <a:pt x="381" y="1"/>
                  </a:cubicBezTo>
                  <a:cubicBezTo>
                    <a:pt x="143" y="13"/>
                    <a:pt x="0" y="239"/>
                    <a:pt x="12" y="501"/>
                  </a:cubicBezTo>
                  <a:cubicBezTo>
                    <a:pt x="12" y="703"/>
                    <a:pt x="155" y="846"/>
                    <a:pt x="345" y="858"/>
                  </a:cubicBezTo>
                  <a:cubicBezTo>
                    <a:pt x="357" y="859"/>
                    <a:pt x="369" y="860"/>
                    <a:pt x="381" y="860"/>
                  </a:cubicBezTo>
                  <a:cubicBezTo>
                    <a:pt x="599" y="860"/>
                    <a:pt x="738" y="654"/>
                    <a:pt x="738" y="406"/>
                  </a:cubicBezTo>
                  <a:cubicBezTo>
                    <a:pt x="738" y="175"/>
                    <a:pt x="593" y="0"/>
                    <a:pt x="40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280" name="Google Shape;1280;p30"/>
          <p:cNvGrpSpPr/>
          <p:nvPr/>
        </p:nvGrpSpPr>
        <p:grpSpPr>
          <a:xfrm rot="564530">
            <a:off x="9986949" y="130178"/>
            <a:ext cx="676120" cy="639601"/>
            <a:chOff x="1826475" y="2921600"/>
            <a:chExt cx="564700" cy="534200"/>
          </a:xfrm>
        </p:grpSpPr>
        <p:sp>
          <p:nvSpPr>
            <p:cNvPr id="1281" name="Google Shape;1281;p30"/>
            <p:cNvSpPr/>
            <p:nvPr/>
          </p:nvSpPr>
          <p:spPr>
            <a:xfrm>
              <a:off x="1826475" y="2921600"/>
              <a:ext cx="564700" cy="534200"/>
            </a:xfrm>
            <a:custGeom>
              <a:avLst/>
              <a:gdLst/>
              <a:ahLst/>
              <a:cxnLst/>
              <a:rect l="l" t="t" r="r" b="b"/>
              <a:pathLst>
                <a:path w="22588" h="21368" extrusionOk="0">
                  <a:moveTo>
                    <a:pt x="10734" y="761"/>
                  </a:moveTo>
                  <a:cubicBezTo>
                    <a:pt x="11958" y="761"/>
                    <a:pt x="13125" y="1562"/>
                    <a:pt x="13645" y="2709"/>
                  </a:cubicBezTo>
                  <a:cubicBezTo>
                    <a:pt x="14074" y="3698"/>
                    <a:pt x="14134" y="4710"/>
                    <a:pt x="13872" y="5745"/>
                  </a:cubicBezTo>
                  <a:cubicBezTo>
                    <a:pt x="13776" y="6091"/>
                    <a:pt x="13657" y="6436"/>
                    <a:pt x="13586" y="6793"/>
                  </a:cubicBezTo>
                  <a:cubicBezTo>
                    <a:pt x="13538" y="6936"/>
                    <a:pt x="13586" y="7115"/>
                    <a:pt x="13765" y="7162"/>
                  </a:cubicBezTo>
                  <a:cubicBezTo>
                    <a:pt x="13784" y="7164"/>
                    <a:pt x="13805" y="7165"/>
                    <a:pt x="13826" y="7165"/>
                  </a:cubicBezTo>
                  <a:cubicBezTo>
                    <a:pt x="13930" y="7165"/>
                    <a:pt x="14042" y="7140"/>
                    <a:pt x="14122" y="7091"/>
                  </a:cubicBezTo>
                  <a:cubicBezTo>
                    <a:pt x="14300" y="6984"/>
                    <a:pt x="14431" y="6817"/>
                    <a:pt x="14598" y="6686"/>
                  </a:cubicBezTo>
                  <a:cubicBezTo>
                    <a:pt x="15411" y="6039"/>
                    <a:pt x="16272" y="5775"/>
                    <a:pt x="17091" y="5775"/>
                  </a:cubicBezTo>
                  <a:cubicBezTo>
                    <a:pt x="18623" y="5775"/>
                    <a:pt x="20011" y="6699"/>
                    <a:pt x="20670" y="7770"/>
                  </a:cubicBezTo>
                  <a:cubicBezTo>
                    <a:pt x="21599" y="9294"/>
                    <a:pt x="21206" y="11008"/>
                    <a:pt x="19682" y="11937"/>
                  </a:cubicBezTo>
                  <a:cubicBezTo>
                    <a:pt x="18978" y="12375"/>
                    <a:pt x="18219" y="12556"/>
                    <a:pt x="17392" y="12556"/>
                  </a:cubicBezTo>
                  <a:cubicBezTo>
                    <a:pt x="17366" y="12556"/>
                    <a:pt x="17339" y="12556"/>
                    <a:pt x="17313" y="12556"/>
                  </a:cubicBezTo>
                  <a:cubicBezTo>
                    <a:pt x="17179" y="12545"/>
                    <a:pt x="17043" y="12539"/>
                    <a:pt x="16905" y="12539"/>
                  </a:cubicBezTo>
                  <a:cubicBezTo>
                    <a:pt x="16737" y="12539"/>
                    <a:pt x="16566" y="12548"/>
                    <a:pt x="16396" y="12568"/>
                  </a:cubicBezTo>
                  <a:cubicBezTo>
                    <a:pt x="16086" y="12615"/>
                    <a:pt x="15967" y="12877"/>
                    <a:pt x="16122" y="13151"/>
                  </a:cubicBezTo>
                  <a:cubicBezTo>
                    <a:pt x="16217" y="13294"/>
                    <a:pt x="16348" y="13425"/>
                    <a:pt x="16455" y="13580"/>
                  </a:cubicBezTo>
                  <a:cubicBezTo>
                    <a:pt x="18229" y="15949"/>
                    <a:pt x="16979" y="18961"/>
                    <a:pt x="15229" y="20069"/>
                  </a:cubicBezTo>
                  <a:cubicBezTo>
                    <a:pt x="14660" y="20433"/>
                    <a:pt x="14070" y="20624"/>
                    <a:pt x="13459" y="20624"/>
                  </a:cubicBezTo>
                  <a:cubicBezTo>
                    <a:pt x="13072" y="20624"/>
                    <a:pt x="12678" y="20547"/>
                    <a:pt x="12276" y="20390"/>
                  </a:cubicBezTo>
                  <a:cubicBezTo>
                    <a:pt x="11229" y="19997"/>
                    <a:pt x="10443" y="19319"/>
                    <a:pt x="9966" y="18307"/>
                  </a:cubicBezTo>
                  <a:cubicBezTo>
                    <a:pt x="9800" y="17985"/>
                    <a:pt x="9681" y="17640"/>
                    <a:pt x="9538" y="17318"/>
                  </a:cubicBezTo>
                  <a:cubicBezTo>
                    <a:pt x="9431" y="17080"/>
                    <a:pt x="9300" y="16854"/>
                    <a:pt x="8943" y="16794"/>
                  </a:cubicBezTo>
                  <a:cubicBezTo>
                    <a:pt x="8883" y="16937"/>
                    <a:pt x="8812" y="17092"/>
                    <a:pt x="8728" y="17295"/>
                  </a:cubicBezTo>
                  <a:cubicBezTo>
                    <a:pt x="8657" y="17628"/>
                    <a:pt x="8645" y="17961"/>
                    <a:pt x="8526" y="18283"/>
                  </a:cubicBezTo>
                  <a:cubicBezTo>
                    <a:pt x="8029" y="19652"/>
                    <a:pt x="6970" y="20399"/>
                    <a:pt x="5630" y="20399"/>
                  </a:cubicBezTo>
                  <a:cubicBezTo>
                    <a:pt x="5397" y="20399"/>
                    <a:pt x="5155" y="20376"/>
                    <a:pt x="4906" y="20331"/>
                  </a:cubicBezTo>
                  <a:cubicBezTo>
                    <a:pt x="2561" y="19902"/>
                    <a:pt x="1513" y="17771"/>
                    <a:pt x="1573" y="16235"/>
                  </a:cubicBezTo>
                  <a:cubicBezTo>
                    <a:pt x="1608" y="15330"/>
                    <a:pt x="1930" y="14580"/>
                    <a:pt x="2561" y="13949"/>
                  </a:cubicBezTo>
                  <a:cubicBezTo>
                    <a:pt x="2989" y="13520"/>
                    <a:pt x="3454" y="13163"/>
                    <a:pt x="4001" y="12901"/>
                  </a:cubicBezTo>
                  <a:cubicBezTo>
                    <a:pt x="4311" y="12758"/>
                    <a:pt x="4597" y="12580"/>
                    <a:pt x="4859" y="12389"/>
                  </a:cubicBezTo>
                  <a:cubicBezTo>
                    <a:pt x="4942" y="12330"/>
                    <a:pt x="5002" y="12139"/>
                    <a:pt x="4966" y="12044"/>
                  </a:cubicBezTo>
                  <a:cubicBezTo>
                    <a:pt x="4942" y="11961"/>
                    <a:pt x="4787" y="11853"/>
                    <a:pt x="4680" y="11841"/>
                  </a:cubicBezTo>
                  <a:cubicBezTo>
                    <a:pt x="4631" y="11830"/>
                    <a:pt x="4577" y="11826"/>
                    <a:pt x="4521" y="11826"/>
                  </a:cubicBezTo>
                  <a:cubicBezTo>
                    <a:pt x="4399" y="11826"/>
                    <a:pt x="4266" y="11845"/>
                    <a:pt x="4144" y="11853"/>
                  </a:cubicBezTo>
                  <a:cubicBezTo>
                    <a:pt x="4080" y="11857"/>
                    <a:pt x="4017" y="11859"/>
                    <a:pt x="3954" y="11859"/>
                  </a:cubicBezTo>
                  <a:cubicBezTo>
                    <a:pt x="3075" y="11859"/>
                    <a:pt x="2340" y="11473"/>
                    <a:pt x="1751" y="10806"/>
                  </a:cubicBezTo>
                  <a:cubicBezTo>
                    <a:pt x="870" y="9794"/>
                    <a:pt x="561" y="8591"/>
                    <a:pt x="799" y="7269"/>
                  </a:cubicBezTo>
                  <a:cubicBezTo>
                    <a:pt x="1102" y="5556"/>
                    <a:pt x="2324" y="5077"/>
                    <a:pt x="3448" y="5077"/>
                  </a:cubicBezTo>
                  <a:cubicBezTo>
                    <a:pt x="3558" y="5077"/>
                    <a:pt x="3668" y="5082"/>
                    <a:pt x="3775" y="5091"/>
                  </a:cubicBezTo>
                  <a:cubicBezTo>
                    <a:pt x="4430" y="5138"/>
                    <a:pt x="5037" y="5364"/>
                    <a:pt x="5597" y="5722"/>
                  </a:cubicBezTo>
                  <a:cubicBezTo>
                    <a:pt x="5918" y="5924"/>
                    <a:pt x="6228" y="6162"/>
                    <a:pt x="6549" y="6388"/>
                  </a:cubicBezTo>
                  <a:cubicBezTo>
                    <a:pt x="6692" y="6484"/>
                    <a:pt x="6847" y="6615"/>
                    <a:pt x="7002" y="6662"/>
                  </a:cubicBezTo>
                  <a:cubicBezTo>
                    <a:pt x="7062" y="6675"/>
                    <a:pt x="7128" y="6682"/>
                    <a:pt x="7194" y="6682"/>
                  </a:cubicBezTo>
                  <a:cubicBezTo>
                    <a:pt x="7312" y="6682"/>
                    <a:pt x="7430" y="6660"/>
                    <a:pt x="7514" y="6615"/>
                  </a:cubicBezTo>
                  <a:cubicBezTo>
                    <a:pt x="7704" y="6507"/>
                    <a:pt x="7645" y="6305"/>
                    <a:pt x="7585" y="6126"/>
                  </a:cubicBezTo>
                  <a:cubicBezTo>
                    <a:pt x="7049" y="4591"/>
                    <a:pt x="7383" y="3221"/>
                    <a:pt x="8371" y="1983"/>
                  </a:cubicBezTo>
                  <a:cubicBezTo>
                    <a:pt x="9065" y="1122"/>
                    <a:pt x="9912" y="761"/>
                    <a:pt x="10734" y="761"/>
                  </a:cubicBezTo>
                  <a:close/>
                  <a:moveTo>
                    <a:pt x="10725" y="1"/>
                  </a:moveTo>
                  <a:cubicBezTo>
                    <a:pt x="9731" y="1"/>
                    <a:pt x="8697" y="427"/>
                    <a:pt x="7823" y="1459"/>
                  </a:cubicBezTo>
                  <a:cubicBezTo>
                    <a:pt x="7038" y="2412"/>
                    <a:pt x="6621" y="3507"/>
                    <a:pt x="6573" y="4733"/>
                  </a:cubicBezTo>
                  <a:cubicBezTo>
                    <a:pt x="6573" y="4924"/>
                    <a:pt x="6561" y="5126"/>
                    <a:pt x="6537" y="5388"/>
                  </a:cubicBezTo>
                  <a:cubicBezTo>
                    <a:pt x="6264" y="5233"/>
                    <a:pt x="6037" y="5114"/>
                    <a:pt x="5811" y="4972"/>
                  </a:cubicBezTo>
                  <a:cubicBezTo>
                    <a:pt x="5076" y="4541"/>
                    <a:pt x="4294" y="4342"/>
                    <a:pt x="3466" y="4342"/>
                  </a:cubicBezTo>
                  <a:cubicBezTo>
                    <a:pt x="3356" y="4342"/>
                    <a:pt x="3244" y="4345"/>
                    <a:pt x="3132" y="4352"/>
                  </a:cubicBezTo>
                  <a:cubicBezTo>
                    <a:pt x="1739" y="4424"/>
                    <a:pt x="632" y="5269"/>
                    <a:pt x="203" y="6615"/>
                  </a:cubicBezTo>
                  <a:cubicBezTo>
                    <a:pt x="13" y="7234"/>
                    <a:pt x="1" y="7889"/>
                    <a:pt x="49" y="8532"/>
                  </a:cubicBezTo>
                  <a:cubicBezTo>
                    <a:pt x="227" y="10294"/>
                    <a:pt x="1084" y="11580"/>
                    <a:pt x="2704" y="12342"/>
                  </a:cubicBezTo>
                  <a:cubicBezTo>
                    <a:pt x="2811" y="12389"/>
                    <a:pt x="2906" y="12449"/>
                    <a:pt x="3061" y="12520"/>
                  </a:cubicBezTo>
                  <a:cubicBezTo>
                    <a:pt x="2751" y="12794"/>
                    <a:pt x="2466" y="13008"/>
                    <a:pt x="2192" y="13270"/>
                  </a:cubicBezTo>
                  <a:cubicBezTo>
                    <a:pt x="1180" y="14199"/>
                    <a:pt x="703" y="15366"/>
                    <a:pt x="858" y="16747"/>
                  </a:cubicBezTo>
                  <a:cubicBezTo>
                    <a:pt x="1025" y="18211"/>
                    <a:pt x="1704" y="19402"/>
                    <a:pt x="2894" y="20259"/>
                  </a:cubicBezTo>
                  <a:cubicBezTo>
                    <a:pt x="3688" y="20843"/>
                    <a:pt x="4630" y="21129"/>
                    <a:pt x="5608" y="21129"/>
                  </a:cubicBezTo>
                  <a:cubicBezTo>
                    <a:pt x="5628" y="21129"/>
                    <a:pt x="5648" y="21129"/>
                    <a:pt x="5668" y="21128"/>
                  </a:cubicBezTo>
                  <a:cubicBezTo>
                    <a:pt x="7014" y="21093"/>
                    <a:pt x="8109" y="20533"/>
                    <a:pt x="8835" y="19354"/>
                  </a:cubicBezTo>
                  <a:cubicBezTo>
                    <a:pt x="8954" y="19152"/>
                    <a:pt x="9002" y="18878"/>
                    <a:pt x="9300" y="18747"/>
                  </a:cubicBezTo>
                  <a:cubicBezTo>
                    <a:pt x="9705" y="19592"/>
                    <a:pt x="10336" y="20200"/>
                    <a:pt x="11098" y="20664"/>
                  </a:cubicBezTo>
                  <a:cubicBezTo>
                    <a:pt x="11857" y="21122"/>
                    <a:pt x="12630" y="21368"/>
                    <a:pt x="13416" y="21368"/>
                  </a:cubicBezTo>
                  <a:cubicBezTo>
                    <a:pt x="14060" y="21368"/>
                    <a:pt x="14712" y="21203"/>
                    <a:pt x="15372" y="20854"/>
                  </a:cubicBezTo>
                  <a:cubicBezTo>
                    <a:pt x="17301" y="19831"/>
                    <a:pt x="18825" y="16794"/>
                    <a:pt x="17622" y="14116"/>
                  </a:cubicBezTo>
                  <a:cubicBezTo>
                    <a:pt x="17527" y="13901"/>
                    <a:pt x="17420" y="13699"/>
                    <a:pt x="17277" y="13389"/>
                  </a:cubicBezTo>
                  <a:cubicBezTo>
                    <a:pt x="17603" y="13335"/>
                    <a:pt x="17840" y="13281"/>
                    <a:pt x="18051" y="13281"/>
                  </a:cubicBezTo>
                  <a:cubicBezTo>
                    <a:pt x="18071" y="13281"/>
                    <a:pt x="18091" y="13281"/>
                    <a:pt x="18110" y="13282"/>
                  </a:cubicBezTo>
                  <a:cubicBezTo>
                    <a:pt x="18670" y="13246"/>
                    <a:pt x="19182" y="13092"/>
                    <a:pt x="19670" y="12853"/>
                  </a:cubicBezTo>
                  <a:cubicBezTo>
                    <a:pt x="21944" y="11746"/>
                    <a:pt x="22587" y="9234"/>
                    <a:pt x="21146" y="7162"/>
                  </a:cubicBezTo>
                  <a:cubicBezTo>
                    <a:pt x="20317" y="5967"/>
                    <a:pt x="18753" y="5053"/>
                    <a:pt x="17072" y="5053"/>
                  </a:cubicBezTo>
                  <a:cubicBezTo>
                    <a:pt x="16459" y="5053"/>
                    <a:pt x="15831" y="5174"/>
                    <a:pt x="15217" y="5448"/>
                  </a:cubicBezTo>
                  <a:cubicBezTo>
                    <a:pt x="15074" y="5531"/>
                    <a:pt x="14908" y="5567"/>
                    <a:pt x="14693" y="5650"/>
                  </a:cubicBezTo>
                  <a:cubicBezTo>
                    <a:pt x="14717" y="5388"/>
                    <a:pt x="14729" y="5210"/>
                    <a:pt x="14741" y="5031"/>
                  </a:cubicBezTo>
                  <a:cubicBezTo>
                    <a:pt x="14812" y="4114"/>
                    <a:pt x="14693" y="3233"/>
                    <a:pt x="14324" y="2388"/>
                  </a:cubicBezTo>
                  <a:cubicBezTo>
                    <a:pt x="13709" y="1021"/>
                    <a:pt x="12264" y="1"/>
                    <a:pt x="10725"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82" name="Google Shape;1282;p30"/>
            <p:cNvSpPr/>
            <p:nvPr/>
          </p:nvSpPr>
          <p:spPr>
            <a:xfrm>
              <a:off x="1840475" y="2940600"/>
              <a:ext cx="525975" cy="496600"/>
            </a:xfrm>
            <a:custGeom>
              <a:avLst/>
              <a:gdLst/>
              <a:ahLst/>
              <a:cxnLst/>
              <a:rect l="l" t="t" r="r" b="b"/>
              <a:pathLst>
                <a:path w="21039" h="19864" extrusionOk="0">
                  <a:moveTo>
                    <a:pt x="10174" y="1"/>
                  </a:moveTo>
                  <a:cubicBezTo>
                    <a:pt x="9352" y="1"/>
                    <a:pt x="8505" y="362"/>
                    <a:pt x="7811" y="1223"/>
                  </a:cubicBezTo>
                  <a:cubicBezTo>
                    <a:pt x="6823" y="2461"/>
                    <a:pt x="6489" y="3831"/>
                    <a:pt x="7025" y="5366"/>
                  </a:cubicBezTo>
                  <a:cubicBezTo>
                    <a:pt x="7085" y="5545"/>
                    <a:pt x="7144" y="5747"/>
                    <a:pt x="6954" y="5855"/>
                  </a:cubicBezTo>
                  <a:cubicBezTo>
                    <a:pt x="6870" y="5900"/>
                    <a:pt x="6752" y="5922"/>
                    <a:pt x="6634" y="5922"/>
                  </a:cubicBezTo>
                  <a:cubicBezTo>
                    <a:pt x="6568" y="5922"/>
                    <a:pt x="6502" y="5915"/>
                    <a:pt x="6442" y="5902"/>
                  </a:cubicBezTo>
                  <a:cubicBezTo>
                    <a:pt x="6287" y="5855"/>
                    <a:pt x="6132" y="5724"/>
                    <a:pt x="5989" y="5628"/>
                  </a:cubicBezTo>
                  <a:cubicBezTo>
                    <a:pt x="5668" y="5402"/>
                    <a:pt x="5358" y="5164"/>
                    <a:pt x="5037" y="4962"/>
                  </a:cubicBezTo>
                  <a:cubicBezTo>
                    <a:pt x="4477" y="4604"/>
                    <a:pt x="3870" y="4378"/>
                    <a:pt x="3215" y="4331"/>
                  </a:cubicBezTo>
                  <a:cubicBezTo>
                    <a:pt x="3108" y="4322"/>
                    <a:pt x="2998" y="4317"/>
                    <a:pt x="2888" y="4317"/>
                  </a:cubicBezTo>
                  <a:cubicBezTo>
                    <a:pt x="1764" y="4317"/>
                    <a:pt x="542" y="4796"/>
                    <a:pt x="239" y="6509"/>
                  </a:cubicBezTo>
                  <a:cubicBezTo>
                    <a:pt x="1" y="7831"/>
                    <a:pt x="310" y="9034"/>
                    <a:pt x="1191" y="10046"/>
                  </a:cubicBezTo>
                  <a:cubicBezTo>
                    <a:pt x="1780" y="10713"/>
                    <a:pt x="2515" y="11099"/>
                    <a:pt x="3394" y="11099"/>
                  </a:cubicBezTo>
                  <a:cubicBezTo>
                    <a:pt x="3457" y="11099"/>
                    <a:pt x="3520" y="11097"/>
                    <a:pt x="3584" y="11093"/>
                  </a:cubicBezTo>
                  <a:cubicBezTo>
                    <a:pt x="3706" y="11085"/>
                    <a:pt x="3839" y="11066"/>
                    <a:pt x="3961" y="11066"/>
                  </a:cubicBezTo>
                  <a:cubicBezTo>
                    <a:pt x="4017" y="11066"/>
                    <a:pt x="4071" y="11070"/>
                    <a:pt x="4120" y="11081"/>
                  </a:cubicBezTo>
                  <a:cubicBezTo>
                    <a:pt x="4227" y="11093"/>
                    <a:pt x="4382" y="11201"/>
                    <a:pt x="4406" y="11284"/>
                  </a:cubicBezTo>
                  <a:cubicBezTo>
                    <a:pt x="4442" y="11379"/>
                    <a:pt x="4382" y="11570"/>
                    <a:pt x="4299" y="11629"/>
                  </a:cubicBezTo>
                  <a:cubicBezTo>
                    <a:pt x="4037" y="11820"/>
                    <a:pt x="3751" y="11998"/>
                    <a:pt x="3441" y="12141"/>
                  </a:cubicBezTo>
                  <a:cubicBezTo>
                    <a:pt x="2894" y="12403"/>
                    <a:pt x="2429" y="12760"/>
                    <a:pt x="2001" y="13189"/>
                  </a:cubicBezTo>
                  <a:cubicBezTo>
                    <a:pt x="1370" y="13820"/>
                    <a:pt x="1048" y="14570"/>
                    <a:pt x="1013" y="15475"/>
                  </a:cubicBezTo>
                  <a:cubicBezTo>
                    <a:pt x="953" y="17011"/>
                    <a:pt x="2001" y="19142"/>
                    <a:pt x="4346" y="19571"/>
                  </a:cubicBezTo>
                  <a:cubicBezTo>
                    <a:pt x="4595" y="19616"/>
                    <a:pt x="4837" y="19639"/>
                    <a:pt x="5070" y="19639"/>
                  </a:cubicBezTo>
                  <a:cubicBezTo>
                    <a:pt x="6410" y="19639"/>
                    <a:pt x="7469" y="18892"/>
                    <a:pt x="7966" y="17523"/>
                  </a:cubicBezTo>
                  <a:cubicBezTo>
                    <a:pt x="8085" y="17201"/>
                    <a:pt x="8097" y="16868"/>
                    <a:pt x="8168" y="16535"/>
                  </a:cubicBezTo>
                  <a:cubicBezTo>
                    <a:pt x="8252" y="16332"/>
                    <a:pt x="8323" y="16177"/>
                    <a:pt x="8383" y="16034"/>
                  </a:cubicBezTo>
                  <a:cubicBezTo>
                    <a:pt x="8740" y="16094"/>
                    <a:pt x="8871" y="16320"/>
                    <a:pt x="8978" y="16558"/>
                  </a:cubicBezTo>
                  <a:cubicBezTo>
                    <a:pt x="9121" y="16880"/>
                    <a:pt x="9240" y="17225"/>
                    <a:pt x="9406" y="17547"/>
                  </a:cubicBezTo>
                  <a:cubicBezTo>
                    <a:pt x="9883" y="18559"/>
                    <a:pt x="10669" y="19237"/>
                    <a:pt x="11716" y="19630"/>
                  </a:cubicBezTo>
                  <a:cubicBezTo>
                    <a:pt x="12118" y="19787"/>
                    <a:pt x="12512" y="19864"/>
                    <a:pt x="12899" y="19864"/>
                  </a:cubicBezTo>
                  <a:cubicBezTo>
                    <a:pt x="13510" y="19864"/>
                    <a:pt x="14100" y="19673"/>
                    <a:pt x="14669" y="19309"/>
                  </a:cubicBezTo>
                  <a:cubicBezTo>
                    <a:pt x="16419" y="18201"/>
                    <a:pt x="17669" y="15189"/>
                    <a:pt x="15895" y="12820"/>
                  </a:cubicBezTo>
                  <a:cubicBezTo>
                    <a:pt x="15788" y="12665"/>
                    <a:pt x="15657" y="12534"/>
                    <a:pt x="15562" y="12391"/>
                  </a:cubicBezTo>
                  <a:cubicBezTo>
                    <a:pt x="15407" y="12117"/>
                    <a:pt x="15526" y="11855"/>
                    <a:pt x="15836" y="11808"/>
                  </a:cubicBezTo>
                  <a:cubicBezTo>
                    <a:pt x="16006" y="11788"/>
                    <a:pt x="16177" y="11779"/>
                    <a:pt x="16345" y="11779"/>
                  </a:cubicBezTo>
                  <a:cubicBezTo>
                    <a:pt x="16483" y="11779"/>
                    <a:pt x="16619" y="11785"/>
                    <a:pt x="16753" y="11796"/>
                  </a:cubicBezTo>
                  <a:cubicBezTo>
                    <a:pt x="16779" y="11796"/>
                    <a:pt x="16806" y="11796"/>
                    <a:pt x="16832" y="11796"/>
                  </a:cubicBezTo>
                  <a:cubicBezTo>
                    <a:pt x="17659" y="11796"/>
                    <a:pt x="18418" y="11615"/>
                    <a:pt x="19122" y="11177"/>
                  </a:cubicBezTo>
                  <a:cubicBezTo>
                    <a:pt x="20646" y="10248"/>
                    <a:pt x="21039" y="8534"/>
                    <a:pt x="20110" y="7010"/>
                  </a:cubicBezTo>
                  <a:cubicBezTo>
                    <a:pt x="19451" y="5939"/>
                    <a:pt x="18063" y="5015"/>
                    <a:pt x="16531" y="5015"/>
                  </a:cubicBezTo>
                  <a:cubicBezTo>
                    <a:pt x="15712" y="5015"/>
                    <a:pt x="14851" y="5279"/>
                    <a:pt x="14038" y="5926"/>
                  </a:cubicBezTo>
                  <a:cubicBezTo>
                    <a:pt x="13871" y="6057"/>
                    <a:pt x="13740" y="6224"/>
                    <a:pt x="13562" y="6331"/>
                  </a:cubicBezTo>
                  <a:cubicBezTo>
                    <a:pt x="13482" y="6380"/>
                    <a:pt x="13370" y="6405"/>
                    <a:pt x="13266" y="6405"/>
                  </a:cubicBezTo>
                  <a:cubicBezTo>
                    <a:pt x="13245" y="6405"/>
                    <a:pt x="13224" y="6404"/>
                    <a:pt x="13205" y="6402"/>
                  </a:cubicBezTo>
                  <a:cubicBezTo>
                    <a:pt x="13026" y="6355"/>
                    <a:pt x="12978" y="6176"/>
                    <a:pt x="13026" y="6033"/>
                  </a:cubicBezTo>
                  <a:cubicBezTo>
                    <a:pt x="13097" y="5676"/>
                    <a:pt x="13216" y="5331"/>
                    <a:pt x="13312" y="4985"/>
                  </a:cubicBezTo>
                  <a:cubicBezTo>
                    <a:pt x="13574" y="3950"/>
                    <a:pt x="13514" y="2938"/>
                    <a:pt x="13085" y="1949"/>
                  </a:cubicBezTo>
                  <a:cubicBezTo>
                    <a:pt x="12565" y="802"/>
                    <a:pt x="11398" y="1"/>
                    <a:pt x="1017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83" name="Google Shape;1283;p30"/>
            <p:cNvSpPr/>
            <p:nvPr/>
          </p:nvSpPr>
          <p:spPr>
            <a:xfrm>
              <a:off x="2036925" y="3220875"/>
              <a:ext cx="102425" cy="41725"/>
            </a:xfrm>
            <a:custGeom>
              <a:avLst/>
              <a:gdLst/>
              <a:ahLst/>
              <a:cxnLst/>
              <a:rect l="l" t="t" r="r" b="b"/>
              <a:pathLst>
                <a:path w="4097" h="1669" extrusionOk="0">
                  <a:moveTo>
                    <a:pt x="390" y="1"/>
                  </a:moveTo>
                  <a:cubicBezTo>
                    <a:pt x="317" y="1"/>
                    <a:pt x="245" y="16"/>
                    <a:pt x="191" y="49"/>
                  </a:cubicBezTo>
                  <a:cubicBezTo>
                    <a:pt x="60" y="120"/>
                    <a:pt x="1" y="299"/>
                    <a:pt x="84" y="442"/>
                  </a:cubicBezTo>
                  <a:cubicBezTo>
                    <a:pt x="167" y="597"/>
                    <a:pt x="274" y="763"/>
                    <a:pt x="405" y="882"/>
                  </a:cubicBezTo>
                  <a:cubicBezTo>
                    <a:pt x="941" y="1383"/>
                    <a:pt x="1560" y="1633"/>
                    <a:pt x="2334" y="1668"/>
                  </a:cubicBezTo>
                  <a:cubicBezTo>
                    <a:pt x="2775" y="1633"/>
                    <a:pt x="3227" y="1561"/>
                    <a:pt x="3632" y="1311"/>
                  </a:cubicBezTo>
                  <a:cubicBezTo>
                    <a:pt x="3775" y="1216"/>
                    <a:pt x="3930" y="1097"/>
                    <a:pt x="4037" y="966"/>
                  </a:cubicBezTo>
                  <a:cubicBezTo>
                    <a:pt x="4073" y="882"/>
                    <a:pt x="4096" y="704"/>
                    <a:pt x="4037" y="609"/>
                  </a:cubicBezTo>
                  <a:cubicBezTo>
                    <a:pt x="3989" y="537"/>
                    <a:pt x="3823" y="466"/>
                    <a:pt x="3715" y="466"/>
                  </a:cubicBezTo>
                  <a:cubicBezTo>
                    <a:pt x="3573" y="478"/>
                    <a:pt x="3418" y="549"/>
                    <a:pt x="3287" y="621"/>
                  </a:cubicBezTo>
                  <a:cubicBezTo>
                    <a:pt x="2945" y="793"/>
                    <a:pt x="2618" y="876"/>
                    <a:pt x="2302" y="876"/>
                  </a:cubicBezTo>
                  <a:cubicBezTo>
                    <a:pt x="1791" y="876"/>
                    <a:pt x="1309" y="661"/>
                    <a:pt x="846" y="263"/>
                  </a:cubicBezTo>
                  <a:cubicBezTo>
                    <a:pt x="763" y="180"/>
                    <a:pt x="667" y="73"/>
                    <a:pt x="548" y="25"/>
                  </a:cubicBezTo>
                  <a:cubicBezTo>
                    <a:pt x="502" y="10"/>
                    <a:pt x="446" y="1"/>
                    <a:pt x="39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84" name="Google Shape;1284;p30"/>
            <p:cNvSpPr/>
            <p:nvPr/>
          </p:nvSpPr>
          <p:spPr>
            <a:xfrm>
              <a:off x="2011925" y="3155700"/>
              <a:ext cx="18775" cy="19275"/>
            </a:xfrm>
            <a:custGeom>
              <a:avLst/>
              <a:gdLst/>
              <a:ahLst/>
              <a:cxnLst/>
              <a:rect l="l" t="t" r="r" b="b"/>
              <a:pathLst>
                <a:path w="751" h="771" extrusionOk="0">
                  <a:moveTo>
                    <a:pt x="375" y="0"/>
                  </a:moveTo>
                  <a:cubicBezTo>
                    <a:pt x="369" y="0"/>
                    <a:pt x="363" y="1"/>
                    <a:pt x="358" y="1"/>
                  </a:cubicBezTo>
                  <a:cubicBezTo>
                    <a:pt x="167" y="13"/>
                    <a:pt x="1" y="215"/>
                    <a:pt x="1" y="418"/>
                  </a:cubicBezTo>
                  <a:cubicBezTo>
                    <a:pt x="1" y="608"/>
                    <a:pt x="151" y="771"/>
                    <a:pt x="335" y="771"/>
                  </a:cubicBezTo>
                  <a:cubicBezTo>
                    <a:pt x="358" y="771"/>
                    <a:pt x="382" y="768"/>
                    <a:pt x="405" y="763"/>
                  </a:cubicBezTo>
                  <a:cubicBezTo>
                    <a:pt x="620" y="715"/>
                    <a:pt x="751" y="525"/>
                    <a:pt x="715" y="311"/>
                  </a:cubicBezTo>
                  <a:cubicBezTo>
                    <a:pt x="703" y="161"/>
                    <a:pt x="536" y="0"/>
                    <a:pt x="37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85" name="Google Shape;1285;p30"/>
            <p:cNvSpPr/>
            <p:nvPr/>
          </p:nvSpPr>
          <p:spPr>
            <a:xfrm>
              <a:off x="2153300" y="3182800"/>
              <a:ext cx="17900" cy="18775"/>
            </a:xfrm>
            <a:custGeom>
              <a:avLst/>
              <a:gdLst/>
              <a:ahLst/>
              <a:cxnLst/>
              <a:rect l="l" t="t" r="r" b="b"/>
              <a:pathLst>
                <a:path w="716" h="751" extrusionOk="0">
                  <a:moveTo>
                    <a:pt x="382" y="0"/>
                  </a:moveTo>
                  <a:cubicBezTo>
                    <a:pt x="180" y="0"/>
                    <a:pt x="1" y="179"/>
                    <a:pt x="25" y="405"/>
                  </a:cubicBezTo>
                  <a:cubicBezTo>
                    <a:pt x="25" y="596"/>
                    <a:pt x="168" y="751"/>
                    <a:pt x="346" y="751"/>
                  </a:cubicBezTo>
                  <a:cubicBezTo>
                    <a:pt x="561" y="751"/>
                    <a:pt x="715" y="572"/>
                    <a:pt x="703" y="346"/>
                  </a:cubicBezTo>
                  <a:cubicBezTo>
                    <a:pt x="692" y="167"/>
                    <a:pt x="537" y="0"/>
                    <a:pt x="38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193412007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1286"/>
        <p:cNvGrpSpPr/>
        <p:nvPr/>
      </p:nvGrpSpPr>
      <p:grpSpPr>
        <a:xfrm>
          <a:off x="0" y="0"/>
          <a:ext cx="0" cy="0"/>
          <a:chOff x="0" y="0"/>
          <a:chExt cx="0" cy="0"/>
        </a:xfrm>
      </p:grpSpPr>
      <p:sp>
        <p:nvSpPr>
          <p:cNvPr id="1287" name="Google Shape;1287;p31"/>
          <p:cNvSpPr/>
          <p:nvPr/>
        </p:nvSpPr>
        <p:spPr>
          <a:xfrm>
            <a:off x="663933" y="1533561"/>
            <a:ext cx="10864000" cy="4791200"/>
          </a:xfrm>
          <a:prstGeom prst="roundRect">
            <a:avLst>
              <a:gd name="adj" fmla="val 6471"/>
            </a:avLst>
          </a:prstGeom>
          <a:solidFill>
            <a:srgbClr val="FFFFFF"/>
          </a:solidFill>
          <a:ln w="28575" cap="flat" cmpd="sng">
            <a:solidFill>
              <a:schemeClr val="accent1"/>
            </a:solidFill>
            <a:prstDash val="solid"/>
            <a:round/>
            <a:headEnd type="none" w="sm" len="sm"/>
            <a:tailEnd type="none" w="sm" len="sm"/>
          </a:ln>
        </p:spPr>
        <p:txBody>
          <a:bodyPr spcFirstLastPara="1" wrap="square" lIns="121856" tIns="121856" rIns="121856" bIns="121856"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88" name="Google Shape;1288;p31"/>
          <p:cNvSpPr/>
          <p:nvPr/>
        </p:nvSpPr>
        <p:spPr>
          <a:xfrm>
            <a:off x="663933" y="628267"/>
            <a:ext cx="10864000" cy="708000"/>
          </a:xfrm>
          <a:prstGeom prst="roundRect">
            <a:avLst>
              <a:gd name="adj" fmla="val 50000"/>
            </a:avLst>
          </a:prstGeom>
          <a:solidFill>
            <a:schemeClr val="lt2"/>
          </a:solidFill>
          <a:ln w="28575" cap="flat" cmpd="sng">
            <a:solidFill>
              <a:srgbClr val="3D2E29"/>
            </a:solidFill>
            <a:prstDash val="solid"/>
            <a:round/>
            <a:headEnd type="none" w="sm" len="sm"/>
            <a:tailEnd type="none" w="sm" len="sm"/>
          </a:ln>
        </p:spPr>
        <p:txBody>
          <a:bodyPr spcFirstLastPara="1" wrap="square" lIns="121856" tIns="121856" rIns="121856" bIns="121856"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1289" name="Google Shape;1289;p31"/>
          <p:cNvGrpSpPr/>
          <p:nvPr/>
        </p:nvGrpSpPr>
        <p:grpSpPr>
          <a:xfrm>
            <a:off x="229533" y="363930"/>
            <a:ext cx="164496" cy="171836"/>
            <a:chOff x="1409475" y="641250"/>
            <a:chExt cx="118775" cy="124075"/>
          </a:xfrm>
        </p:grpSpPr>
        <p:sp>
          <p:nvSpPr>
            <p:cNvPr id="1290" name="Google Shape;1290;p31"/>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91" name="Google Shape;1291;p31"/>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292" name="Google Shape;1292;p31"/>
          <p:cNvGrpSpPr/>
          <p:nvPr/>
        </p:nvGrpSpPr>
        <p:grpSpPr>
          <a:xfrm>
            <a:off x="11898432" y="1533563"/>
            <a:ext cx="164496" cy="171836"/>
            <a:chOff x="1409475" y="641250"/>
            <a:chExt cx="118775" cy="124075"/>
          </a:xfrm>
        </p:grpSpPr>
        <p:sp>
          <p:nvSpPr>
            <p:cNvPr id="1293" name="Google Shape;1293;p31"/>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94" name="Google Shape;1294;p31"/>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295" name="Google Shape;1295;p31"/>
          <p:cNvGrpSpPr/>
          <p:nvPr/>
        </p:nvGrpSpPr>
        <p:grpSpPr>
          <a:xfrm>
            <a:off x="590133" y="147130"/>
            <a:ext cx="164496" cy="171836"/>
            <a:chOff x="1409475" y="641250"/>
            <a:chExt cx="118775" cy="124075"/>
          </a:xfrm>
        </p:grpSpPr>
        <p:sp>
          <p:nvSpPr>
            <p:cNvPr id="1296" name="Google Shape;1296;p31"/>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97" name="Google Shape;1297;p31"/>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298" name="Google Shape;1298;p31"/>
          <p:cNvGrpSpPr/>
          <p:nvPr/>
        </p:nvGrpSpPr>
        <p:grpSpPr>
          <a:xfrm>
            <a:off x="10420799" y="6546063"/>
            <a:ext cx="164496" cy="171836"/>
            <a:chOff x="1409475" y="641250"/>
            <a:chExt cx="118775" cy="124075"/>
          </a:xfrm>
        </p:grpSpPr>
        <p:sp>
          <p:nvSpPr>
            <p:cNvPr id="1299" name="Google Shape;1299;p31"/>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00" name="Google Shape;1300;p31"/>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301" name="Google Shape;1301;p31"/>
          <p:cNvGrpSpPr/>
          <p:nvPr/>
        </p:nvGrpSpPr>
        <p:grpSpPr>
          <a:xfrm rot="700306">
            <a:off x="8677069" y="247923"/>
            <a:ext cx="945345" cy="596820"/>
            <a:chOff x="6096075" y="734650"/>
            <a:chExt cx="709025" cy="447625"/>
          </a:xfrm>
        </p:grpSpPr>
        <p:sp>
          <p:nvSpPr>
            <p:cNvPr id="1302" name="Google Shape;1302;p31"/>
            <p:cNvSpPr/>
            <p:nvPr/>
          </p:nvSpPr>
          <p:spPr>
            <a:xfrm>
              <a:off x="6107675" y="747100"/>
              <a:ext cx="697425" cy="423575"/>
            </a:xfrm>
            <a:custGeom>
              <a:avLst/>
              <a:gdLst/>
              <a:ahLst/>
              <a:cxnLst/>
              <a:rect l="l" t="t" r="r" b="b"/>
              <a:pathLst>
                <a:path w="27897" h="16943" extrusionOk="0">
                  <a:moveTo>
                    <a:pt x="14333" y="1"/>
                  </a:moveTo>
                  <a:cubicBezTo>
                    <a:pt x="14082" y="1"/>
                    <a:pt x="13829" y="12"/>
                    <a:pt x="13574" y="36"/>
                  </a:cubicBezTo>
                  <a:cubicBezTo>
                    <a:pt x="12085" y="190"/>
                    <a:pt x="10776" y="726"/>
                    <a:pt x="9740" y="1845"/>
                  </a:cubicBezTo>
                  <a:cubicBezTo>
                    <a:pt x="9168" y="2452"/>
                    <a:pt x="8656" y="3072"/>
                    <a:pt x="8299" y="3845"/>
                  </a:cubicBezTo>
                  <a:cubicBezTo>
                    <a:pt x="8169" y="4112"/>
                    <a:pt x="8071" y="4229"/>
                    <a:pt x="7936" y="4229"/>
                  </a:cubicBezTo>
                  <a:cubicBezTo>
                    <a:pt x="7836" y="4229"/>
                    <a:pt x="7717" y="4165"/>
                    <a:pt x="7549" y="4048"/>
                  </a:cubicBezTo>
                  <a:cubicBezTo>
                    <a:pt x="7263" y="3834"/>
                    <a:pt x="6966" y="3595"/>
                    <a:pt x="6644" y="3476"/>
                  </a:cubicBezTo>
                  <a:cubicBezTo>
                    <a:pt x="5969" y="3222"/>
                    <a:pt x="5305" y="3093"/>
                    <a:pt x="4658" y="3093"/>
                  </a:cubicBezTo>
                  <a:cubicBezTo>
                    <a:pt x="3605" y="3093"/>
                    <a:pt x="2595" y="3435"/>
                    <a:pt x="1644" y="4143"/>
                  </a:cubicBezTo>
                  <a:cubicBezTo>
                    <a:pt x="524" y="4965"/>
                    <a:pt x="1" y="6131"/>
                    <a:pt x="60" y="7513"/>
                  </a:cubicBezTo>
                  <a:cubicBezTo>
                    <a:pt x="120" y="9108"/>
                    <a:pt x="917" y="10025"/>
                    <a:pt x="2417" y="10334"/>
                  </a:cubicBezTo>
                  <a:cubicBezTo>
                    <a:pt x="3453" y="10513"/>
                    <a:pt x="3453" y="10537"/>
                    <a:pt x="3441" y="11680"/>
                  </a:cubicBezTo>
                  <a:cubicBezTo>
                    <a:pt x="3418" y="12478"/>
                    <a:pt x="3560" y="13299"/>
                    <a:pt x="3894" y="14061"/>
                  </a:cubicBezTo>
                  <a:cubicBezTo>
                    <a:pt x="4489" y="15430"/>
                    <a:pt x="5418" y="16454"/>
                    <a:pt x="6942" y="16799"/>
                  </a:cubicBezTo>
                  <a:cubicBezTo>
                    <a:pt x="7369" y="16892"/>
                    <a:pt x="7791" y="16942"/>
                    <a:pt x="8203" y="16942"/>
                  </a:cubicBezTo>
                  <a:cubicBezTo>
                    <a:pt x="9168" y="16942"/>
                    <a:pt x="10084" y="16668"/>
                    <a:pt x="10919" y="16026"/>
                  </a:cubicBezTo>
                  <a:cubicBezTo>
                    <a:pt x="11097" y="15871"/>
                    <a:pt x="11288" y="15740"/>
                    <a:pt x="11466" y="15597"/>
                  </a:cubicBezTo>
                  <a:cubicBezTo>
                    <a:pt x="11647" y="15460"/>
                    <a:pt x="11752" y="15388"/>
                    <a:pt x="11858" y="15388"/>
                  </a:cubicBezTo>
                  <a:cubicBezTo>
                    <a:pt x="11954" y="15388"/>
                    <a:pt x="12051" y="15448"/>
                    <a:pt x="12204" y="15573"/>
                  </a:cubicBezTo>
                  <a:cubicBezTo>
                    <a:pt x="12669" y="15930"/>
                    <a:pt x="13181" y="16168"/>
                    <a:pt x="13728" y="16335"/>
                  </a:cubicBezTo>
                  <a:cubicBezTo>
                    <a:pt x="14328" y="16517"/>
                    <a:pt x="14933" y="16593"/>
                    <a:pt x="15540" y="16593"/>
                  </a:cubicBezTo>
                  <a:cubicBezTo>
                    <a:pt x="15884" y="16593"/>
                    <a:pt x="16229" y="16569"/>
                    <a:pt x="16574" y="16526"/>
                  </a:cubicBezTo>
                  <a:cubicBezTo>
                    <a:pt x="18193" y="16311"/>
                    <a:pt x="19396" y="15478"/>
                    <a:pt x="20086" y="13942"/>
                  </a:cubicBezTo>
                  <a:cubicBezTo>
                    <a:pt x="20170" y="13751"/>
                    <a:pt x="20241" y="13549"/>
                    <a:pt x="20336" y="13370"/>
                  </a:cubicBezTo>
                  <a:cubicBezTo>
                    <a:pt x="20534" y="12966"/>
                    <a:pt x="20664" y="12833"/>
                    <a:pt x="20961" y="12833"/>
                  </a:cubicBezTo>
                  <a:cubicBezTo>
                    <a:pt x="21058" y="12833"/>
                    <a:pt x="21173" y="12847"/>
                    <a:pt x="21313" y="12870"/>
                  </a:cubicBezTo>
                  <a:cubicBezTo>
                    <a:pt x="21456" y="12882"/>
                    <a:pt x="21575" y="12930"/>
                    <a:pt x="21694" y="12954"/>
                  </a:cubicBezTo>
                  <a:cubicBezTo>
                    <a:pt x="21983" y="13001"/>
                    <a:pt x="22267" y="13024"/>
                    <a:pt x="22546" y="13024"/>
                  </a:cubicBezTo>
                  <a:cubicBezTo>
                    <a:pt x="23474" y="13024"/>
                    <a:pt x="24349" y="12767"/>
                    <a:pt x="25182" y="12263"/>
                  </a:cubicBezTo>
                  <a:cubicBezTo>
                    <a:pt x="27075" y="11108"/>
                    <a:pt x="27897" y="8013"/>
                    <a:pt x="25944" y="6155"/>
                  </a:cubicBezTo>
                  <a:cubicBezTo>
                    <a:pt x="25018" y="5283"/>
                    <a:pt x="23981" y="4651"/>
                    <a:pt x="22707" y="4651"/>
                  </a:cubicBezTo>
                  <a:cubicBezTo>
                    <a:pt x="22590" y="4651"/>
                    <a:pt x="22470" y="4656"/>
                    <a:pt x="22349" y="4667"/>
                  </a:cubicBezTo>
                  <a:cubicBezTo>
                    <a:pt x="22279" y="4674"/>
                    <a:pt x="22214" y="4678"/>
                    <a:pt x="22152" y="4678"/>
                  </a:cubicBezTo>
                  <a:cubicBezTo>
                    <a:pt x="21700" y="4678"/>
                    <a:pt x="21427" y="4482"/>
                    <a:pt x="21217" y="4000"/>
                  </a:cubicBezTo>
                  <a:cubicBezTo>
                    <a:pt x="20622" y="2691"/>
                    <a:pt x="19646" y="1702"/>
                    <a:pt x="18372" y="1036"/>
                  </a:cubicBezTo>
                  <a:cubicBezTo>
                    <a:pt x="17097" y="368"/>
                    <a:pt x="15753" y="1"/>
                    <a:pt x="1433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03" name="Google Shape;1303;p31"/>
            <p:cNvSpPr/>
            <p:nvPr/>
          </p:nvSpPr>
          <p:spPr>
            <a:xfrm>
              <a:off x="6096075" y="734650"/>
              <a:ext cx="703075" cy="447625"/>
            </a:xfrm>
            <a:custGeom>
              <a:avLst/>
              <a:gdLst/>
              <a:ahLst/>
              <a:cxnLst/>
              <a:rect l="l" t="t" r="r" b="b"/>
              <a:pathLst>
                <a:path w="28123" h="17905" extrusionOk="0">
                  <a:moveTo>
                    <a:pt x="14866" y="931"/>
                  </a:moveTo>
                  <a:cubicBezTo>
                    <a:pt x="16123" y="931"/>
                    <a:pt x="17387" y="1262"/>
                    <a:pt x="18610" y="1903"/>
                  </a:cubicBezTo>
                  <a:cubicBezTo>
                    <a:pt x="19836" y="2558"/>
                    <a:pt x="20705" y="3486"/>
                    <a:pt x="21241" y="4665"/>
                  </a:cubicBezTo>
                  <a:cubicBezTo>
                    <a:pt x="21542" y="5300"/>
                    <a:pt x="21980" y="5604"/>
                    <a:pt x="22632" y="5604"/>
                  </a:cubicBezTo>
                  <a:cubicBezTo>
                    <a:pt x="22702" y="5604"/>
                    <a:pt x="22774" y="5601"/>
                    <a:pt x="22848" y="5594"/>
                  </a:cubicBezTo>
                  <a:cubicBezTo>
                    <a:pt x="22973" y="5581"/>
                    <a:pt x="23096" y="5574"/>
                    <a:pt x="23217" y="5574"/>
                  </a:cubicBezTo>
                  <a:cubicBezTo>
                    <a:pt x="24218" y="5574"/>
                    <a:pt x="25111" y="6016"/>
                    <a:pt x="26099" y="6951"/>
                  </a:cubicBezTo>
                  <a:cubicBezTo>
                    <a:pt x="26825" y="7653"/>
                    <a:pt x="27158" y="8582"/>
                    <a:pt x="27051" y="9630"/>
                  </a:cubicBezTo>
                  <a:cubicBezTo>
                    <a:pt x="26932" y="10761"/>
                    <a:pt x="26301" y="11785"/>
                    <a:pt x="25420" y="12321"/>
                  </a:cubicBezTo>
                  <a:cubicBezTo>
                    <a:pt x="24661" y="12796"/>
                    <a:pt x="23867" y="13026"/>
                    <a:pt x="23021" y="13026"/>
                  </a:cubicBezTo>
                  <a:cubicBezTo>
                    <a:pt x="22766" y="13026"/>
                    <a:pt x="22506" y="13005"/>
                    <a:pt x="22241" y="12964"/>
                  </a:cubicBezTo>
                  <a:cubicBezTo>
                    <a:pt x="22193" y="12964"/>
                    <a:pt x="22134" y="12952"/>
                    <a:pt x="22086" y="12940"/>
                  </a:cubicBezTo>
                  <a:lnTo>
                    <a:pt x="21872" y="12892"/>
                  </a:lnTo>
                  <a:cubicBezTo>
                    <a:pt x="21720" y="12869"/>
                    <a:pt x="21584" y="12856"/>
                    <a:pt x="21462" y="12856"/>
                  </a:cubicBezTo>
                  <a:cubicBezTo>
                    <a:pt x="20962" y="12856"/>
                    <a:pt x="20683" y="13071"/>
                    <a:pt x="20396" y="13654"/>
                  </a:cubicBezTo>
                  <a:cubicBezTo>
                    <a:pt x="20324" y="13797"/>
                    <a:pt x="20265" y="13928"/>
                    <a:pt x="20205" y="14083"/>
                  </a:cubicBezTo>
                  <a:lnTo>
                    <a:pt x="20122" y="14249"/>
                  </a:lnTo>
                  <a:cubicBezTo>
                    <a:pt x="19526" y="15595"/>
                    <a:pt x="18502" y="16357"/>
                    <a:pt x="16990" y="16559"/>
                  </a:cubicBezTo>
                  <a:cubicBezTo>
                    <a:pt x="16664" y="16605"/>
                    <a:pt x="16342" y="16627"/>
                    <a:pt x="16028" y="16627"/>
                  </a:cubicBezTo>
                  <a:cubicBezTo>
                    <a:pt x="15438" y="16627"/>
                    <a:pt x="14871" y="16548"/>
                    <a:pt x="14335" y="16393"/>
                  </a:cubicBezTo>
                  <a:cubicBezTo>
                    <a:pt x="13811" y="16226"/>
                    <a:pt x="13359" y="16000"/>
                    <a:pt x="12966" y="15702"/>
                  </a:cubicBezTo>
                  <a:cubicBezTo>
                    <a:pt x="12715" y="15507"/>
                    <a:pt x="12513" y="15421"/>
                    <a:pt x="12322" y="15421"/>
                  </a:cubicBezTo>
                  <a:cubicBezTo>
                    <a:pt x="12106" y="15421"/>
                    <a:pt x="11903" y="15531"/>
                    <a:pt x="11656" y="15714"/>
                  </a:cubicBezTo>
                  <a:lnTo>
                    <a:pt x="11299" y="15988"/>
                  </a:lnTo>
                  <a:lnTo>
                    <a:pt x="11097" y="16154"/>
                  </a:lnTo>
                  <a:cubicBezTo>
                    <a:pt x="10381" y="16702"/>
                    <a:pt x="9587" y="16969"/>
                    <a:pt x="8683" y="16969"/>
                  </a:cubicBezTo>
                  <a:cubicBezTo>
                    <a:pt x="8309" y="16969"/>
                    <a:pt x="7916" y="16924"/>
                    <a:pt x="7501" y="16833"/>
                  </a:cubicBezTo>
                  <a:cubicBezTo>
                    <a:pt x="6287" y="16547"/>
                    <a:pt x="5394" y="15750"/>
                    <a:pt x="4786" y="14369"/>
                  </a:cubicBezTo>
                  <a:cubicBezTo>
                    <a:pt x="4489" y="13678"/>
                    <a:pt x="4334" y="12916"/>
                    <a:pt x="4370" y="12190"/>
                  </a:cubicBezTo>
                  <a:lnTo>
                    <a:pt x="4370" y="12178"/>
                  </a:lnTo>
                  <a:cubicBezTo>
                    <a:pt x="4382" y="10809"/>
                    <a:pt x="4227" y="10594"/>
                    <a:pt x="2965" y="10344"/>
                  </a:cubicBezTo>
                  <a:cubicBezTo>
                    <a:pt x="1667" y="10082"/>
                    <a:pt x="1048" y="9320"/>
                    <a:pt x="988" y="7951"/>
                  </a:cubicBezTo>
                  <a:cubicBezTo>
                    <a:pt x="941" y="6701"/>
                    <a:pt x="1405" y="5701"/>
                    <a:pt x="2381" y="4975"/>
                  </a:cubicBezTo>
                  <a:cubicBezTo>
                    <a:pt x="3251" y="4332"/>
                    <a:pt x="4155" y="4022"/>
                    <a:pt x="5132" y="4022"/>
                  </a:cubicBezTo>
                  <a:cubicBezTo>
                    <a:pt x="5703" y="4022"/>
                    <a:pt x="6322" y="4141"/>
                    <a:pt x="6930" y="4367"/>
                  </a:cubicBezTo>
                  <a:cubicBezTo>
                    <a:pt x="7156" y="4439"/>
                    <a:pt x="7370" y="4605"/>
                    <a:pt x="7608" y="4784"/>
                  </a:cubicBezTo>
                  <a:lnTo>
                    <a:pt x="7727" y="4867"/>
                  </a:lnTo>
                  <a:cubicBezTo>
                    <a:pt x="7869" y="4979"/>
                    <a:pt x="8114" y="5159"/>
                    <a:pt x="8404" y="5159"/>
                  </a:cubicBezTo>
                  <a:cubicBezTo>
                    <a:pt x="8455" y="5159"/>
                    <a:pt x="8507" y="5154"/>
                    <a:pt x="8561" y="5141"/>
                  </a:cubicBezTo>
                  <a:cubicBezTo>
                    <a:pt x="8870" y="5046"/>
                    <a:pt x="9037" y="4772"/>
                    <a:pt x="9168" y="4498"/>
                  </a:cubicBezTo>
                  <a:cubicBezTo>
                    <a:pt x="9513" y="3748"/>
                    <a:pt x="10049" y="3129"/>
                    <a:pt x="10525" y="2617"/>
                  </a:cubicBezTo>
                  <a:cubicBezTo>
                    <a:pt x="11430" y="1653"/>
                    <a:pt x="12597" y="1117"/>
                    <a:pt x="14085" y="974"/>
                  </a:cubicBezTo>
                  <a:cubicBezTo>
                    <a:pt x="14345" y="945"/>
                    <a:pt x="14606" y="931"/>
                    <a:pt x="14866" y="931"/>
                  </a:cubicBezTo>
                  <a:close/>
                  <a:moveTo>
                    <a:pt x="14849" y="1"/>
                  </a:moveTo>
                  <a:cubicBezTo>
                    <a:pt x="14563" y="1"/>
                    <a:pt x="14277" y="15"/>
                    <a:pt x="13990" y="45"/>
                  </a:cubicBezTo>
                  <a:cubicBezTo>
                    <a:pt x="12287" y="224"/>
                    <a:pt x="10930" y="855"/>
                    <a:pt x="9859" y="1998"/>
                  </a:cubicBezTo>
                  <a:cubicBezTo>
                    <a:pt x="9335" y="2558"/>
                    <a:pt x="8739" y="3260"/>
                    <a:pt x="8335" y="4129"/>
                  </a:cubicBezTo>
                  <a:cubicBezTo>
                    <a:pt x="8335" y="4129"/>
                    <a:pt x="8323" y="4141"/>
                    <a:pt x="8323" y="4153"/>
                  </a:cubicBezTo>
                  <a:cubicBezTo>
                    <a:pt x="8323" y="4141"/>
                    <a:pt x="8311" y="4141"/>
                    <a:pt x="8299" y="4129"/>
                  </a:cubicBezTo>
                  <a:lnTo>
                    <a:pt x="8180" y="4034"/>
                  </a:lnTo>
                  <a:cubicBezTo>
                    <a:pt x="7906" y="3843"/>
                    <a:pt x="7608" y="3617"/>
                    <a:pt x="7275" y="3486"/>
                  </a:cubicBezTo>
                  <a:cubicBezTo>
                    <a:pt x="6554" y="3215"/>
                    <a:pt x="5840" y="3080"/>
                    <a:pt x="5143" y="3080"/>
                  </a:cubicBezTo>
                  <a:cubicBezTo>
                    <a:pt x="3975" y="3080"/>
                    <a:pt x="2855" y="3459"/>
                    <a:pt x="1834" y="4213"/>
                  </a:cubicBezTo>
                  <a:cubicBezTo>
                    <a:pt x="619" y="5117"/>
                    <a:pt x="0" y="6427"/>
                    <a:pt x="72" y="7975"/>
                  </a:cubicBezTo>
                  <a:cubicBezTo>
                    <a:pt x="143" y="9761"/>
                    <a:pt x="1084" y="10892"/>
                    <a:pt x="2786" y="11249"/>
                  </a:cubicBezTo>
                  <a:cubicBezTo>
                    <a:pt x="3060" y="11297"/>
                    <a:pt x="3370" y="11368"/>
                    <a:pt x="3417" y="11404"/>
                  </a:cubicBezTo>
                  <a:cubicBezTo>
                    <a:pt x="3441" y="11487"/>
                    <a:pt x="3441" y="11844"/>
                    <a:pt x="3441" y="12166"/>
                  </a:cubicBezTo>
                  <a:cubicBezTo>
                    <a:pt x="3417" y="13023"/>
                    <a:pt x="3572" y="13916"/>
                    <a:pt x="3941" y="14738"/>
                  </a:cubicBezTo>
                  <a:cubicBezTo>
                    <a:pt x="4656" y="16393"/>
                    <a:pt x="5799" y="17405"/>
                    <a:pt x="7311" y="17738"/>
                  </a:cubicBezTo>
                  <a:cubicBezTo>
                    <a:pt x="7787" y="17845"/>
                    <a:pt x="8251" y="17905"/>
                    <a:pt x="8680" y="17905"/>
                  </a:cubicBezTo>
                  <a:cubicBezTo>
                    <a:pt x="9799" y="17905"/>
                    <a:pt x="10799" y="17559"/>
                    <a:pt x="11680" y="16845"/>
                  </a:cubicBezTo>
                  <a:lnTo>
                    <a:pt x="11883" y="16690"/>
                  </a:lnTo>
                  <a:cubicBezTo>
                    <a:pt x="12002" y="16595"/>
                    <a:pt x="12109" y="16500"/>
                    <a:pt x="12228" y="16416"/>
                  </a:cubicBezTo>
                  <a:cubicBezTo>
                    <a:pt x="12276" y="16393"/>
                    <a:pt x="12299" y="16357"/>
                    <a:pt x="12335" y="16345"/>
                  </a:cubicBezTo>
                  <a:cubicBezTo>
                    <a:pt x="12347" y="16357"/>
                    <a:pt x="12371" y="16369"/>
                    <a:pt x="12406" y="16404"/>
                  </a:cubicBezTo>
                  <a:cubicBezTo>
                    <a:pt x="12895" y="16774"/>
                    <a:pt x="13430" y="17036"/>
                    <a:pt x="14073" y="17238"/>
                  </a:cubicBezTo>
                  <a:cubicBezTo>
                    <a:pt x="14689" y="17425"/>
                    <a:pt x="15341" y="17520"/>
                    <a:pt x="16018" y="17520"/>
                  </a:cubicBezTo>
                  <a:cubicBezTo>
                    <a:pt x="16375" y="17520"/>
                    <a:pt x="16739" y="17494"/>
                    <a:pt x="17109" y="17440"/>
                  </a:cubicBezTo>
                  <a:cubicBezTo>
                    <a:pt x="18943" y="17202"/>
                    <a:pt x="20253" y="16238"/>
                    <a:pt x="20979" y="14583"/>
                  </a:cubicBezTo>
                  <a:lnTo>
                    <a:pt x="21050" y="14428"/>
                  </a:lnTo>
                  <a:cubicBezTo>
                    <a:pt x="21098" y="14309"/>
                    <a:pt x="21158" y="14166"/>
                    <a:pt x="21217" y="14047"/>
                  </a:cubicBezTo>
                  <a:cubicBezTo>
                    <a:pt x="21324" y="13833"/>
                    <a:pt x="21384" y="13773"/>
                    <a:pt x="21384" y="13773"/>
                  </a:cubicBezTo>
                  <a:cubicBezTo>
                    <a:pt x="21396" y="13773"/>
                    <a:pt x="21417" y="13767"/>
                    <a:pt x="21464" y="13767"/>
                  </a:cubicBezTo>
                  <a:cubicBezTo>
                    <a:pt x="21512" y="13767"/>
                    <a:pt x="21586" y="13773"/>
                    <a:pt x="21705" y="13797"/>
                  </a:cubicBezTo>
                  <a:cubicBezTo>
                    <a:pt x="21765" y="13797"/>
                    <a:pt x="21812" y="13809"/>
                    <a:pt x="21860" y="13821"/>
                  </a:cubicBezTo>
                  <a:cubicBezTo>
                    <a:pt x="21931" y="13845"/>
                    <a:pt x="22015" y="13857"/>
                    <a:pt x="22098" y="13868"/>
                  </a:cubicBezTo>
                  <a:cubicBezTo>
                    <a:pt x="22409" y="13918"/>
                    <a:pt x="22716" y="13943"/>
                    <a:pt x="23019" y="13943"/>
                  </a:cubicBezTo>
                  <a:cubicBezTo>
                    <a:pt x="24031" y="13943"/>
                    <a:pt x="24999" y="13668"/>
                    <a:pt x="25896" y="13118"/>
                  </a:cubicBezTo>
                  <a:cubicBezTo>
                    <a:pt x="27015" y="12428"/>
                    <a:pt x="27825" y="11130"/>
                    <a:pt x="27968" y="9737"/>
                  </a:cubicBezTo>
                  <a:cubicBezTo>
                    <a:pt x="28123" y="8415"/>
                    <a:pt x="27670" y="7177"/>
                    <a:pt x="26742" y="6284"/>
                  </a:cubicBezTo>
                  <a:cubicBezTo>
                    <a:pt x="25577" y="5173"/>
                    <a:pt x="24442" y="4657"/>
                    <a:pt x="23197" y="4657"/>
                  </a:cubicBezTo>
                  <a:cubicBezTo>
                    <a:pt x="23055" y="4657"/>
                    <a:pt x="22911" y="4663"/>
                    <a:pt x="22765" y="4677"/>
                  </a:cubicBezTo>
                  <a:cubicBezTo>
                    <a:pt x="22714" y="4680"/>
                    <a:pt x="22668" y="4683"/>
                    <a:pt x="22625" y="4683"/>
                  </a:cubicBezTo>
                  <a:cubicBezTo>
                    <a:pt x="22374" y="4683"/>
                    <a:pt x="22242" y="4607"/>
                    <a:pt x="22110" y="4272"/>
                  </a:cubicBezTo>
                  <a:cubicBezTo>
                    <a:pt x="21503" y="2903"/>
                    <a:pt x="20467" y="1831"/>
                    <a:pt x="19050" y="1093"/>
                  </a:cubicBezTo>
                  <a:cubicBezTo>
                    <a:pt x="17682" y="369"/>
                    <a:pt x="16272" y="1"/>
                    <a:pt x="1484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04" name="Google Shape;1304;p31"/>
            <p:cNvSpPr/>
            <p:nvPr/>
          </p:nvSpPr>
          <p:spPr>
            <a:xfrm>
              <a:off x="6357700" y="1003450"/>
              <a:ext cx="136650" cy="47850"/>
            </a:xfrm>
            <a:custGeom>
              <a:avLst/>
              <a:gdLst/>
              <a:ahLst/>
              <a:cxnLst/>
              <a:rect l="l" t="t" r="r" b="b"/>
              <a:pathLst>
                <a:path w="5466" h="1914" extrusionOk="0">
                  <a:moveTo>
                    <a:pt x="421" y="0"/>
                  </a:moveTo>
                  <a:cubicBezTo>
                    <a:pt x="354" y="0"/>
                    <a:pt x="292" y="24"/>
                    <a:pt x="227" y="68"/>
                  </a:cubicBezTo>
                  <a:cubicBezTo>
                    <a:pt x="1" y="235"/>
                    <a:pt x="36" y="521"/>
                    <a:pt x="334" y="854"/>
                  </a:cubicBezTo>
                  <a:cubicBezTo>
                    <a:pt x="953" y="1604"/>
                    <a:pt x="1811" y="1854"/>
                    <a:pt x="2644" y="1914"/>
                  </a:cubicBezTo>
                  <a:cubicBezTo>
                    <a:pt x="3561" y="1902"/>
                    <a:pt x="4430" y="1569"/>
                    <a:pt x="5001" y="1021"/>
                  </a:cubicBezTo>
                  <a:cubicBezTo>
                    <a:pt x="5168" y="878"/>
                    <a:pt x="5299" y="700"/>
                    <a:pt x="5406" y="497"/>
                  </a:cubicBezTo>
                  <a:cubicBezTo>
                    <a:pt x="5466" y="402"/>
                    <a:pt x="5454" y="199"/>
                    <a:pt x="5382" y="128"/>
                  </a:cubicBezTo>
                  <a:cubicBezTo>
                    <a:pt x="5322" y="77"/>
                    <a:pt x="5207" y="37"/>
                    <a:pt x="5106" y="37"/>
                  </a:cubicBezTo>
                  <a:cubicBezTo>
                    <a:pt x="5068" y="37"/>
                    <a:pt x="5031" y="43"/>
                    <a:pt x="5001" y="57"/>
                  </a:cubicBezTo>
                  <a:cubicBezTo>
                    <a:pt x="4799" y="128"/>
                    <a:pt x="4632" y="283"/>
                    <a:pt x="4454" y="414"/>
                  </a:cubicBezTo>
                  <a:cubicBezTo>
                    <a:pt x="3885" y="846"/>
                    <a:pt x="3313" y="1061"/>
                    <a:pt x="2749" y="1061"/>
                  </a:cubicBezTo>
                  <a:cubicBezTo>
                    <a:pt x="2133" y="1061"/>
                    <a:pt x="1526" y="804"/>
                    <a:pt x="941" y="295"/>
                  </a:cubicBezTo>
                  <a:cubicBezTo>
                    <a:pt x="706" y="90"/>
                    <a:pt x="553" y="0"/>
                    <a:pt x="42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05" name="Google Shape;1305;p31"/>
            <p:cNvSpPr/>
            <p:nvPr/>
          </p:nvSpPr>
          <p:spPr>
            <a:xfrm>
              <a:off x="6339550" y="940550"/>
              <a:ext cx="20550" cy="23300"/>
            </a:xfrm>
            <a:custGeom>
              <a:avLst/>
              <a:gdLst/>
              <a:ahLst/>
              <a:cxnLst/>
              <a:rect l="l" t="t" r="r" b="b"/>
              <a:pathLst>
                <a:path w="822" h="932" extrusionOk="0">
                  <a:moveTo>
                    <a:pt x="358" y="1"/>
                  </a:moveTo>
                  <a:cubicBezTo>
                    <a:pt x="155" y="13"/>
                    <a:pt x="0" y="239"/>
                    <a:pt x="0" y="501"/>
                  </a:cubicBezTo>
                  <a:cubicBezTo>
                    <a:pt x="34" y="758"/>
                    <a:pt x="194" y="932"/>
                    <a:pt x="391" y="932"/>
                  </a:cubicBezTo>
                  <a:cubicBezTo>
                    <a:pt x="404" y="932"/>
                    <a:pt x="416" y="931"/>
                    <a:pt x="429" y="930"/>
                  </a:cubicBezTo>
                  <a:cubicBezTo>
                    <a:pt x="632" y="918"/>
                    <a:pt x="810" y="715"/>
                    <a:pt x="810" y="513"/>
                  </a:cubicBezTo>
                  <a:cubicBezTo>
                    <a:pt x="822" y="251"/>
                    <a:pt x="584" y="1"/>
                    <a:pt x="35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06" name="Google Shape;1306;p31"/>
            <p:cNvSpPr/>
            <p:nvPr/>
          </p:nvSpPr>
          <p:spPr>
            <a:xfrm>
              <a:off x="6513375" y="940450"/>
              <a:ext cx="22050" cy="22875"/>
            </a:xfrm>
            <a:custGeom>
              <a:avLst/>
              <a:gdLst/>
              <a:ahLst/>
              <a:cxnLst/>
              <a:rect l="l" t="t" r="r" b="b"/>
              <a:pathLst>
                <a:path w="882" h="915" extrusionOk="0">
                  <a:moveTo>
                    <a:pt x="467" y="1"/>
                  </a:moveTo>
                  <a:cubicBezTo>
                    <a:pt x="249" y="1"/>
                    <a:pt x="46" y="182"/>
                    <a:pt x="25" y="433"/>
                  </a:cubicBezTo>
                  <a:cubicBezTo>
                    <a:pt x="1" y="672"/>
                    <a:pt x="167" y="874"/>
                    <a:pt x="370" y="910"/>
                  </a:cubicBezTo>
                  <a:cubicBezTo>
                    <a:pt x="390" y="913"/>
                    <a:pt x="410" y="914"/>
                    <a:pt x="430" y="914"/>
                  </a:cubicBezTo>
                  <a:cubicBezTo>
                    <a:pt x="655" y="914"/>
                    <a:pt x="847" y="734"/>
                    <a:pt x="858" y="493"/>
                  </a:cubicBezTo>
                  <a:cubicBezTo>
                    <a:pt x="882" y="255"/>
                    <a:pt x="727" y="64"/>
                    <a:pt x="525" y="5"/>
                  </a:cubicBezTo>
                  <a:cubicBezTo>
                    <a:pt x="505" y="2"/>
                    <a:pt x="486" y="1"/>
                    <a:pt x="46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307" name="Google Shape;1307;p31"/>
          <p:cNvGrpSpPr/>
          <p:nvPr/>
        </p:nvGrpSpPr>
        <p:grpSpPr>
          <a:xfrm>
            <a:off x="11318402" y="3875702"/>
            <a:ext cx="364367" cy="392433"/>
            <a:chOff x="713250" y="2576650"/>
            <a:chExt cx="273275" cy="294325"/>
          </a:xfrm>
        </p:grpSpPr>
        <p:sp>
          <p:nvSpPr>
            <p:cNvPr id="1308" name="Google Shape;1308;p31"/>
            <p:cNvSpPr/>
            <p:nvPr/>
          </p:nvSpPr>
          <p:spPr>
            <a:xfrm>
              <a:off x="713250" y="2576650"/>
              <a:ext cx="273275" cy="294325"/>
            </a:xfrm>
            <a:custGeom>
              <a:avLst/>
              <a:gdLst/>
              <a:ahLst/>
              <a:cxnLst/>
              <a:rect l="l" t="t" r="r" b="b"/>
              <a:pathLst>
                <a:path w="10931" h="11773" extrusionOk="0">
                  <a:moveTo>
                    <a:pt x="4739" y="1065"/>
                  </a:moveTo>
                  <a:cubicBezTo>
                    <a:pt x="4894" y="1172"/>
                    <a:pt x="5049" y="1244"/>
                    <a:pt x="5156" y="1375"/>
                  </a:cubicBezTo>
                  <a:cubicBezTo>
                    <a:pt x="5382" y="1660"/>
                    <a:pt x="5585" y="1958"/>
                    <a:pt x="5799" y="2256"/>
                  </a:cubicBezTo>
                  <a:cubicBezTo>
                    <a:pt x="6137" y="2751"/>
                    <a:pt x="6344" y="2943"/>
                    <a:pt x="6724" y="2943"/>
                  </a:cubicBezTo>
                  <a:cubicBezTo>
                    <a:pt x="6893" y="2943"/>
                    <a:pt x="7095" y="2905"/>
                    <a:pt x="7359" y="2839"/>
                  </a:cubicBezTo>
                  <a:cubicBezTo>
                    <a:pt x="7656" y="2756"/>
                    <a:pt x="7954" y="2660"/>
                    <a:pt x="8252" y="2577"/>
                  </a:cubicBezTo>
                  <a:cubicBezTo>
                    <a:pt x="8496" y="2516"/>
                    <a:pt x="8659" y="2486"/>
                    <a:pt x="8827" y="2486"/>
                  </a:cubicBezTo>
                  <a:cubicBezTo>
                    <a:pt x="8987" y="2486"/>
                    <a:pt x="9151" y="2513"/>
                    <a:pt x="9395" y="2565"/>
                  </a:cubicBezTo>
                  <a:cubicBezTo>
                    <a:pt x="9549" y="2756"/>
                    <a:pt x="9478" y="2970"/>
                    <a:pt x="9383" y="3149"/>
                  </a:cubicBezTo>
                  <a:cubicBezTo>
                    <a:pt x="9204" y="3518"/>
                    <a:pt x="9025" y="3911"/>
                    <a:pt x="8799" y="4244"/>
                  </a:cubicBezTo>
                  <a:cubicBezTo>
                    <a:pt x="8347" y="4923"/>
                    <a:pt x="8406" y="5542"/>
                    <a:pt x="8847" y="6185"/>
                  </a:cubicBezTo>
                  <a:cubicBezTo>
                    <a:pt x="9121" y="6554"/>
                    <a:pt x="9335" y="6970"/>
                    <a:pt x="9549" y="7387"/>
                  </a:cubicBezTo>
                  <a:cubicBezTo>
                    <a:pt x="9740" y="7744"/>
                    <a:pt x="9930" y="8113"/>
                    <a:pt x="9907" y="8590"/>
                  </a:cubicBezTo>
                  <a:cubicBezTo>
                    <a:pt x="9795" y="8590"/>
                    <a:pt x="9684" y="8606"/>
                    <a:pt x="9584" y="8606"/>
                  </a:cubicBezTo>
                  <a:cubicBezTo>
                    <a:pt x="9533" y="8606"/>
                    <a:pt x="9486" y="8602"/>
                    <a:pt x="9442" y="8590"/>
                  </a:cubicBezTo>
                  <a:cubicBezTo>
                    <a:pt x="8621" y="8399"/>
                    <a:pt x="7775" y="8221"/>
                    <a:pt x="6978" y="7959"/>
                  </a:cubicBezTo>
                  <a:cubicBezTo>
                    <a:pt x="6774" y="7888"/>
                    <a:pt x="6584" y="7854"/>
                    <a:pt x="6406" y="7854"/>
                  </a:cubicBezTo>
                  <a:cubicBezTo>
                    <a:pt x="6011" y="7854"/>
                    <a:pt x="5674" y="8024"/>
                    <a:pt x="5370" y="8352"/>
                  </a:cubicBezTo>
                  <a:cubicBezTo>
                    <a:pt x="4858" y="8911"/>
                    <a:pt x="4358" y="9471"/>
                    <a:pt x="3834" y="10007"/>
                  </a:cubicBezTo>
                  <a:cubicBezTo>
                    <a:pt x="3608" y="10245"/>
                    <a:pt x="3406" y="10519"/>
                    <a:pt x="3060" y="10673"/>
                  </a:cubicBezTo>
                  <a:cubicBezTo>
                    <a:pt x="2906" y="10364"/>
                    <a:pt x="2894" y="10054"/>
                    <a:pt x="2894" y="9757"/>
                  </a:cubicBezTo>
                  <a:cubicBezTo>
                    <a:pt x="2894" y="9233"/>
                    <a:pt x="2929" y="8733"/>
                    <a:pt x="2953" y="8209"/>
                  </a:cubicBezTo>
                  <a:cubicBezTo>
                    <a:pt x="2977" y="7971"/>
                    <a:pt x="3001" y="7744"/>
                    <a:pt x="2989" y="7506"/>
                  </a:cubicBezTo>
                  <a:cubicBezTo>
                    <a:pt x="2953" y="7018"/>
                    <a:pt x="2703" y="6768"/>
                    <a:pt x="2215" y="6685"/>
                  </a:cubicBezTo>
                  <a:cubicBezTo>
                    <a:pt x="1929" y="6649"/>
                    <a:pt x="1644" y="6625"/>
                    <a:pt x="1370" y="6589"/>
                  </a:cubicBezTo>
                  <a:cubicBezTo>
                    <a:pt x="1322" y="6566"/>
                    <a:pt x="1275" y="6530"/>
                    <a:pt x="1215" y="6482"/>
                  </a:cubicBezTo>
                  <a:cubicBezTo>
                    <a:pt x="1346" y="6197"/>
                    <a:pt x="1608" y="6066"/>
                    <a:pt x="1858" y="5911"/>
                  </a:cubicBezTo>
                  <a:cubicBezTo>
                    <a:pt x="2275" y="5673"/>
                    <a:pt x="2703" y="5435"/>
                    <a:pt x="3144" y="5232"/>
                  </a:cubicBezTo>
                  <a:cubicBezTo>
                    <a:pt x="3668" y="4982"/>
                    <a:pt x="3918" y="4625"/>
                    <a:pt x="3953" y="4030"/>
                  </a:cubicBezTo>
                  <a:cubicBezTo>
                    <a:pt x="4001" y="3315"/>
                    <a:pt x="4144" y="2601"/>
                    <a:pt x="4275" y="1887"/>
                  </a:cubicBezTo>
                  <a:cubicBezTo>
                    <a:pt x="4334" y="1601"/>
                    <a:pt x="4418" y="1267"/>
                    <a:pt x="4739" y="1065"/>
                  </a:cubicBezTo>
                  <a:close/>
                  <a:moveTo>
                    <a:pt x="4667" y="0"/>
                  </a:moveTo>
                  <a:cubicBezTo>
                    <a:pt x="4298" y="0"/>
                    <a:pt x="3961" y="223"/>
                    <a:pt x="3691" y="648"/>
                  </a:cubicBezTo>
                  <a:cubicBezTo>
                    <a:pt x="3584" y="803"/>
                    <a:pt x="3477" y="1005"/>
                    <a:pt x="3418" y="1196"/>
                  </a:cubicBezTo>
                  <a:cubicBezTo>
                    <a:pt x="3299" y="1577"/>
                    <a:pt x="3168" y="1982"/>
                    <a:pt x="3096" y="2387"/>
                  </a:cubicBezTo>
                  <a:cubicBezTo>
                    <a:pt x="2989" y="2970"/>
                    <a:pt x="2929" y="3565"/>
                    <a:pt x="2822" y="4256"/>
                  </a:cubicBezTo>
                  <a:cubicBezTo>
                    <a:pt x="2560" y="4399"/>
                    <a:pt x="2275" y="4530"/>
                    <a:pt x="2025" y="4708"/>
                  </a:cubicBezTo>
                  <a:cubicBezTo>
                    <a:pt x="1608" y="4958"/>
                    <a:pt x="1191" y="5208"/>
                    <a:pt x="786" y="5494"/>
                  </a:cubicBezTo>
                  <a:cubicBezTo>
                    <a:pt x="489" y="5708"/>
                    <a:pt x="262" y="6006"/>
                    <a:pt x="143" y="6363"/>
                  </a:cubicBezTo>
                  <a:cubicBezTo>
                    <a:pt x="1" y="6804"/>
                    <a:pt x="132" y="7197"/>
                    <a:pt x="548" y="7399"/>
                  </a:cubicBezTo>
                  <a:cubicBezTo>
                    <a:pt x="739" y="7506"/>
                    <a:pt x="977" y="7554"/>
                    <a:pt x="1203" y="7613"/>
                  </a:cubicBezTo>
                  <a:cubicBezTo>
                    <a:pt x="1405" y="7673"/>
                    <a:pt x="1632" y="7697"/>
                    <a:pt x="1882" y="7756"/>
                  </a:cubicBezTo>
                  <a:cubicBezTo>
                    <a:pt x="1882" y="8066"/>
                    <a:pt x="1870" y="8352"/>
                    <a:pt x="1882" y="8637"/>
                  </a:cubicBezTo>
                  <a:cubicBezTo>
                    <a:pt x="1917" y="9280"/>
                    <a:pt x="1941" y="9935"/>
                    <a:pt x="2001" y="10566"/>
                  </a:cubicBezTo>
                  <a:cubicBezTo>
                    <a:pt x="2025" y="10780"/>
                    <a:pt x="2084" y="10983"/>
                    <a:pt x="2167" y="11161"/>
                  </a:cubicBezTo>
                  <a:cubicBezTo>
                    <a:pt x="2354" y="11558"/>
                    <a:pt x="2650" y="11773"/>
                    <a:pt x="2996" y="11773"/>
                  </a:cubicBezTo>
                  <a:cubicBezTo>
                    <a:pt x="3159" y="11773"/>
                    <a:pt x="3334" y="11725"/>
                    <a:pt x="3513" y="11626"/>
                  </a:cubicBezTo>
                  <a:cubicBezTo>
                    <a:pt x="3846" y="11435"/>
                    <a:pt x="4144" y="11185"/>
                    <a:pt x="4418" y="10900"/>
                  </a:cubicBezTo>
                  <a:cubicBezTo>
                    <a:pt x="4918" y="10352"/>
                    <a:pt x="5394" y="9768"/>
                    <a:pt x="5894" y="9197"/>
                  </a:cubicBezTo>
                  <a:cubicBezTo>
                    <a:pt x="5989" y="9066"/>
                    <a:pt x="6108" y="8947"/>
                    <a:pt x="6251" y="8804"/>
                  </a:cubicBezTo>
                  <a:cubicBezTo>
                    <a:pt x="6549" y="8887"/>
                    <a:pt x="6811" y="8983"/>
                    <a:pt x="7085" y="9054"/>
                  </a:cubicBezTo>
                  <a:cubicBezTo>
                    <a:pt x="7859" y="9245"/>
                    <a:pt x="8633" y="9435"/>
                    <a:pt x="9418" y="9602"/>
                  </a:cubicBezTo>
                  <a:cubicBezTo>
                    <a:pt x="9553" y="9624"/>
                    <a:pt x="9691" y="9636"/>
                    <a:pt x="9826" y="9636"/>
                  </a:cubicBezTo>
                  <a:cubicBezTo>
                    <a:pt x="9977" y="9636"/>
                    <a:pt x="10125" y="9621"/>
                    <a:pt x="10264" y="9590"/>
                  </a:cubicBezTo>
                  <a:cubicBezTo>
                    <a:pt x="10692" y="9518"/>
                    <a:pt x="10930" y="9221"/>
                    <a:pt x="10930" y="8768"/>
                  </a:cubicBezTo>
                  <a:cubicBezTo>
                    <a:pt x="10930" y="8471"/>
                    <a:pt x="10907" y="8149"/>
                    <a:pt x="10800" y="7863"/>
                  </a:cubicBezTo>
                  <a:cubicBezTo>
                    <a:pt x="10597" y="7328"/>
                    <a:pt x="10359" y="6816"/>
                    <a:pt x="10085" y="6316"/>
                  </a:cubicBezTo>
                  <a:cubicBezTo>
                    <a:pt x="9859" y="5899"/>
                    <a:pt x="9609" y="5506"/>
                    <a:pt x="9359" y="5089"/>
                  </a:cubicBezTo>
                  <a:cubicBezTo>
                    <a:pt x="9502" y="4851"/>
                    <a:pt x="9668" y="4649"/>
                    <a:pt x="9787" y="4423"/>
                  </a:cubicBezTo>
                  <a:cubicBezTo>
                    <a:pt x="10002" y="4018"/>
                    <a:pt x="10252" y="3601"/>
                    <a:pt x="10383" y="3172"/>
                  </a:cubicBezTo>
                  <a:cubicBezTo>
                    <a:pt x="10680" y="2172"/>
                    <a:pt x="10145" y="1494"/>
                    <a:pt x="9109" y="1458"/>
                  </a:cubicBezTo>
                  <a:cubicBezTo>
                    <a:pt x="8954" y="1458"/>
                    <a:pt x="8787" y="1482"/>
                    <a:pt x="8644" y="1506"/>
                  </a:cubicBezTo>
                  <a:cubicBezTo>
                    <a:pt x="8228" y="1601"/>
                    <a:pt x="7799" y="1696"/>
                    <a:pt x="7359" y="1791"/>
                  </a:cubicBezTo>
                  <a:cubicBezTo>
                    <a:pt x="7168" y="1839"/>
                    <a:pt x="6978" y="1863"/>
                    <a:pt x="6763" y="1898"/>
                  </a:cubicBezTo>
                  <a:cubicBezTo>
                    <a:pt x="6573" y="1625"/>
                    <a:pt x="6430" y="1375"/>
                    <a:pt x="6251" y="1160"/>
                  </a:cubicBezTo>
                  <a:cubicBezTo>
                    <a:pt x="6013" y="863"/>
                    <a:pt x="5751" y="553"/>
                    <a:pt x="5454" y="315"/>
                  </a:cubicBezTo>
                  <a:cubicBezTo>
                    <a:pt x="5184" y="103"/>
                    <a:pt x="4918" y="0"/>
                    <a:pt x="466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09" name="Google Shape;1309;p31"/>
            <p:cNvSpPr/>
            <p:nvPr/>
          </p:nvSpPr>
          <p:spPr>
            <a:xfrm>
              <a:off x="743600" y="2603275"/>
              <a:ext cx="217925" cy="240225"/>
            </a:xfrm>
            <a:custGeom>
              <a:avLst/>
              <a:gdLst/>
              <a:ahLst/>
              <a:cxnLst/>
              <a:rect l="l" t="t" r="r" b="b"/>
              <a:pathLst>
                <a:path w="8717" h="9609" extrusionOk="0">
                  <a:moveTo>
                    <a:pt x="3525" y="0"/>
                  </a:moveTo>
                  <a:cubicBezTo>
                    <a:pt x="3204" y="202"/>
                    <a:pt x="3120" y="536"/>
                    <a:pt x="3061" y="822"/>
                  </a:cubicBezTo>
                  <a:cubicBezTo>
                    <a:pt x="2930" y="1536"/>
                    <a:pt x="2787" y="2250"/>
                    <a:pt x="2739" y="2965"/>
                  </a:cubicBezTo>
                  <a:cubicBezTo>
                    <a:pt x="2704" y="3560"/>
                    <a:pt x="2454" y="3917"/>
                    <a:pt x="1930" y="4167"/>
                  </a:cubicBezTo>
                  <a:cubicBezTo>
                    <a:pt x="1489" y="4370"/>
                    <a:pt x="1061" y="4608"/>
                    <a:pt x="644" y="4846"/>
                  </a:cubicBezTo>
                  <a:cubicBezTo>
                    <a:pt x="394" y="5001"/>
                    <a:pt x="132" y="5132"/>
                    <a:pt x="1" y="5417"/>
                  </a:cubicBezTo>
                  <a:cubicBezTo>
                    <a:pt x="61" y="5465"/>
                    <a:pt x="108" y="5501"/>
                    <a:pt x="156" y="5524"/>
                  </a:cubicBezTo>
                  <a:cubicBezTo>
                    <a:pt x="430" y="5560"/>
                    <a:pt x="715" y="5584"/>
                    <a:pt x="1001" y="5620"/>
                  </a:cubicBezTo>
                  <a:cubicBezTo>
                    <a:pt x="1489" y="5703"/>
                    <a:pt x="1739" y="5953"/>
                    <a:pt x="1775" y="6441"/>
                  </a:cubicBezTo>
                  <a:cubicBezTo>
                    <a:pt x="1787" y="6679"/>
                    <a:pt x="1763" y="6906"/>
                    <a:pt x="1739" y="7144"/>
                  </a:cubicBezTo>
                  <a:cubicBezTo>
                    <a:pt x="1715" y="7668"/>
                    <a:pt x="1680" y="8168"/>
                    <a:pt x="1680" y="8692"/>
                  </a:cubicBezTo>
                  <a:cubicBezTo>
                    <a:pt x="1680" y="8989"/>
                    <a:pt x="1692" y="9299"/>
                    <a:pt x="1846" y="9608"/>
                  </a:cubicBezTo>
                  <a:cubicBezTo>
                    <a:pt x="2192" y="9454"/>
                    <a:pt x="2394" y="9180"/>
                    <a:pt x="2620" y="8942"/>
                  </a:cubicBezTo>
                  <a:cubicBezTo>
                    <a:pt x="3144" y="8406"/>
                    <a:pt x="3644" y="7846"/>
                    <a:pt x="4156" y="7287"/>
                  </a:cubicBezTo>
                  <a:cubicBezTo>
                    <a:pt x="4460" y="6959"/>
                    <a:pt x="4797" y="6789"/>
                    <a:pt x="5192" y="6789"/>
                  </a:cubicBezTo>
                  <a:cubicBezTo>
                    <a:pt x="5370" y="6789"/>
                    <a:pt x="5560" y="6823"/>
                    <a:pt x="5764" y="6894"/>
                  </a:cubicBezTo>
                  <a:cubicBezTo>
                    <a:pt x="6561" y="7156"/>
                    <a:pt x="7407" y="7334"/>
                    <a:pt x="8228" y="7525"/>
                  </a:cubicBezTo>
                  <a:cubicBezTo>
                    <a:pt x="8272" y="7537"/>
                    <a:pt x="8319" y="7541"/>
                    <a:pt x="8370" y="7541"/>
                  </a:cubicBezTo>
                  <a:cubicBezTo>
                    <a:pt x="8470" y="7541"/>
                    <a:pt x="8581" y="7525"/>
                    <a:pt x="8693" y="7525"/>
                  </a:cubicBezTo>
                  <a:cubicBezTo>
                    <a:pt x="8716" y="7048"/>
                    <a:pt x="8526" y="6679"/>
                    <a:pt x="8335" y="6322"/>
                  </a:cubicBezTo>
                  <a:cubicBezTo>
                    <a:pt x="8121" y="5905"/>
                    <a:pt x="7907" y="5489"/>
                    <a:pt x="7633" y="5120"/>
                  </a:cubicBezTo>
                  <a:cubicBezTo>
                    <a:pt x="7192" y="4477"/>
                    <a:pt x="7133" y="3858"/>
                    <a:pt x="7585" y="3179"/>
                  </a:cubicBezTo>
                  <a:cubicBezTo>
                    <a:pt x="7811" y="2846"/>
                    <a:pt x="7990" y="2453"/>
                    <a:pt x="8169" y="2084"/>
                  </a:cubicBezTo>
                  <a:cubicBezTo>
                    <a:pt x="8264" y="1905"/>
                    <a:pt x="8335" y="1691"/>
                    <a:pt x="8181" y="1500"/>
                  </a:cubicBezTo>
                  <a:cubicBezTo>
                    <a:pt x="7937" y="1448"/>
                    <a:pt x="7773" y="1421"/>
                    <a:pt x="7613" y="1421"/>
                  </a:cubicBezTo>
                  <a:cubicBezTo>
                    <a:pt x="7445" y="1421"/>
                    <a:pt x="7282" y="1451"/>
                    <a:pt x="7038" y="1512"/>
                  </a:cubicBezTo>
                  <a:cubicBezTo>
                    <a:pt x="6740" y="1595"/>
                    <a:pt x="6442" y="1691"/>
                    <a:pt x="6145" y="1774"/>
                  </a:cubicBezTo>
                  <a:cubicBezTo>
                    <a:pt x="5881" y="1840"/>
                    <a:pt x="5679" y="1878"/>
                    <a:pt x="5510" y="1878"/>
                  </a:cubicBezTo>
                  <a:cubicBezTo>
                    <a:pt x="5130" y="1878"/>
                    <a:pt x="4923" y="1686"/>
                    <a:pt x="4585" y="1191"/>
                  </a:cubicBezTo>
                  <a:cubicBezTo>
                    <a:pt x="4371" y="893"/>
                    <a:pt x="4168" y="595"/>
                    <a:pt x="3942" y="310"/>
                  </a:cubicBezTo>
                  <a:cubicBezTo>
                    <a:pt x="3835" y="179"/>
                    <a:pt x="3680" y="107"/>
                    <a:pt x="352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310" name="Google Shape;1310;p31"/>
          <p:cNvGrpSpPr/>
          <p:nvPr/>
        </p:nvGrpSpPr>
        <p:grpSpPr>
          <a:xfrm rot="415263">
            <a:off x="369608" y="2132029"/>
            <a:ext cx="468760" cy="460460"/>
            <a:chOff x="4636650" y="2847925"/>
            <a:chExt cx="351575" cy="345350"/>
          </a:xfrm>
        </p:grpSpPr>
        <p:sp>
          <p:nvSpPr>
            <p:cNvPr id="1311" name="Google Shape;1311;p31"/>
            <p:cNvSpPr/>
            <p:nvPr/>
          </p:nvSpPr>
          <p:spPr>
            <a:xfrm>
              <a:off x="4636650" y="2847925"/>
              <a:ext cx="351575" cy="345350"/>
            </a:xfrm>
            <a:custGeom>
              <a:avLst/>
              <a:gdLst/>
              <a:ahLst/>
              <a:cxnLst/>
              <a:rect l="l" t="t" r="r" b="b"/>
              <a:pathLst>
                <a:path w="14063" h="13814" extrusionOk="0">
                  <a:moveTo>
                    <a:pt x="3344" y="745"/>
                  </a:moveTo>
                  <a:cubicBezTo>
                    <a:pt x="3975" y="745"/>
                    <a:pt x="4537" y="978"/>
                    <a:pt x="5049" y="1370"/>
                  </a:cubicBezTo>
                  <a:cubicBezTo>
                    <a:pt x="5775" y="1954"/>
                    <a:pt x="6216" y="2739"/>
                    <a:pt x="6454" y="3632"/>
                  </a:cubicBezTo>
                  <a:cubicBezTo>
                    <a:pt x="6514" y="3835"/>
                    <a:pt x="6549" y="4037"/>
                    <a:pt x="6621" y="4228"/>
                  </a:cubicBezTo>
                  <a:cubicBezTo>
                    <a:pt x="6657" y="4338"/>
                    <a:pt x="6776" y="4403"/>
                    <a:pt x="6889" y="4403"/>
                  </a:cubicBezTo>
                  <a:cubicBezTo>
                    <a:pt x="6959" y="4403"/>
                    <a:pt x="7028" y="4378"/>
                    <a:pt x="7073" y="4323"/>
                  </a:cubicBezTo>
                  <a:cubicBezTo>
                    <a:pt x="7216" y="4144"/>
                    <a:pt x="7335" y="3930"/>
                    <a:pt x="7454" y="3739"/>
                  </a:cubicBezTo>
                  <a:cubicBezTo>
                    <a:pt x="7752" y="3216"/>
                    <a:pt x="8109" y="2763"/>
                    <a:pt x="8597" y="2382"/>
                  </a:cubicBezTo>
                  <a:cubicBezTo>
                    <a:pt x="9209" y="1927"/>
                    <a:pt x="9862" y="1713"/>
                    <a:pt x="10551" y="1713"/>
                  </a:cubicBezTo>
                  <a:cubicBezTo>
                    <a:pt x="10853" y="1713"/>
                    <a:pt x="11163" y="1755"/>
                    <a:pt x="11478" y="1834"/>
                  </a:cubicBezTo>
                  <a:cubicBezTo>
                    <a:pt x="12633" y="2132"/>
                    <a:pt x="13348" y="3275"/>
                    <a:pt x="13205" y="4525"/>
                  </a:cubicBezTo>
                  <a:cubicBezTo>
                    <a:pt x="13098" y="5383"/>
                    <a:pt x="12824" y="6180"/>
                    <a:pt x="12383" y="6930"/>
                  </a:cubicBezTo>
                  <a:cubicBezTo>
                    <a:pt x="10895" y="9431"/>
                    <a:pt x="8883" y="11407"/>
                    <a:pt x="6478" y="12979"/>
                  </a:cubicBezTo>
                  <a:cubicBezTo>
                    <a:pt x="6394" y="13026"/>
                    <a:pt x="6299" y="13062"/>
                    <a:pt x="6180" y="13122"/>
                  </a:cubicBezTo>
                  <a:cubicBezTo>
                    <a:pt x="4775" y="11967"/>
                    <a:pt x="3394" y="10812"/>
                    <a:pt x="2370" y="9264"/>
                  </a:cubicBezTo>
                  <a:cubicBezTo>
                    <a:pt x="1501" y="7954"/>
                    <a:pt x="977" y="6537"/>
                    <a:pt x="775" y="5002"/>
                  </a:cubicBezTo>
                  <a:cubicBezTo>
                    <a:pt x="644" y="4025"/>
                    <a:pt x="739" y="3049"/>
                    <a:pt x="1180" y="2132"/>
                  </a:cubicBezTo>
                  <a:cubicBezTo>
                    <a:pt x="1572" y="1299"/>
                    <a:pt x="2227" y="811"/>
                    <a:pt x="3168" y="751"/>
                  </a:cubicBezTo>
                  <a:cubicBezTo>
                    <a:pt x="3227" y="747"/>
                    <a:pt x="3286" y="745"/>
                    <a:pt x="3344" y="745"/>
                  </a:cubicBezTo>
                  <a:close/>
                  <a:moveTo>
                    <a:pt x="3341" y="0"/>
                  </a:moveTo>
                  <a:cubicBezTo>
                    <a:pt x="2743" y="0"/>
                    <a:pt x="2151" y="184"/>
                    <a:pt x="1572" y="584"/>
                  </a:cubicBezTo>
                  <a:cubicBezTo>
                    <a:pt x="858" y="1072"/>
                    <a:pt x="489" y="1823"/>
                    <a:pt x="263" y="2644"/>
                  </a:cubicBezTo>
                  <a:cubicBezTo>
                    <a:pt x="13" y="3549"/>
                    <a:pt x="1" y="4490"/>
                    <a:pt x="168" y="5406"/>
                  </a:cubicBezTo>
                  <a:cubicBezTo>
                    <a:pt x="763" y="8847"/>
                    <a:pt x="2692" y="11407"/>
                    <a:pt x="5490" y="13372"/>
                  </a:cubicBezTo>
                  <a:cubicBezTo>
                    <a:pt x="5925" y="13673"/>
                    <a:pt x="6145" y="13814"/>
                    <a:pt x="6354" y="13814"/>
                  </a:cubicBezTo>
                  <a:cubicBezTo>
                    <a:pt x="6575" y="13814"/>
                    <a:pt x="6783" y="13658"/>
                    <a:pt x="7216" y="13372"/>
                  </a:cubicBezTo>
                  <a:cubicBezTo>
                    <a:pt x="9550" y="11824"/>
                    <a:pt x="11490" y="9859"/>
                    <a:pt x="12943" y="7466"/>
                  </a:cubicBezTo>
                  <a:cubicBezTo>
                    <a:pt x="13598" y="6383"/>
                    <a:pt x="14062" y="5228"/>
                    <a:pt x="13943" y="3930"/>
                  </a:cubicBezTo>
                  <a:cubicBezTo>
                    <a:pt x="13812" y="2537"/>
                    <a:pt x="13002" y="1489"/>
                    <a:pt x="11740" y="1132"/>
                  </a:cubicBezTo>
                  <a:cubicBezTo>
                    <a:pt x="11328" y="1013"/>
                    <a:pt x="10928" y="955"/>
                    <a:pt x="10541" y="955"/>
                  </a:cubicBezTo>
                  <a:cubicBezTo>
                    <a:pt x="9534" y="955"/>
                    <a:pt x="8617" y="1351"/>
                    <a:pt x="7799" y="2108"/>
                  </a:cubicBezTo>
                  <a:cubicBezTo>
                    <a:pt x="7573" y="2311"/>
                    <a:pt x="7371" y="2549"/>
                    <a:pt x="7085" y="2858"/>
                  </a:cubicBezTo>
                  <a:cubicBezTo>
                    <a:pt x="6918" y="2549"/>
                    <a:pt x="6787" y="2299"/>
                    <a:pt x="6656" y="2073"/>
                  </a:cubicBezTo>
                  <a:cubicBezTo>
                    <a:pt x="6264" y="1394"/>
                    <a:pt x="5728" y="822"/>
                    <a:pt x="5025" y="453"/>
                  </a:cubicBezTo>
                  <a:cubicBezTo>
                    <a:pt x="4462" y="160"/>
                    <a:pt x="3899" y="0"/>
                    <a:pt x="3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12" name="Google Shape;1312;p31"/>
            <p:cNvSpPr/>
            <p:nvPr/>
          </p:nvSpPr>
          <p:spPr>
            <a:xfrm>
              <a:off x="4652725" y="2866550"/>
              <a:ext cx="317625" cy="309425"/>
            </a:xfrm>
            <a:custGeom>
              <a:avLst/>
              <a:gdLst/>
              <a:ahLst/>
              <a:cxnLst/>
              <a:rect l="l" t="t" r="r" b="b"/>
              <a:pathLst>
                <a:path w="12705" h="12377" extrusionOk="0">
                  <a:moveTo>
                    <a:pt x="2701" y="0"/>
                  </a:moveTo>
                  <a:cubicBezTo>
                    <a:pt x="2643" y="0"/>
                    <a:pt x="2584" y="2"/>
                    <a:pt x="2525" y="6"/>
                  </a:cubicBezTo>
                  <a:cubicBezTo>
                    <a:pt x="1584" y="66"/>
                    <a:pt x="929" y="554"/>
                    <a:pt x="537" y="1387"/>
                  </a:cubicBezTo>
                  <a:cubicBezTo>
                    <a:pt x="96" y="2304"/>
                    <a:pt x="1" y="3280"/>
                    <a:pt x="132" y="4257"/>
                  </a:cubicBezTo>
                  <a:cubicBezTo>
                    <a:pt x="334" y="5792"/>
                    <a:pt x="858" y="7209"/>
                    <a:pt x="1727" y="8519"/>
                  </a:cubicBezTo>
                  <a:cubicBezTo>
                    <a:pt x="2751" y="10067"/>
                    <a:pt x="4132" y="11222"/>
                    <a:pt x="5537" y="12377"/>
                  </a:cubicBezTo>
                  <a:cubicBezTo>
                    <a:pt x="5656" y="12317"/>
                    <a:pt x="5751" y="12281"/>
                    <a:pt x="5835" y="12234"/>
                  </a:cubicBezTo>
                  <a:cubicBezTo>
                    <a:pt x="8240" y="10662"/>
                    <a:pt x="10252" y="8686"/>
                    <a:pt x="11740" y="6185"/>
                  </a:cubicBezTo>
                  <a:cubicBezTo>
                    <a:pt x="12181" y="5435"/>
                    <a:pt x="12455" y="4638"/>
                    <a:pt x="12562" y="3780"/>
                  </a:cubicBezTo>
                  <a:cubicBezTo>
                    <a:pt x="12705" y="2530"/>
                    <a:pt x="11990" y="1387"/>
                    <a:pt x="10835" y="1089"/>
                  </a:cubicBezTo>
                  <a:cubicBezTo>
                    <a:pt x="10520" y="1010"/>
                    <a:pt x="10210" y="968"/>
                    <a:pt x="9908" y="968"/>
                  </a:cubicBezTo>
                  <a:cubicBezTo>
                    <a:pt x="9219" y="968"/>
                    <a:pt x="8566" y="1182"/>
                    <a:pt x="7954" y="1637"/>
                  </a:cubicBezTo>
                  <a:cubicBezTo>
                    <a:pt x="7466" y="2018"/>
                    <a:pt x="7109" y="2471"/>
                    <a:pt x="6811" y="2994"/>
                  </a:cubicBezTo>
                  <a:cubicBezTo>
                    <a:pt x="6692" y="3185"/>
                    <a:pt x="6573" y="3399"/>
                    <a:pt x="6430" y="3578"/>
                  </a:cubicBezTo>
                  <a:cubicBezTo>
                    <a:pt x="6385" y="3633"/>
                    <a:pt x="6316" y="3658"/>
                    <a:pt x="6246" y="3658"/>
                  </a:cubicBezTo>
                  <a:cubicBezTo>
                    <a:pt x="6133" y="3658"/>
                    <a:pt x="6014" y="3593"/>
                    <a:pt x="5978" y="3483"/>
                  </a:cubicBezTo>
                  <a:cubicBezTo>
                    <a:pt x="5906" y="3292"/>
                    <a:pt x="5871" y="3090"/>
                    <a:pt x="5811" y="2887"/>
                  </a:cubicBezTo>
                  <a:cubicBezTo>
                    <a:pt x="5573" y="1994"/>
                    <a:pt x="5132" y="1209"/>
                    <a:pt x="4406" y="625"/>
                  </a:cubicBezTo>
                  <a:cubicBezTo>
                    <a:pt x="3894" y="233"/>
                    <a:pt x="3332" y="0"/>
                    <a:pt x="270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13" name="Google Shape;1313;p31"/>
            <p:cNvSpPr/>
            <p:nvPr/>
          </p:nvSpPr>
          <p:spPr>
            <a:xfrm>
              <a:off x="4755425" y="3064725"/>
              <a:ext cx="86950" cy="44575"/>
            </a:xfrm>
            <a:custGeom>
              <a:avLst/>
              <a:gdLst/>
              <a:ahLst/>
              <a:cxnLst/>
              <a:rect l="l" t="t" r="r" b="b"/>
              <a:pathLst>
                <a:path w="3478" h="1783" extrusionOk="0">
                  <a:moveTo>
                    <a:pt x="316" y="0"/>
                  </a:moveTo>
                  <a:cubicBezTo>
                    <a:pt x="274" y="0"/>
                    <a:pt x="237" y="7"/>
                    <a:pt x="215" y="20"/>
                  </a:cubicBezTo>
                  <a:cubicBezTo>
                    <a:pt x="108" y="80"/>
                    <a:pt x="36" y="223"/>
                    <a:pt x="12" y="318"/>
                  </a:cubicBezTo>
                  <a:cubicBezTo>
                    <a:pt x="0" y="413"/>
                    <a:pt x="36" y="532"/>
                    <a:pt x="84" y="616"/>
                  </a:cubicBezTo>
                  <a:cubicBezTo>
                    <a:pt x="489" y="1330"/>
                    <a:pt x="1096" y="1711"/>
                    <a:pt x="1786" y="1783"/>
                  </a:cubicBezTo>
                  <a:cubicBezTo>
                    <a:pt x="2334" y="1783"/>
                    <a:pt x="2858" y="1568"/>
                    <a:pt x="3156" y="1259"/>
                  </a:cubicBezTo>
                  <a:cubicBezTo>
                    <a:pt x="3406" y="1032"/>
                    <a:pt x="3477" y="842"/>
                    <a:pt x="3370" y="663"/>
                  </a:cubicBezTo>
                  <a:cubicBezTo>
                    <a:pt x="3324" y="571"/>
                    <a:pt x="3246" y="520"/>
                    <a:pt x="3140" y="520"/>
                  </a:cubicBezTo>
                  <a:cubicBezTo>
                    <a:pt x="3027" y="520"/>
                    <a:pt x="2881" y="577"/>
                    <a:pt x="2703" y="699"/>
                  </a:cubicBezTo>
                  <a:cubicBezTo>
                    <a:pt x="2455" y="871"/>
                    <a:pt x="2191" y="997"/>
                    <a:pt x="1906" y="997"/>
                  </a:cubicBezTo>
                  <a:cubicBezTo>
                    <a:pt x="1836" y="997"/>
                    <a:pt x="1764" y="989"/>
                    <a:pt x="1691" y="973"/>
                  </a:cubicBezTo>
                  <a:cubicBezTo>
                    <a:pt x="1346" y="913"/>
                    <a:pt x="1096" y="699"/>
                    <a:pt x="858" y="461"/>
                  </a:cubicBezTo>
                  <a:cubicBezTo>
                    <a:pt x="739" y="318"/>
                    <a:pt x="631" y="163"/>
                    <a:pt x="500" y="56"/>
                  </a:cubicBezTo>
                  <a:cubicBezTo>
                    <a:pt x="463" y="19"/>
                    <a:pt x="384" y="0"/>
                    <a:pt x="31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14" name="Google Shape;1314;p31"/>
            <p:cNvSpPr/>
            <p:nvPr/>
          </p:nvSpPr>
          <p:spPr>
            <a:xfrm>
              <a:off x="4740550" y="3008650"/>
              <a:ext cx="19350" cy="23000"/>
            </a:xfrm>
            <a:custGeom>
              <a:avLst/>
              <a:gdLst/>
              <a:ahLst/>
              <a:cxnLst/>
              <a:rect l="l" t="t" r="r" b="b"/>
              <a:pathLst>
                <a:path w="774" h="920" extrusionOk="0">
                  <a:moveTo>
                    <a:pt x="382" y="1"/>
                  </a:moveTo>
                  <a:cubicBezTo>
                    <a:pt x="378" y="1"/>
                    <a:pt x="373" y="1"/>
                    <a:pt x="369" y="1"/>
                  </a:cubicBezTo>
                  <a:cubicBezTo>
                    <a:pt x="191" y="37"/>
                    <a:pt x="12" y="228"/>
                    <a:pt x="12" y="454"/>
                  </a:cubicBezTo>
                  <a:cubicBezTo>
                    <a:pt x="1" y="692"/>
                    <a:pt x="184" y="920"/>
                    <a:pt x="377" y="920"/>
                  </a:cubicBezTo>
                  <a:cubicBezTo>
                    <a:pt x="386" y="920"/>
                    <a:pt x="396" y="919"/>
                    <a:pt x="405" y="918"/>
                  </a:cubicBezTo>
                  <a:cubicBezTo>
                    <a:pt x="607" y="894"/>
                    <a:pt x="774" y="692"/>
                    <a:pt x="774" y="478"/>
                  </a:cubicBezTo>
                  <a:cubicBezTo>
                    <a:pt x="774" y="234"/>
                    <a:pt x="559" y="1"/>
                    <a:pt x="38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15" name="Google Shape;1315;p31"/>
            <p:cNvSpPr/>
            <p:nvPr/>
          </p:nvSpPr>
          <p:spPr>
            <a:xfrm>
              <a:off x="4836100" y="3019975"/>
              <a:ext cx="18475" cy="21500"/>
            </a:xfrm>
            <a:custGeom>
              <a:avLst/>
              <a:gdLst/>
              <a:ahLst/>
              <a:cxnLst/>
              <a:rect l="l" t="t" r="r" b="b"/>
              <a:pathLst>
                <a:path w="739" h="860" extrusionOk="0">
                  <a:moveTo>
                    <a:pt x="400" y="0"/>
                  </a:moveTo>
                  <a:cubicBezTo>
                    <a:pt x="394" y="0"/>
                    <a:pt x="387" y="0"/>
                    <a:pt x="381" y="1"/>
                  </a:cubicBezTo>
                  <a:cubicBezTo>
                    <a:pt x="143" y="13"/>
                    <a:pt x="0" y="239"/>
                    <a:pt x="12" y="501"/>
                  </a:cubicBezTo>
                  <a:cubicBezTo>
                    <a:pt x="12" y="703"/>
                    <a:pt x="155" y="846"/>
                    <a:pt x="345" y="858"/>
                  </a:cubicBezTo>
                  <a:cubicBezTo>
                    <a:pt x="357" y="859"/>
                    <a:pt x="369" y="860"/>
                    <a:pt x="381" y="860"/>
                  </a:cubicBezTo>
                  <a:cubicBezTo>
                    <a:pt x="599" y="860"/>
                    <a:pt x="738" y="654"/>
                    <a:pt x="738" y="406"/>
                  </a:cubicBezTo>
                  <a:cubicBezTo>
                    <a:pt x="738" y="175"/>
                    <a:pt x="593" y="0"/>
                    <a:pt x="40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316" name="Google Shape;1316;p31"/>
          <p:cNvGrpSpPr/>
          <p:nvPr/>
        </p:nvGrpSpPr>
        <p:grpSpPr>
          <a:xfrm>
            <a:off x="1056552" y="6099568"/>
            <a:ext cx="646167" cy="666733"/>
            <a:chOff x="3776725" y="489400"/>
            <a:chExt cx="484625" cy="500050"/>
          </a:xfrm>
        </p:grpSpPr>
        <p:sp>
          <p:nvSpPr>
            <p:cNvPr id="1317" name="Google Shape;1317;p31"/>
            <p:cNvSpPr/>
            <p:nvPr/>
          </p:nvSpPr>
          <p:spPr>
            <a:xfrm>
              <a:off x="3776725" y="489400"/>
              <a:ext cx="484625" cy="500050"/>
            </a:xfrm>
            <a:custGeom>
              <a:avLst/>
              <a:gdLst/>
              <a:ahLst/>
              <a:cxnLst/>
              <a:rect l="l" t="t" r="r" b="b"/>
              <a:pathLst>
                <a:path w="19385" h="20002" extrusionOk="0">
                  <a:moveTo>
                    <a:pt x="11855" y="731"/>
                  </a:moveTo>
                  <a:cubicBezTo>
                    <a:pt x="12207" y="731"/>
                    <a:pt x="12466" y="958"/>
                    <a:pt x="12669" y="1414"/>
                  </a:cubicBezTo>
                  <a:cubicBezTo>
                    <a:pt x="12978" y="2092"/>
                    <a:pt x="13062" y="2819"/>
                    <a:pt x="13145" y="3533"/>
                  </a:cubicBezTo>
                  <a:cubicBezTo>
                    <a:pt x="13217" y="4212"/>
                    <a:pt x="13240" y="4914"/>
                    <a:pt x="13324" y="5617"/>
                  </a:cubicBezTo>
                  <a:cubicBezTo>
                    <a:pt x="13359" y="6033"/>
                    <a:pt x="13479" y="6438"/>
                    <a:pt x="13562" y="6831"/>
                  </a:cubicBezTo>
                  <a:cubicBezTo>
                    <a:pt x="13645" y="7296"/>
                    <a:pt x="13943" y="7569"/>
                    <a:pt x="14348" y="7724"/>
                  </a:cubicBezTo>
                  <a:cubicBezTo>
                    <a:pt x="14836" y="7938"/>
                    <a:pt x="15360" y="8117"/>
                    <a:pt x="15848" y="8343"/>
                  </a:cubicBezTo>
                  <a:cubicBezTo>
                    <a:pt x="16360" y="8558"/>
                    <a:pt x="16848" y="8772"/>
                    <a:pt x="17324" y="9034"/>
                  </a:cubicBezTo>
                  <a:cubicBezTo>
                    <a:pt x="17765" y="9272"/>
                    <a:pt x="18146" y="9605"/>
                    <a:pt x="18110" y="10189"/>
                  </a:cubicBezTo>
                  <a:cubicBezTo>
                    <a:pt x="18086" y="10760"/>
                    <a:pt x="17741" y="11141"/>
                    <a:pt x="17229" y="11356"/>
                  </a:cubicBezTo>
                  <a:cubicBezTo>
                    <a:pt x="16836" y="11534"/>
                    <a:pt x="16431" y="11701"/>
                    <a:pt x="16015" y="11856"/>
                  </a:cubicBezTo>
                  <a:lnTo>
                    <a:pt x="14098" y="12475"/>
                  </a:lnTo>
                  <a:cubicBezTo>
                    <a:pt x="13824" y="12582"/>
                    <a:pt x="13562" y="12665"/>
                    <a:pt x="13300" y="12784"/>
                  </a:cubicBezTo>
                  <a:cubicBezTo>
                    <a:pt x="12871" y="12987"/>
                    <a:pt x="12586" y="13296"/>
                    <a:pt x="12502" y="13772"/>
                  </a:cubicBezTo>
                  <a:cubicBezTo>
                    <a:pt x="12371" y="14487"/>
                    <a:pt x="12252" y="15201"/>
                    <a:pt x="12086" y="15904"/>
                  </a:cubicBezTo>
                  <a:cubicBezTo>
                    <a:pt x="11931" y="16511"/>
                    <a:pt x="11788" y="17106"/>
                    <a:pt x="11597" y="17702"/>
                  </a:cubicBezTo>
                  <a:cubicBezTo>
                    <a:pt x="11431" y="18225"/>
                    <a:pt x="11097" y="18666"/>
                    <a:pt x="10657" y="18987"/>
                  </a:cubicBezTo>
                  <a:cubicBezTo>
                    <a:pt x="10463" y="19137"/>
                    <a:pt x="10292" y="19212"/>
                    <a:pt x="10126" y="19212"/>
                  </a:cubicBezTo>
                  <a:cubicBezTo>
                    <a:pt x="9936" y="19212"/>
                    <a:pt x="9753" y="19113"/>
                    <a:pt x="9549" y="18916"/>
                  </a:cubicBezTo>
                  <a:cubicBezTo>
                    <a:pt x="9395" y="18749"/>
                    <a:pt x="9252" y="18559"/>
                    <a:pt x="9121" y="18368"/>
                  </a:cubicBezTo>
                  <a:cubicBezTo>
                    <a:pt x="8657" y="17702"/>
                    <a:pt x="8383" y="16951"/>
                    <a:pt x="8109" y="16201"/>
                  </a:cubicBezTo>
                  <a:cubicBezTo>
                    <a:pt x="7918" y="15630"/>
                    <a:pt x="7728" y="15058"/>
                    <a:pt x="7502" y="14511"/>
                  </a:cubicBezTo>
                  <a:cubicBezTo>
                    <a:pt x="7332" y="14099"/>
                    <a:pt x="7115" y="13916"/>
                    <a:pt x="6775" y="13916"/>
                  </a:cubicBezTo>
                  <a:cubicBezTo>
                    <a:pt x="6663" y="13916"/>
                    <a:pt x="6537" y="13936"/>
                    <a:pt x="6394" y="13975"/>
                  </a:cubicBezTo>
                  <a:cubicBezTo>
                    <a:pt x="6001" y="14094"/>
                    <a:pt x="5620" y="14273"/>
                    <a:pt x="5239" y="14427"/>
                  </a:cubicBezTo>
                  <a:cubicBezTo>
                    <a:pt x="4596" y="14677"/>
                    <a:pt x="3942" y="14927"/>
                    <a:pt x="3287" y="15166"/>
                  </a:cubicBezTo>
                  <a:cubicBezTo>
                    <a:pt x="2938" y="15293"/>
                    <a:pt x="2571" y="15342"/>
                    <a:pt x="2199" y="15342"/>
                  </a:cubicBezTo>
                  <a:cubicBezTo>
                    <a:pt x="2050" y="15342"/>
                    <a:pt x="1901" y="15334"/>
                    <a:pt x="1751" y="15320"/>
                  </a:cubicBezTo>
                  <a:cubicBezTo>
                    <a:pt x="1179" y="15273"/>
                    <a:pt x="882" y="14963"/>
                    <a:pt x="822" y="14380"/>
                  </a:cubicBezTo>
                  <a:cubicBezTo>
                    <a:pt x="763" y="13796"/>
                    <a:pt x="870" y="13237"/>
                    <a:pt x="1060" y="12701"/>
                  </a:cubicBezTo>
                  <a:cubicBezTo>
                    <a:pt x="1489" y="11534"/>
                    <a:pt x="1941" y="10379"/>
                    <a:pt x="2620" y="9331"/>
                  </a:cubicBezTo>
                  <a:cubicBezTo>
                    <a:pt x="2715" y="9189"/>
                    <a:pt x="2799" y="9022"/>
                    <a:pt x="2870" y="8855"/>
                  </a:cubicBezTo>
                  <a:cubicBezTo>
                    <a:pt x="3084" y="8439"/>
                    <a:pt x="3049" y="8058"/>
                    <a:pt x="2787" y="7688"/>
                  </a:cubicBezTo>
                  <a:cubicBezTo>
                    <a:pt x="2549" y="7355"/>
                    <a:pt x="2275" y="7034"/>
                    <a:pt x="2072" y="6676"/>
                  </a:cubicBezTo>
                  <a:cubicBezTo>
                    <a:pt x="1894" y="6379"/>
                    <a:pt x="1703" y="6045"/>
                    <a:pt x="1608" y="5700"/>
                  </a:cubicBezTo>
                  <a:cubicBezTo>
                    <a:pt x="1358" y="4795"/>
                    <a:pt x="1799" y="4093"/>
                    <a:pt x="2715" y="3902"/>
                  </a:cubicBezTo>
                  <a:cubicBezTo>
                    <a:pt x="2965" y="3855"/>
                    <a:pt x="3227" y="3855"/>
                    <a:pt x="3311" y="3855"/>
                  </a:cubicBezTo>
                  <a:cubicBezTo>
                    <a:pt x="4358" y="3855"/>
                    <a:pt x="5180" y="4093"/>
                    <a:pt x="5966" y="4248"/>
                  </a:cubicBezTo>
                  <a:cubicBezTo>
                    <a:pt x="6144" y="4271"/>
                    <a:pt x="6323" y="4319"/>
                    <a:pt x="6490" y="4378"/>
                  </a:cubicBezTo>
                  <a:cubicBezTo>
                    <a:pt x="6698" y="4458"/>
                    <a:pt x="6890" y="4498"/>
                    <a:pt x="7069" y="4498"/>
                  </a:cubicBezTo>
                  <a:cubicBezTo>
                    <a:pt x="7502" y="4498"/>
                    <a:pt x="7853" y="4266"/>
                    <a:pt x="8156" y="3819"/>
                  </a:cubicBezTo>
                  <a:cubicBezTo>
                    <a:pt x="8692" y="3021"/>
                    <a:pt x="9359" y="2331"/>
                    <a:pt x="10085" y="1700"/>
                  </a:cubicBezTo>
                  <a:cubicBezTo>
                    <a:pt x="10442" y="1390"/>
                    <a:pt x="10859" y="1092"/>
                    <a:pt x="11300" y="878"/>
                  </a:cubicBezTo>
                  <a:cubicBezTo>
                    <a:pt x="11507" y="780"/>
                    <a:pt x="11691" y="731"/>
                    <a:pt x="11855" y="731"/>
                  </a:cubicBezTo>
                  <a:close/>
                  <a:moveTo>
                    <a:pt x="11952" y="1"/>
                  </a:moveTo>
                  <a:cubicBezTo>
                    <a:pt x="11727" y="1"/>
                    <a:pt x="11487" y="51"/>
                    <a:pt x="11240" y="152"/>
                  </a:cubicBezTo>
                  <a:cubicBezTo>
                    <a:pt x="10550" y="414"/>
                    <a:pt x="9954" y="830"/>
                    <a:pt x="9454" y="1354"/>
                  </a:cubicBezTo>
                  <a:cubicBezTo>
                    <a:pt x="8871" y="1938"/>
                    <a:pt x="8335" y="2581"/>
                    <a:pt x="7787" y="3188"/>
                  </a:cubicBezTo>
                  <a:cubicBezTo>
                    <a:pt x="7597" y="3402"/>
                    <a:pt x="7466" y="3676"/>
                    <a:pt x="7192" y="3759"/>
                  </a:cubicBezTo>
                  <a:cubicBezTo>
                    <a:pt x="6442" y="3593"/>
                    <a:pt x="5716" y="3402"/>
                    <a:pt x="4989" y="3259"/>
                  </a:cubicBezTo>
                  <a:cubicBezTo>
                    <a:pt x="4470" y="3162"/>
                    <a:pt x="3952" y="3076"/>
                    <a:pt x="3425" y="3076"/>
                  </a:cubicBezTo>
                  <a:cubicBezTo>
                    <a:pt x="3178" y="3076"/>
                    <a:pt x="2930" y="3095"/>
                    <a:pt x="2680" y="3140"/>
                  </a:cubicBezTo>
                  <a:cubicBezTo>
                    <a:pt x="1406" y="3378"/>
                    <a:pt x="298" y="4617"/>
                    <a:pt x="1048" y="6260"/>
                  </a:cubicBezTo>
                  <a:cubicBezTo>
                    <a:pt x="1263" y="6748"/>
                    <a:pt x="1596" y="7188"/>
                    <a:pt x="1882" y="7653"/>
                  </a:cubicBezTo>
                  <a:cubicBezTo>
                    <a:pt x="2025" y="7891"/>
                    <a:pt x="2191" y="8117"/>
                    <a:pt x="2322" y="8308"/>
                  </a:cubicBezTo>
                  <a:cubicBezTo>
                    <a:pt x="1918" y="9129"/>
                    <a:pt x="1513" y="9843"/>
                    <a:pt x="1179" y="10605"/>
                  </a:cubicBezTo>
                  <a:cubicBezTo>
                    <a:pt x="834" y="11379"/>
                    <a:pt x="525" y="12177"/>
                    <a:pt x="251" y="12987"/>
                  </a:cubicBezTo>
                  <a:cubicBezTo>
                    <a:pt x="60" y="13558"/>
                    <a:pt x="1" y="14189"/>
                    <a:pt x="144" y="14808"/>
                  </a:cubicBezTo>
                  <a:cubicBezTo>
                    <a:pt x="286" y="15368"/>
                    <a:pt x="596" y="15749"/>
                    <a:pt x="1120" y="15939"/>
                  </a:cubicBezTo>
                  <a:cubicBezTo>
                    <a:pt x="1374" y="16039"/>
                    <a:pt x="1679" y="16107"/>
                    <a:pt x="1959" y="16107"/>
                  </a:cubicBezTo>
                  <a:cubicBezTo>
                    <a:pt x="1981" y="16107"/>
                    <a:pt x="2003" y="16107"/>
                    <a:pt x="2025" y="16106"/>
                  </a:cubicBezTo>
                  <a:cubicBezTo>
                    <a:pt x="2561" y="16082"/>
                    <a:pt x="3108" y="16023"/>
                    <a:pt x="3620" y="15856"/>
                  </a:cubicBezTo>
                  <a:cubicBezTo>
                    <a:pt x="4335" y="15642"/>
                    <a:pt x="5013" y="15320"/>
                    <a:pt x="5716" y="15046"/>
                  </a:cubicBezTo>
                  <a:cubicBezTo>
                    <a:pt x="6031" y="14923"/>
                    <a:pt x="6325" y="14735"/>
                    <a:pt x="6778" y="14735"/>
                  </a:cubicBezTo>
                  <a:cubicBezTo>
                    <a:pt x="6805" y="14735"/>
                    <a:pt x="6831" y="14736"/>
                    <a:pt x="6859" y="14737"/>
                  </a:cubicBezTo>
                  <a:cubicBezTo>
                    <a:pt x="6954" y="15011"/>
                    <a:pt x="7037" y="15273"/>
                    <a:pt x="7156" y="15523"/>
                  </a:cubicBezTo>
                  <a:cubicBezTo>
                    <a:pt x="7454" y="16356"/>
                    <a:pt x="7740" y="17190"/>
                    <a:pt x="8085" y="17999"/>
                  </a:cubicBezTo>
                  <a:cubicBezTo>
                    <a:pt x="8335" y="18559"/>
                    <a:pt x="8680" y="19083"/>
                    <a:pt x="9145" y="19511"/>
                  </a:cubicBezTo>
                  <a:cubicBezTo>
                    <a:pt x="9493" y="19840"/>
                    <a:pt x="9824" y="20001"/>
                    <a:pt x="10161" y="20001"/>
                  </a:cubicBezTo>
                  <a:cubicBezTo>
                    <a:pt x="10459" y="20001"/>
                    <a:pt x="10762" y="19876"/>
                    <a:pt x="11085" y="19630"/>
                  </a:cubicBezTo>
                  <a:cubicBezTo>
                    <a:pt x="11681" y="19190"/>
                    <a:pt x="12086" y="18606"/>
                    <a:pt x="12359" y="17904"/>
                  </a:cubicBezTo>
                  <a:cubicBezTo>
                    <a:pt x="12752" y="16832"/>
                    <a:pt x="12967" y="15713"/>
                    <a:pt x="13109" y="14582"/>
                  </a:cubicBezTo>
                  <a:cubicBezTo>
                    <a:pt x="13252" y="13558"/>
                    <a:pt x="13264" y="13534"/>
                    <a:pt x="14264" y="13201"/>
                  </a:cubicBezTo>
                  <a:cubicBezTo>
                    <a:pt x="14895" y="12999"/>
                    <a:pt x="15538" y="12820"/>
                    <a:pt x="16181" y="12594"/>
                  </a:cubicBezTo>
                  <a:cubicBezTo>
                    <a:pt x="16717" y="12403"/>
                    <a:pt x="17241" y="12201"/>
                    <a:pt x="17753" y="11975"/>
                  </a:cubicBezTo>
                  <a:cubicBezTo>
                    <a:pt x="19110" y="11356"/>
                    <a:pt x="19384" y="9439"/>
                    <a:pt x="17991" y="8558"/>
                  </a:cubicBezTo>
                  <a:cubicBezTo>
                    <a:pt x="17479" y="8236"/>
                    <a:pt x="16908" y="7962"/>
                    <a:pt x="16348" y="7712"/>
                  </a:cubicBezTo>
                  <a:cubicBezTo>
                    <a:pt x="15884" y="7498"/>
                    <a:pt x="15395" y="7307"/>
                    <a:pt x="14895" y="7165"/>
                  </a:cubicBezTo>
                  <a:cubicBezTo>
                    <a:pt x="14419" y="7010"/>
                    <a:pt x="14229" y="6700"/>
                    <a:pt x="14181" y="6248"/>
                  </a:cubicBezTo>
                  <a:cubicBezTo>
                    <a:pt x="14121" y="5795"/>
                    <a:pt x="14086" y="5331"/>
                    <a:pt x="14038" y="4867"/>
                  </a:cubicBezTo>
                  <a:cubicBezTo>
                    <a:pt x="13979" y="4164"/>
                    <a:pt x="13931" y="3486"/>
                    <a:pt x="13860" y="2783"/>
                  </a:cubicBezTo>
                  <a:cubicBezTo>
                    <a:pt x="13788" y="2116"/>
                    <a:pt x="13621" y="1461"/>
                    <a:pt x="13276" y="866"/>
                  </a:cubicBezTo>
                  <a:cubicBezTo>
                    <a:pt x="12964" y="293"/>
                    <a:pt x="12498" y="1"/>
                    <a:pt x="1195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18" name="Google Shape;1318;p31"/>
            <p:cNvSpPr/>
            <p:nvPr/>
          </p:nvSpPr>
          <p:spPr>
            <a:xfrm>
              <a:off x="3795775" y="507650"/>
              <a:ext cx="434600" cy="462050"/>
            </a:xfrm>
            <a:custGeom>
              <a:avLst/>
              <a:gdLst/>
              <a:ahLst/>
              <a:cxnLst/>
              <a:rect l="l" t="t" r="r" b="b"/>
              <a:pathLst>
                <a:path w="17384" h="18482" extrusionOk="0">
                  <a:moveTo>
                    <a:pt x="11093" y="1"/>
                  </a:moveTo>
                  <a:cubicBezTo>
                    <a:pt x="10929" y="1"/>
                    <a:pt x="10745" y="50"/>
                    <a:pt x="10538" y="148"/>
                  </a:cubicBezTo>
                  <a:cubicBezTo>
                    <a:pt x="10097" y="362"/>
                    <a:pt x="9680" y="660"/>
                    <a:pt x="9323" y="970"/>
                  </a:cubicBezTo>
                  <a:cubicBezTo>
                    <a:pt x="8597" y="1601"/>
                    <a:pt x="7930" y="2291"/>
                    <a:pt x="7394" y="3089"/>
                  </a:cubicBezTo>
                  <a:cubicBezTo>
                    <a:pt x="7091" y="3536"/>
                    <a:pt x="6740" y="3768"/>
                    <a:pt x="6307" y="3768"/>
                  </a:cubicBezTo>
                  <a:cubicBezTo>
                    <a:pt x="6128" y="3768"/>
                    <a:pt x="5936" y="3728"/>
                    <a:pt x="5728" y="3648"/>
                  </a:cubicBezTo>
                  <a:cubicBezTo>
                    <a:pt x="5561" y="3589"/>
                    <a:pt x="5382" y="3541"/>
                    <a:pt x="5204" y="3518"/>
                  </a:cubicBezTo>
                  <a:cubicBezTo>
                    <a:pt x="4418" y="3363"/>
                    <a:pt x="3596" y="3125"/>
                    <a:pt x="2549" y="3125"/>
                  </a:cubicBezTo>
                  <a:cubicBezTo>
                    <a:pt x="2465" y="3125"/>
                    <a:pt x="2203" y="3125"/>
                    <a:pt x="1953" y="3172"/>
                  </a:cubicBezTo>
                  <a:cubicBezTo>
                    <a:pt x="1037" y="3363"/>
                    <a:pt x="596" y="4065"/>
                    <a:pt x="846" y="4970"/>
                  </a:cubicBezTo>
                  <a:cubicBezTo>
                    <a:pt x="941" y="5315"/>
                    <a:pt x="1132" y="5649"/>
                    <a:pt x="1310" y="5946"/>
                  </a:cubicBezTo>
                  <a:cubicBezTo>
                    <a:pt x="1513" y="6304"/>
                    <a:pt x="1787" y="6625"/>
                    <a:pt x="2025" y="6958"/>
                  </a:cubicBezTo>
                  <a:cubicBezTo>
                    <a:pt x="2287" y="7328"/>
                    <a:pt x="2322" y="7709"/>
                    <a:pt x="2108" y="8125"/>
                  </a:cubicBezTo>
                  <a:cubicBezTo>
                    <a:pt x="2037" y="8292"/>
                    <a:pt x="1953" y="8459"/>
                    <a:pt x="1858" y="8601"/>
                  </a:cubicBezTo>
                  <a:cubicBezTo>
                    <a:pt x="1179" y="9649"/>
                    <a:pt x="727" y="10804"/>
                    <a:pt x="298" y="11971"/>
                  </a:cubicBezTo>
                  <a:cubicBezTo>
                    <a:pt x="108" y="12507"/>
                    <a:pt x="1" y="13066"/>
                    <a:pt x="60" y="13650"/>
                  </a:cubicBezTo>
                  <a:cubicBezTo>
                    <a:pt x="120" y="14233"/>
                    <a:pt x="417" y="14543"/>
                    <a:pt x="989" y="14590"/>
                  </a:cubicBezTo>
                  <a:cubicBezTo>
                    <a:pt x="1139" y="14604"/>
                    <a:pt x="1288" y="14612"/>
                    <a:pt x="1437" y="14612"/>
                  </a:cubicBezTo>
                  <a:cubicBezTo>
                    <a:pt x="1809" y="14612"/>
                    <a:pt x="2176" y="14563"/>
                    <a:pt x="2525" y="14436"/>
                  </a:cubicBezTo>
                  <a:cubicBezTo>
                    <a:pt x="3180" y="14197"/>
                    <a:pt x="3834" y="13947"/>
                    <a:pt x="4477" y="13697"/>
                  </a:cubicBezTo>
                  <a:cubicBezTo>
                    <a:pt x="4858" y="13543"/>
                    <a:pt x="5239" y="13364"/>
                    <a:pt x="5632" y="13245"/>
                  </a:cubicBezTo>
                  <a:cubicBezTo>
                    <a:pt x="5775" y="13206"/>
                    <a:pt x="5901" y="13186"/>
                    <a:pt x="6013" y="13186"/>
                  </a:cubicBezTo>
                  <a:cubicBezTo>
                    <a:pt x="6353" y="13186"/>
                    <a:pt x="6570" y="13369"/>
                    <a:pt x="6740" y="13781"/>
                  </a:cubicBezTo>
                  <a:cubicBezTo>
                    <a:pt x="6966" y="14328"/>
                    <a:pt x="7156" y="14900"/>
                    <a:pt x="7347" y="15471"/>
                  </a:cubicBezTo>
                  <a:cubicBezTo>
                    <a:pt x="7621" y="16221"/>
                    <a:pt x="7895" y="16972"/>
                    <a:pt x="8359" y="17638"/>
                  </a:cubicBezTo>
                  <a:cubicBezTo>
                    <a:pt x="8490" y="17829"/>
                    <a:pt x="8633" y="18019"/>
                    <a:pt x="8787" y="18186"/>
                  </a:cubicBezTo>
                  <a:cubicBezTo>
                    <a:pt x="8991" y="18383"/>
                    <a:pt x="9174" y="18482"/>
                    <a:pt x="9364" y="18482"/>
                  </a:cubicBezTo>
                  <a:cubicBezTo>
                    <a:pt x="9530" y="18482"/>
                    <a:pt x="9701" y="18407"/>
                    <a:pt x="9895" y="18257"/>
                  </a:cubicBezTo>
                  <a:cubicBezTo>
                    <a:pt x="10335" y="17936"/>
                    <a:pt x="10669" y="17495"/>
                    <a:pt x="10835" y="16972"/>
                  </a:cubicBezTo>
                  <a:cubicBezTo>
                    <a:pt x="11026" y="16376"/>
                    <a:pt x="11169" y="15781"/>
                    <a:pt x="11324" y="15174"/>
                  </a:cubicBezTo>
                  <a:cubicBezTo>
                    <a:pt x="11490" y="14471"/>
                    <a:pt x="11609" y="13757"/>
                    <a:pt x="11740" y="13042"/>
                  </a:cubicBezTo>
                  <a:cubicBezTo>
                    <a:pt x="11824" y="12566"/>
                    <a:pt x="12109" y="12257"/>
                    <a:pt x="12538" y="12054"/>
                  </a:cubicBezTo>
                  <a:cubicBezTo>
                    <a:pt x="12800" y="11935"/>
                    <a:pt x="13062" y="11852"/>
                    <a:pt x="13336" y="11745"/>
                  </a:cubicBezTo>
                  <a:lnTo>
                    <a:pt x="15253" y="11126"/>
                  </a:lnTo>
                  <a:cubicBezTo>
                    <a:pt x="15669" y="10971"/>
                    <a:pt x="16074" y="10804"/>
                    <a:pt x="16467" y="10626"/>
                  </a:cubicBezTo>
                  <a:cubicBezTo>
                    <a:pt x="16979" y="10411"/>
                    <a:pt x="17324" y="10030"/>
                    <a:pt x="17348" y="9459"/>
                  </a:cubicBezTo>
                  <a:cubicBezTo>
                    <a:pt x="17384" y="8875"/>
                    <a:pt x="17003" y="8542"/>
                    <a:pt x="16562" y="8304"/>
                  </a:cubicBezTo>
                  <a:cubicBezTo>
                    <a:pt x="16086" y="8042"/>
                    <a:pt x="15598" y="7828"/>
                    <a:pt x="15086" y="7613"/>
                  </a:cubicBezTo>
                  <a:cubicBezTo>
                    <a:pt x="14598" y="7387"/>
                    <a:pt x="14074" y="7208"/>
                    <a:pt x="13586" y="6994"/>
                  </a:cubicBezTo>
                  <a:cubicBezTo>
                    <a:pt x="13181" y="6839"/>
                    <a:pt x="12883" y="6566"/>
                    <a:pt x="12800" y="6101"/>
                  </a:cubicBezTo>
                  <a:cubicBezTo>
                    <a:pt x="12717" y="5708"/>
                    <a:pt x="12597" y="5303"/>
                    <a:pt x="12562" y="4887"/>
                  </a:cubicBezTo>
                  <a:cubicBezTo>
                    <a:pt x="12478" y="4184"/>
                    <a:pt x="12455" y="3482"/>
                    <a:pt x="12383" y="2803"/>
                  </a:cubicBezTo>
                  <a:cubicBezTo>
                    <a:pt x="12300" y="2089"/>
                    <a:pt x="12216" y="1362"/>
                    <a:pt x="11907" y="684"/>
                  </a:cubicBezTo>
                  <a:cubicBezTo>
                    <a:pt x="11704" y="228"/>
                    <a:pt x="11445" y="1"/>
                    <a:pt x="1109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19" name="Google Shape;1319;p31"/>
            <p:cNvSpPr/>
            <p:nvPr/>
          </p:nvSpPr>
          <p:spPr>
            <a:xfrm>
              <a:off x="3921100" y="741925"/>
              <a:ext cx="110450" cy="53825"/>
            </a:xfrm>
            <a:custGeom>
              <a:avLst/>
              <a:gdLst/>
              <a:ahLst/>
              <a:cxnLst/>
              <a:rect l="l" t="t" r="r" b="b"/>
              <a:pathLst>
                <a:path w="4418" h="2153" extrusionOk="0">
                  <a:moveTo>
                    <a:pt x="368" y="0"/>
                  </a:moveTo>
                  <a:cubicBezTo>
                    <a:pt x="294" y="0"/>
                    <a:pt x="226" y="29"/>
                    <a:pt x="167" y="88"/>
                  </a:cubicBezTo>
                  <a:cubicBezTo>
                    <a:pt x="36" y="219"/>
                    <a:pt x="0" y="421"/>
                    <a:pt x="131" y="647"/>
                  </a:cubicBezTo>
                  <a:cubicBezTo>
                    <a:pt x="191" y="754"/>
                    <a:pt x="274" y="862"/>
                    <a:pt x="357" y="957"/>
                  </a:cubicBezTo>
                  <a:cubicBezTo>
                    <a:pt x="1012" y="1719"/>
                    <a:pt x="1846" y="2124"/>
                    <a:pt x="2834" y="2147"/>
                  </a:cubicBezTo>
                  <a:cubicBezTo>
                    <a:pt x="2897" y="2147"/>
                    <a:pt x="2959" y="2152"/>
                    <a:pt x="3016" y="2152"/>
                  </a:cubicBezTo>
                  <a:cubicBezTo>
                    <a:pt x="3088" y="2152"/>
                    <a:pt x="3155" y="2145"/>
                    <a:pt x="3215" y="2112"/>
                  </a:cubicBezTo>
                  <a:cubicBezTo>
                    <a:pt x="3524" y="2005"/>
                    <a:pt x="3846" y="1897"/>
                    <a:pt x="4144" y="1755"/>
                  </a:cubicBezTo>
                  <a:cubicBezTo>
                    <a:pt x="4298" y="1671"/>
                    <a:pt x="4417" y="1481"/>
                    <a:pt x="4286" y="1302"/>
                  </a:cubicBezTo>
                  <a:cubicBezTo>
                    <a:pt x="4215" y="1195"/>
                    <a:pt x="4036" y="1159"/>
                    <a:pt x="3905" y="1135"/>
                  </a:cubicBezTo>
                  <a:cubicBezTo>
                    <a:pt x="3896" y="1135"/>
                    <a:pt x="3887" y="1134"/>
                    <a:pt x="3878" y="1134"/>
                  </a:cubicBezTo>
                  <a:cubicBezTo>
                    <a:pt x="3765" y="1134"/>
                    <a:pt x="3635" y="1198"/>
                    <a:pt x="3524" y="1231"/>
                  </a:cubicBezTo>
                  <a:cubicBezTo>
                    <a:pt x="3271" y="1296"/>
                    <a:pt x="3026" y="1329"/>
                    <a:pt x="2790" y="1329"/>
                  </a:cubicBezTo>
                  <a:cubicBezTo>
                    <a:pt x="2118" y="1329"/>
                    <a:pt x="1520" y="1063"/>
                    <a:pt x="1000" y="516"/>
                  </a:cubicBezTo>
                  <a:cubicBezTo>
                    <a:pt x="893" y="409"/>
                    <a:pt x="810" y="278"/>
                    <a:pt x="703" y="171"/>
                  </a:cubicBezTo>
                  <a:cubicBezTo>
                    <a:pt x="591" y="59"/>
                    <a:pt x="474" y="0"/>
                    <a:pt x="36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20" name="Google Shape;1320;p31"/>
            <p:cNvSpPr/>
            <p:nvPr/>
          </p:nvSpPr>
          <p:spPr>
            <a:xfrm>
              <a:off x="4043125" y="721175"/>
              <a:ext cx="20575" cy="21825"/>
            </a:xfrm>
            <a:custGeom>
              <a:avLst/>
              <a:gdLst/>
              <a:ahLst/>
              <a:cxnLst/>
              <a:rect l="l" t="t" r="r" b="b"/>
              <a:pathLst>
                <a:path w="823" h="873" extrusionOk="0">
                  <a:moveTo>
                    <a:pt x="468" y="0"/>
                  </a:moveTo>
                  <a:cubicBezTo>
                    <a:pt x="463" y="0"/>
                    <a:pt x="458" y="1"/>
                    <a:pt x="453" y="1"/>
                  </a:cubicBezTo>
                  <a:cubicBezTo>
                    <a:pt x="191" y="25"/>
                    <a:pt x="1" y="287"/>
                    <a:pt x="48" y="572"/>
                  </a:cubicBezTo>
                  <a:cubicBezTo>
                    <a:pt x="70" y="738"/>
                    <a:pt x="225" y="873"/>
                    <a:pt x="390" y="873"/>
                  </a:cubicBezTo>
                  <a:cubicBezTo>
                    <a:pt x="403" y="873"/>
                    <a:pt x="416" y="872"/>
                    <a:pt x="429" y="870"/>
                  </a:cubicBezTo>
                  <a:cubicBezTo>
                    <a:pt x="656" y="822"/>
                    <a:pt x="822" y="596"/>
                    <a:pt x="810" y="346"/>
                  </a:cubicBezTo>
                  <a:cubicBezTo>
                    <a:pt x="787" y="173"/>
                    <a:pt x="619" y="0"/>
                    <a:pt x="46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21" name="Google Shape;1321;p31"/>
            <p:cNvSpPr/>
            <p:nvPr/>
          </p:nvSpPr>
          <p:spPr>
            <a:xfrm>
              <a:off x="3935975" y="681800"/>
              <a:ext cx="20225" cy="20650"/>
            </a:xfrm>
            <a:custGeom>
              <a:avLst/>
              <a:gdLst/>
              <a:ahLst/>
              <a:cxnLst/>
              <a:rect l="l" t="t" r="r" b="b"/>
              <a:pathLst>
                <a:path w="809" h="826" extrusionOk="0">
                  <a:moveTo>
                    <a:pt x="453" y="0"/>
                  </a:moveTo>
                  <a:cubicBezTo>
                    <a:pt x="437" y="0"/>
                    <a:pt x="421" y="2"/>
                    <a:pt x="405" y="4"/>
                  </a:cubicBezTo>
                  <a:cubicBezTo>
                    <a:pt x="179" y="28"/>
                    <a:pt x="1" y="254"/>
                    <a:pt x="12" y="492"/>
                  </a:cubicBezTo>
                  <a:cubicBezTo>
                    <a:pt x="12" y="671"/>
                    <a:pt x="179" y="826"/>
                    <a:pt x="358" y="826"/>
                  </a:cubicBezTo>
                  <a:cubicBezTo>
                    <a:pt x="584" y="826"/>
                    <a:pt x="774" y="612"/>
                    <a:pt x="786" y="373"/>
                  </a:cubicBezTo>
                  <a:cubicBezTo>
                    <a:pt x="808" y="187"/>
                    <a:pt x="638" y="0"/>
                    <a:pt x="45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326613487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1289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C3D0DCAC-4A80-4425-A871-7FD2DF97EB27}"/>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14E4AB5F-422F-4515-9CD8-3BC47F3DD41C}"/>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xmlns="" id="{9849976C-B353-4075-87C3-E9A7ABDACAA6}"/>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xmlns="" id="{0613C476-9B5F-46A1-9D03-4BE3F67FDA7E}"/>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3A5F1C9-586C-4FE5-A354-7876DB39265A}" type="datetimeFigureOut">
              <a:rPr kumimoji="0" lang="zh-CN" altLang="en-US" sz="1200" b="0" i="0" u="none" strike="noStrike" kern="1200" cap="none" spc="0" normalizeH="0" baseline="0" noProof="0" smtClean="0">
                <a:ln>
                  <a:noFill/>
                </a:ln>
                <a:solidFill>
                  <a:prstClr val="black">
                    <a:tint val="75000"/>
                  </a:prstClr>
                </a:solidFill>
                <a:effectLst/>
                <a:uLnTx/>
                <a:uFillTx/>
                <a:latin typeface="zihun59hao-chuangcuhei"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2024/4/5</a:t>
            </a:fld>
            <a:endParaRPr kumimoji="0" lang="zh-CN" altLang="en-US" sz="1200" b="0" i="0" u="none" strike="noStrike" kern="1200" cap="none" spc="0" normalizeH="0" baseline="0" noProof="0">
              <a:ln>
                <a:noFill/>
              </a:ln>
              <a:solidFill>
                <a:prstClr val="black">
                  <a:tint val="75000"/>
                </a:prstClr>
              </a:solidFill>
              <a:effectLst/>
              <a:uLnTx/>
              <a:uFillTx/>
              <a:latin typeface="zihun59hao-chuangcuhei" panose="020F0502020204030204"/>
              <a:cs typeface="+mn-cs"/>
            </a:endParaRPr>
          </a:p>
        </p:txBody>
      </p:sp>
      <p:sp>
        <p:nvSpPr>
          <p:cNvPr id="6" name="页脚占位符 5">
            <a:extLst>
              <a:ext uri="{FF2B5EF4-FFF2-40B4-BE49-F238E27FC236}">
                <a16:creationId xmlns:a16="http://schemas.microsoft.com/office/drawing/2014/main" xmlns="" id="{AA4CAD42-F80F-4B23-B32A-74F9947ACD5F}"/>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zihun59hao-chuangcuhei" panose="020F0502020204030204"/>
              <a:cs typeface="+mn-cs"/>
            </a:endParaRPr>
          </a:p>
        </p:txBody>
      </p:sp>
      <p:sp>
        <p:nvSpPr>
          <p:cNvPr id="7" name="灯片编号占位符 6">
            <a:extLst>
              <a:ext uri="{FF2B5EF4-FFF2-40B4-BE49-F238E27FC236}">
                <a16:creationId xmlns:a16="http://schemas.microsoft.com/office/drawing/2014/main" xmlns="" id="{91C365DC-B657-4888-8666-144F07E1EE72}"/>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2DBAFA-6C3E-4DA1-A4E6-39C00C391D03}" type="slidenum">
              <a:rPr kumimoji="0" lang="zh-CN" altLang="en-US" sz="1200" b="0" i="0" u="none" strike="noStrike" kern="1200" cap="none" spc="0" normalizeH="0" baseline="0" noProof="0" smtClean="0">
                <a:ln>
                  <a:noFill/>
                </a:ln>
                <a:solidFill>
                  <a:prstClr val="black">
                    <a:tint val="75000"/>
                  </a:prstClr>
                </a:solidFill>
                <a:effectLst/>
                <a:uLnTx/>
                <a:uFillTx/>
                <a:latin typeface="zihun59hao-chuangcuhei"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zihun59hao-chuangcuhei" panose="020F0502020204030204"/>
              <a:cs typeface="+mn-cs"/>
            </a:endParaRPr>
          </a:p>
        </p:txBody>
      </p:sp>
    </p:spTree>
    <p:extLst>
      <p:ext uri="{BB962C8B-B14F-4D97-AF65-F5344CB8AC3E}">
        <p14:creationId xmlns:p14="http://schemas.microsoft.com/office/powerpoint/2010/main" val="4086793359"/>
      </p:ext>
    </p:extLst>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3545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8C6D72C1-7D07-4270-8A39-6AD4BE91DDC6}"/>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FB17DBD2-0B52-4407-89E8-A791ED2F7E0E}"/>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xmlns="" id="{3BBAEB9C-5CCA-41B1-B349-480B6EE7F2CA}"/>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xmlns="" id="{1D401ABD-2A04-4940-BCB4-D5D9ABE93186}"/>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xmlns="" id="{AFB27F49-D613-4B8A-802C-4590590EB264}"/>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xmlns="" id="{714151EC-7AEC-47A5-B36A-20637883A107}"/>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3A5F1C9-586C-4FE5-A354-7876DB39265A}" type="datetimeFigureOut">
              <a:rPr kumimoji="0" lang="zh-CN" altLang="en-US" sz="1200" b="0" i="0" u="none" strike="noStrike" kern="1200" cap="none" spc="0" normalizeH="0" baseline="0" noProof="0" smtClean="0">
                <a:ln>
                  <a:noFill/>
                </a:ln>
                <a:solidFill>
                  <a:prstClr val="black">
                    <a:tint val="75000"/>
                  </a:prstClr>
                </a:solidFill>
                <a:effectLst/>
                <a:uLnTx/>
                <a:uFillTx/>
                <a:latin typeface="zihun59hao-chuangcuhei"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2024/4/5</a:t>
            </a:fld>
            <a:endParaRPr kumimoji="0" lang="zh-CN" altLang="en-US" sz="1200" b="0" i="0" u="none" strike="noStrike" kern="1200" cap="none" spc="0" normalizeH="0" baseline="0" noProof="0">
              <a:ln>
                <a:noFill/>
              </a:ln>
              <a:solidFill>
                <a:prstClr val="black">
                  <a:tint val="75000"/>
                </a:prstClr>
              </a:solidFill>
              <a:effectLst/>
              <a:uLnTx/>
              <a:uFillTx/>
              <a:latin typeface="zihun59hao-chuangcuhei" panose="020F0502020204030204"/>
              <a:cs typeface="+mn-cs"/>
            </a:endParaRPr>
          </a:p>
        </p:txBody>
      </p:sp>
      <p:sp>
        <p:nvSpPr>
          <p:cNvPr id="8" name="页脚占位符 7">
            <a:extLst>
              <a:ext uri="{FF2B5EF4-FFF2-40B4-BE49-F238E27FC236}">
                <a16:creationId xmlns:a16="http://schemas.microsoft.com/office/drawing/2014/main" xmlns="" id="{2FCE83E0-BCC9-48F9-AD29-A185C0A5CC2C}"/>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zihun59hao-chuangcuhei" panose="020F0502020204030204"/>
              <a:cs typeface="+mn-cs"/>
            </a:endParaRPr>
          </a:p>
        </p:txBody>
      </p:sp>
      <p:sp>
        <p:nvSpPr>
          <p:cNvPr id="9" name="灯片编号占位符 8">
            <a:extLst>
              <a:ext uri="{FF2B5EF4-FFF2-40B4-BE49-F238E27FC236}">
                <a16:creationId xmlns:a16="http://schemas.microsoft.com/office/drawing/2014/main" xmlns="" id="{BE086B2A-D358-4CDE-B44B-38F58D17D1A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2DBAFA-6C3E-4DA1-A4E6-39C00C391D03}" type="slidenum">
              <a:rPr kumimoji="0" lang="zh-CN" altLang="en-US" sz="1200" b="0" i="0" u="none" strike="noStrike" kern="1200" cap="none" spc="0" normalizeH="0" baseline="0" noProof="0" smtClean="0">
                <a:ln>
                  <a:noFill/>
                </a:ln>
                <a:solidFill>
                  <a:prstClr val="black">
                    <a:tint val="75000"/>
                  </a:prstClr>
                </a:solidFill>
                <a:effectLst/>
                <a:uLnTx/>
                <a:uFillTx/>
                <a:latin typeface="zihun59hao-chuangcuhei"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zihun59hao-chuangcuhei" panose="020F0502020204030204"/>
              <a:cs typeface="+mn-cs"/>
            </a:endParaRPr>
          </a:p>
        </p:txBody>
      </p:sp>
    </p:spTree>
    <p:extLst>
      <p:ext uri="{BB962C8B-B14F-4D97-AF65-F5344CB8AC3E}">
        <p14:creationId xmlns:p14="http://schemas.microsoft.com/office/powerpoint/2010/main" val="3698456830"/>
      </p:ext>
    </p:extLst>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380D156B-E799-46B4-BA14-8BDBE31E1DEB}"/>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4737F87E-DAA5-49EE-BCE3-CBB132A279BA}"/>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3A5F1C9-586C-4FE5-A354-7876DB39265A}" type="datetimeFigureOut">
              <a:rPr kumimoji="0" lang="zh-CN" altLang="en-US" sz="1200" b="0" i="0" u="none" strike="noStrike" kern="1200" cap="none" spc="0" normalizeH="0" baseline="0" noProof="0" smtClean="0">
                <a:ln>
                  <a:noFill/>
                </a:ln>
                <a:solidFill>
                  <a:prstClr val="black">
                    <a:tint val="75000"/>
                  </a:prstClr>
                </a:solidFill>
                <a:effectLst/>
                <a:uLnTx/>
                <a:uFillTx/>
                <a:latin typeface="zihun59hao-chuangcuhei"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2024/4/5</a:t>
            </a:fld>
            <a:endParaRPr kumimoji="0" lang="zh-CN" altLang="en-US" sz="1200" b="0" i="0" u="none" strike="noStrike" kern="1200" cap="none" spc="0" normalizeH="0" baseline="0" noProof="0">
              <a:ln>
                <a:noFill/>
              </a:ln>
              <a:solidFill>
                <a:prstClr val="black">
                  <a:tint val="75000"/>
                </a:prstClr>
              </a:solidFill>
              <a:effectLst/>
              <a:uLnTx/>
              <a:uFillTx/>
              <a:latin typeface="zihun59hao-chuangcuhei" panose="020F0502020204030204"/>
              <a:cs typeface="+mn-cs"/>
            </a:endParaRPr>
          </a:p>
        </p:txBody>
      </p:sp>
      <p:sp>
        <p:nvSpPr>
          <p:cNvPr id="4" name="页脚占位符 3">
            <a:extLst>
              <a:ext uri="{FF2B5EF4-FFF2-40B4-BE49-F238E27FC236}">
                <a16:creationId xmlns:a16="http://schemas.microsoft.com/office/drawing/2014/main" xmlns="" id="{E9E6575E-B368-4ABA-AFCE-537AB2235653}"/>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zihun59hao-chuangcuhei" panose="020F0502020204030204"/>
              <a:cs typeface="+mn-cs"/>
            </a:endParaRPr>
          </a:p>
        </p:txBody>
      </p:sp>
      <p:sp>
        <p:nvSpPr>
          <p:cNvPr id="5" name="灯片编号占位符 4">
            <a:extLst>
              <a:ext uri="{FF2B5EF4-FFF2-40B4-BE49-F238E27FC236}">
                <a16:creationId xmlns:a16="http://schemas.microsoft.com/office/drawing/2014/main" xmlns="" id="{00F4E237-FB6F-4B90-827A-333610E9F62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2DBAFA-6C3E-4DA1-A4E6-39C00C391D03}" type="slidenum">
              <a:rPr kumimoji="0" lang="zh-CN" altLang="en-US" sz="1200" b="0" i="0" u="none" strike="noStrike" kern="1200" cap="none" spc="0" normalizeH="0" baseline="0" noProof="0" smtClean="0">
                <a:ln>
                  <a:noFill/>
                </a:ln>
                <a:solidFill>
                  <a:prstClr val="black">
                    <a:tint val="75000"/>
                  </a:prstClr>
                </a:solidFill>
                <a:effectLst/>
                <a:uLnTx/>
                <a:uFillTx/>
                <a:latin typeface="zihun59hao-chuangcuhei"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zihun59hao-chuangcuhei" panose="020F0502020204030204"/>
              <a:cs typeface="+mn-cs"/>
            </a:endParaRPr>
          </a:p>
        </p:txBody>
      </p:sp>
    </p:spTree>
    <p:extLst>
      <p:ext uri="{BB962C8B-B14F-4D97-AF65-F5344CB8AC3E}">
        <p14:creationId xmlns:p14="http://schemas.microsoft.com/office/powerpoint/2010/main" val="4278507233"/>
      </p:ext>
    </p:extLst>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9AFCA80C-4432-40DB-8BBD-4FE2BD3607F0}"/>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3A5F1C9-586C-4FE5-A354-7876DB39265A}" type="datetimeFigureOut">
              <a:rPr kumimoji="0" lang="zh-CN" altLang="en-US" sz="1200" b="0" i="0" u="none" strike="noStrike" kern="1200" cap="none" spc="0" normalizeH="0" baseline="0" noProof="0" smtClean="0">
                <a:ln>
                  <a:noFill/>
                </a:ln>
                <a:solidFill>
                  <a:prstClr val="black">
                    <a:tint val="75000"/>
                  </a:prstClr>
                </a:solidFill>
                <a:effectLst/>
                <a:uLnTx/>
                <a:uFillTx/>
                <a:latin typeface="zihun59hao-chuangcuhei"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2024/4/5</a:t>
            </a:fld>
            <a:endParaRPr kumimoji="0" lang="zh-CN" altLang="en-US" sz="1200" b="0" i="0" u="none" strike="noStrike" kern="1200" cap="none" spc="0" normalizeH="0" baseline="0" noProof="0">
              <a:ln>
                <a:noFill/>
              </a:ln>
              <a:solidFill>
                <a:prstClr val="black">
                  <a:tint val="75000"/>
                </a:prstClr>
              </a:solidFill>
              <a:effectLst/>
              <a:uLnTx/>
              <a:uFillTx/>
              <a:latin typeface="zihun59hao-chuangcuhei" panose="020F0502020204030204"/>
              <a:cs typeface="+mn-cs"/>
            </a:endParaRPr>
          </a:p>
        </p:txBody>
      </p:sp>
      <p:sp>
        <p:nvSpPr>
          <p:cNvPr id="3" name="页脚占位符 2">
            <a:extLst>
              <a:ext uri="{FF2B5EF4-FFF2-40B4-BE49-F238E27FC236}">
                <a16:creationId xmlns:a16="http://schemas.microsoft.com/office/drawing/2014/main" xmlns="" id="{8156DEA9-16BF-4B1D-88B5-1090A258A769}"/>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zihun59hao-chuangcuhei" panose="020F0502020204030204"/>
              <a:cs typeface="+mn-cs"/>
            </a:endParaRPr>
          </a:p>
        </p:txBody>
      </p:sp>
      <p:sp>
        <p:nvSpPr>
          <p:cNvPr id="4" name="灯片编号占位符 3">
            <a:extLst>
              <a:ext uri="{FF2B5EF4-FFF2-40B4-BE49-F238E27FC236}">
                <a16:creationId xmlns:a16="http://schemas.microsoft.com/office/drawing/2014/main" xmlns="" id="{DA36824A-6CAD-457C-8ADE-31EAB59D5801}"/>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2DBAFA-6C3E-4DA1-A4E6-39C00C391D03}" type="slidenum">
              <a:rPr kumimoji="0" lang="zh-CN" altLang="en-US" sz="1200" b="0" i="0" u="none" strike="noStrike" kern="1200" cap="none" spc="0" normalizeH="0" baseline="0" noProof="0" smtClean="0">
                <a:ln>
                  <a:noFill/>
                </a:ln>
                <a:solidFill>
                  <a:prstClr val="black">
                    <a:tint val="75000"/>
                  </a:prstClr>
                </a:solidFill>
                <a:effectLst/>
                <a:uLnTx/>
                <a:uFillTx/>
                <a:latin typeface="zihun59hao-chuangcuhei"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zihun59hao-chuangcuhei" panose="020F0502020204030204"/>
              <a:cs typeface="+mn-cs"/>
            </a:endParaRPr>
          </a:p>
        </p:txBody>
      </p:sp>
    </p:spTree>
    <p:extLst>
      <p:ext uri="{BB962C8B-B14F-4D97-AF65-F5344CB8AC3E}">
        <p14:creationId xmlns:p14="http://schemas.microsoft.com/office/powerpoint/2010/main" val="4278561336"/>
      </p:ext>
    </p:extLst>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904CFA43-53EA-4768-9FC8-4E5A9CFB491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xmlns="" id="{FA3ECDE2-8286-4E79-B434-44A8A1F6115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xmlns="" id="{0DF09626-3BA2-40F5-BB8F-958AA6A5AF7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6F43803D-922E-4E4F-9149-9ED765BFEF9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3A5F1C9-586C-4FE5-A354-7876DB39265A}" type="datetimeFigureOut">
              <a:rPr kumimoji="0" lang="zh-CN" altLang="en-US" sz="1200" b="0" i="0" u="none" strike="noStrike" kern="1200" cap="none" spc="0" normalizeH="0" baseline="0" noProof="0" smtClean="0">
                <a:ln>
                  <a:noFill/>
                </a:ln>
                <a:solidFill>
                  <a:prstClr val="black">
                    <a:tint val="75000"/>
                  </a:prstClr>
                </a:solidFill>
                <a:effectLst/>
                <a:uLnTx/>
                <a:uFillTx/>
                <a:latin typeface="zihun59hao-chuangcuhei"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2024/4/5</a:t>
            </a:fld>
            <a:endParaRPr kumimoji="0" lang="zh-CN" altLang="en-US" sz="1200" b="0" i="0" u="none" strike="noStrike" kern="1200" cap="none" spc="0" normalizeH="0" baseline="0" noProof="0">
              <a:ln>
                <a:noFill/>
              </a:ln>
              <a:solidFill>
                <a:prstClr val="black">
                  <a:tint val="75000"/>
                </a:prstClr>
              </a:solidFill>
              <a:effectLst/>
              <a:uLnTx/>
              <a:uFillTx/>
              <a:latin typeface="zihun59hao-chuangcuhei" panose="020F0502020204030204"/>
              <a:cs typeface="+mn-cs"/>
            </a:endParaRPr>
          </a:p>
        </p:txBody>
      </p:sp>
      <p:sp>
        <p:nvSpPr>
          <p:cNvPr id="6" name="页脚占位符 5">
            <a:extLst>
              <a:ext uri="{FF2B5EF4-FFF2-40B4-BE49-F238E27FC236}">
                <a16:creationId xmlns:a16="http://schemas.microsoft.com/office/drawing/2014/main" xmlns="" id="{39D28121-689C-49A7-99F5-2D1A6239E395}"/>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zihun59hao-chuangcuhei" panose="020F0502020204030204"/>
              <a:cs typeface="+mn-cs"/>
            </a:endParaRPr>
          </a:p>
        </p:txBody>
      </p:sp>
      <p:sp>
        <p:nvSpPr>
          <p:cNvPr id="7" name="灯片编号占位符 6">
            <a:extLst>
              <a:ext uri="{FF2B5EF4-FFF2-40B4-BE49-F238E27FC236}">
                <a16:creationId xmlns:a16="http://schemas.microsoft.com/office/drawing/2014/main" xmlns="" id="{E1994125-3318-4B9A-8C45-1FDB000230D5}"/>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2DBAFA-6C3E-4DA1-A4E6-39C00C391D03}" type="slidenum">
              <a:rPr kumimoji="0" lang="zh-CN" altLang="en-US" sz="1200" b="0" i="0" u="none" strike="noStrike" kern="1200" cap="none" spc="0" normalizeH="0" baseline="0" noProof="0" smtClean="0">
                <a:ln>
                  <a:noFill/>
                </a:ln>
                <a:solidFill>
                  <a:prstClr val="black">
                    <a:tint val="75000"/>
                  </a:prstClr>
                </a:solidFill>
                <a:effectLst/>
                <a:uLnTx/>
                <a:uFillTx/>
                <a:latin typeface="zihun59hao-chuangcuhei"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zihun59hao-chuangcuhei" panose="020F0502020204030204"/>
              <a:cs typeface="+mn-cs"/>
            </a:endParaRPr>
          </a:p>
        </p:txBody>
      </p:sp>
    </p:spTree>
    <p:extLst>
      <p:ext uri="{BB962C8B-B14F-4D97-AF65-F5344CB8AC3E}">
        <p14:creationId xmlns:p14="http://schemas.microsoft.com/office/powerpoint/2010/main" val="3615592223"/>
      </p:ext>
    </p:extLst>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3E1E7829-FA86-4271-8D6D-AD5A8B55F74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xmlns="" id="{1B3852E5-50F3-4AF7-918F-FF97EDF86E2D}"/>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xmlns="" id="{462651E9-7F3E-4BDD-8727-82DC1FD6D69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371A3D16-C6F5-4983-9E48-A0DC283C79CB}"/>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3A5F1C9-586C-4FE5-A354-7876DB39265A}" type="datetimeFigureOut">
              <a:rPr kumimoji="0" lang="zh-CN" altLang="en-US" sz="1200" b="0" i="0" u="none" strike="noStrike" kern="1200" cap="none" spc="0" normalizeH="0" baseline="0" noProof="0" smtClean="0">
                <a:ln>
                  <a:noFill/>
                </a:ln>
                <a:solidFill>
                  <a:prstClr val="black">
                    <a:tint val="75000"/>
                  </a:prstClr>
                </a:solidFill>
                <a:effectLst/>
                <a:uLnTx/>
                <a:uFillTx/>
                <a:latin typeface="zihun59hao-chuangcuhei"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2024/4/5</a:t>
            </a:fld>
            <a:endParaRPr kumimoji="0" lang="zh-CN" altLang="en-US" sz="1200" b="0" i="0" u="none" strike="noStrike" kern="1200" cap="none" spc="0" normalizeH="0" baseline="0" noProof="0">
              <a:ln>
                <a:noFill/>
              </a:ln>
              <a:solidFill>
                <a:prstClr val="black">
                  <a:tint val="75000"/>
                </a:prstClr>
              </a:solidFill>
              <a:effectLst/>
              <a:uLnTx/>
              <a:uFillTx/>
              <a:latin typeface="zihun59hao-chuangcuhei" panose="020F0502020204030204"/>
              <a:cs typeface="+mn-cs"/>
            </a:endParaRPr>
          </a:p>
        </p:txBody>
      </p:sp>
      <p:sp>
        <p:nvSpPr>
          <p:cNvPr id="6" name="页脚占位符 5">
            <a:extLst>
              <a:ext uri="{FF2B5EF4-FFF2-40B4-BE49-F238E27FC236}">
                <a16:creationId xmlns:a16="http://schemas.microsoft.com/office/drawing/2014/main" xmlns="" id="{79BD2355-AD2E-4D7F-B51F-718B59BF0A1F}"/>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zihun59hao-chuangcuhei" panose="020F0502020204030204"/>
              <a:cs typeface="+mn-cs"/>
            </a:endParaRPr>
          </a:p>
        </p:txBody>
      </p:sp>
      <p:sp>
        <p:nvSpPr>
          <p:cNvPr id="7" name="灯片编号占位符 6">
            <a:extLst>
              <a:ext uri="{FF2B5EF4-FFF2-40B4-BE49-F238E27FC236}">
                <a16:creationId xmlns:a16="http://schemas.microsoft.com/office/drawing/2014/main" xmlns="" id="{F5FE5B6F-D91B-4420-B4D9-4FBEB56C64ED}"/>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2DBAFA-6C3E-4DA1-A4E6-39C00C391D03}" type="slidenum">
              <a:rPr kumimoji="0" lang="zh-CN" altLang="en-US" sz="1200" b="0" i="0" u="none" strike="noStrike" kern="1200" cap="none" spc="0" normalizeH="0" baseline="0" noProof="0" smtClean="0">
                <a:ln>
                  <a:noFill/>
                </a:ln>
                <a:solidFill>
                  <a:prstClr val="black">
                    <a:tint val="75000"/>
                  </a:prstClr>
                </a:solidFill>
                <a:effectLst/>
                <a:uLnTx/>
                <a:uFillTx/>
                <a:latin typeface="zihun59hao-chuangcuhei"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zihun59hao-chuangcuhei" panose="020F0502020204030204"/>
              <a:cs typeface="+mn-cs"/>
            </a:endParaRPr>
          </a:p>
        </p:txBody>
      </p:sp>
    </p:spTree>
    <p:extLst>
      <p:ext uri="{BB962C8B-B14F-4D97-AF65-F5344CB8AC3E}">
        <p14:creationId xmlns:p14="http://schemas.microsoft.com/office/powerpoint/2010/main" val="2944941796"/>
      </p:ext>
    </p:extLst>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theme" Target="../theme/theme3.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5" Type="http://schemas.openxmlformats.org/officeDocument/2006/relationships/slideLayout" Target="../slideLayouts/slideLayout36.xml"/><Relationship Id="rId10" Type="http://schemas.openxmlformats.org/officeDocument/2006/relationships/theme" Target="../theme/theme4.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12549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9Slide.vn - 2019">
            <a:extLst>
              <a:ext uri="{FF2B5EF4-FFF2-40B4-BE49-F238E27FC236}">
                <a16:creationId xmlns:a16="http://schemas.microsoft.com/office/drawing/2014/main" xmlns="" id="{9B0E2E11-A20B-4D6B-976F-68CBEB892F62}"/>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3245894902"/>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2222359"/>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Lst>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2762594035"/>
      </p:ext>
    </p:extLst>
  </p:cSld>
  <p:clrMap bg1="lt1" tx1="dk1" bg2="dk2" tx2="lt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32.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4.xml"/><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33.xml"/><Relationship Id="rId4" Type="http://schemas.microsoft.com/office/2007/relationships/hdphoto" Target="../media/hdphoto7.wdp"/></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17.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jpg"/><Relationship Id="rId7" Type="http://schemas.microsoft.com/office/2007/relationships/hdphoto" Target="../media/hdphoto1.wdp"/><Relationship Id="rId2" Type="http://schemas.openxmlformats.org/officeDocument/2006/relationships/notesSlide" Target="../notesSlides/notesSlide9.xml"/><Relationship Id="rId1" Type="http://schemas.openxmlformats.org/officeDocument/2006/relationships/slideLayout" Target="../slideLayouts/slideLayout24.xml"/><Relationship Id="rId6" Type="http://schemas.openxmlformats.org/officeDocument/2006/relationships/image" Target="../media/image5.png"/><Relationship Id="rId5" Type="http://schemas.openxmlformats.org/officeDocument/2006/relationships/image" Target="../media/image3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8.png"/><Relationship Id="rId7" Type="http://schemas.openxmlformats.org/officeDocument/2006/relationships/image" Target="../media/image10.jpg"/><Relationship Id="rId2" Type="http://schemas.openxmlformats.org/officeDocument/2006/relationships/image" Target="../media/image7.jpg"/><Relationship Id="rId1" Type="http://schemas.openxmlformats.org/officeDocument/2006/relationships/slideLayout" Target="../slideLayouts/slideLayout17.xml"/><Relationship Id="rId6" Type="http://schemas.microsoft.com/office/2007/relationships/hdphoto" Target="../media/hdphoto2.wdp"/><Relationship Id="rId5" Type="http://schemas.openxmlformats.org/officeDocument/2006/relationships/image" Target="../media/image9.png"/><Relationship Id="rId10" Type="http://schemas.openxmlformats.org/officeDocument/2006/relationships/image" Target="../media/image12.png"/><Relationship Id="rId4" Type="http://schemas.openxmlformats.org/officeDocument/2006/relationships/slide" Target="slide8.xml"/><Relationship Id="rId9" Type="http://schemas.microsoft.com/office/2007/relationships/hdphoto" Target="../media/hdphoto3.wdp"/></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13" Type="http://schemas.microsoft.com/office/2007/relationships/hdphoto" Target="../media/hdphoto4.wdp"/><Relationship Id="rId3" Type="http://schemas.openxmlformats.org/officeDocument/2006/relationships/image" Target="../media/image8.png"/><Relationship Id="rId7" Type="http://schemas.openxmlformats.org/officeDocument/2006/relationships/image" Target="../media/image15.svg"/><Relationship Id="rId12" Type="http://schemas.openxmlformats.org/officeDocument/2006/relationships/image" Target="../media/image17.png"/><Relationship Id="rId2" Type="http://schemas.openxmlformats.org/officeDocument/2006/relationships/image" Target="../media/image7.jpg"/><Relationship Id="rId1" Type="http://schemas.openxmlformats.org/officeDocument/2006/relationships/slideLayout" Target="../slideLayouts/slideLayout17.xml"/><Relationship Id="rId6" Type="http://schemas.openxmlformats.org/officeDocument/2006/relationships/image" Target="../media/image14.png"/><Relationship Id="rId11" Type="http://schemas.openxmlformats.org/officeDocument/2006/relationships/image" Target="../media/image19.svg"/><Relationship Id="rId5" Type="http://schemas.openxmlformats.org/officeDocument/2006/relationships/image" Target="../media/image13.svg"/><Relationship Id="rId15" Type="http://schemas.openxmlformats.org/officeDocument/2006/relationships/image" Target="../media/image19.png"/><Relationship Id="rId10" Type="http://schemas.openxmlformats.org/officeDocument/2006/relationships/image" Target="../media/image16.png"/><Relationship Id="rId4" Type="http://schemas.openxmlformats.org/officeDocument/2006/relationships/image" Target="../media/image13.png"/><Relationship Id="rId9" Type="http://schemas.openxmlformats.org/officeDocument/2006/relationships/image" Target="../media/image17.svg"/><Relationship Id="rId14" Type="http://schemas.openxmlformats.org/officeDocument/2006/relationships/image" Target="../media/image18.pn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8.png"/><Relationship Id="rId7" Type="http://schemas.openxmlformats.org/officeDocument/2006/relationships/image" Target="../media/image10.jpg"/><Relationship Id="rId2" Type="http://schemas.openxmlformats.org/officeDocument/2006/relationships/image" Target="../media/image7.jpg"/><Relationship Id="rId1" Type="http://schemas.openxmlformats.org/officeDocument/2006/relationships/slideLayout" Target="../slideLayouts/slideLayout17.xml"/><Relationship Id="rId6" Type="http://schemas.microsoft.com/office/2007/relationships/hdphoto" Target="../media/hdphoto2.wdp"/><Relationship Id="rId5" Type="http://schemas.openxmlformats.org/officeDocument/2006/relationships/image" Target="../media/image9.png"/><Relationship Id="rId10" Type="http://schemas.openxmlformats.org/officeDocument/2006/relationships/image" Target="../media/image20.png"/><Relationship Id="rId4" Type="http://schemas.openxmlformats.org/officeDocument/2006/relationships/slide" Target="slide8.xml"/><Relationship Id="rId9" Type="http://schemas.microsoft.com/office/2007/relationships/hdphoto" Target="../media/hdphoto3.wdp"/></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8.png"/><Relationship Id="rId7" Type="http://schemas.openxmlformats.org/officeDocument/2006/relationships/image" Target="../media/image10.jpg"/><Relationship Id="rId2" Type="http://schemas.openxmlformats.org/officeDocument/2006/relationships/image" Target="../media/image7.jpg"/><Relationship Id="rId1" Type="http://schemas.openxmlformats.org/officeDocument/2006/relationships/slideLayout" Target="../slideLayouts/slideLayout17.xml"/><Relationship Id="rId6" Type="http://schemas.microsoft.com/office/2007/relationships/hdphoto" Target="../media/hdphoto2.wdp"/><Relationship Id="rId5" Type="http://schemas.openxmlformats.org/officeDocument/2006/relationships/image" Target="../media/image9.png"/><Relationship Id="rId10" Type="http://schemas.openxmlformats.org/officeDocument/2006/relationships/image" Target="../media/image20.png"/><Relationship Id="rId4" Type="http://schemas.openxmlformats.org/officeDocument/2006/relationships/slide" Target="slide8.xml"/><Relationship Id="rId9" Type="http://schemas.microsoft.com/office/2007/relationships/hdphoto" Target="../media/hdphoto3.wdp"/></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13" Type="http://schemas.microsoft.com/office/2007/relationships/hdphoto" Target="../media/hdphoto4.wdp"/><Relationship Id="rId3" Type="http://schemas.openxmlformats.org/officeDocument/2006/relationships/image" Target="../media/image8.png"/><Relationship Id="rId7" Type="http://schemas.openxmlformats.org/officeDocument/2006/relationships/image" Target="../media/image15.svg"/><Relationship Id="rId12" Type="http://schemas.openxmlformats.org/officeDocument/2006/relationships/image" Target="../media/image17.png"/><Relationship Id="rId2" Type="http://schemas.openxmlformats.org/officeDocument/2006/relationships/image" Target="../media/image7.jpg"/><Relationship Id="rId1" Type="http://schemas.openxmlformats.org/officeDocument/2006/relationships/slideLayout" Target="../slideLayouts/slideLayout17.xml"/><Relationship Id="rId6" Type="http://schemas.openxmlformats.org/officeDocument/2006/relationships/image" Target="../media/image14.png"/><Relationship Id="rId11" Type="http://schemas.openxmlformats.org/officeDocument/2006/relationships/image" Target="../media/image19.svg"/><Relationship Id="rId5" Type="http://schemas.openxmlformats.org/officeDocument/2006/relationships/image" Target="../media/image13.svg"/><Relationship Id="rId15" Type="http://schemas.openxmlformats.org/officeDocument/2006/relationships/image" Target="../media/image21.png"/><Relationship Id="rId10" Type="http://schemas.openxmlformats.org/officeDocument/2006/relationships/image" Target="../media/image16.png"/><Relationship Id="rId4" Type="http://schemas.openxmlformats.org/officeDocument/2006/relationships/image" Target="../media/image13.png"/><Relationship Id="rId9" Type="http://schemas.openxmlformats.org/officeDocument/2006/relationships/image" Target="../media/image17.svg"/><Relationship Id="rId1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7.xml"/><Relationship Id="rId1" Type="http://schemas.openxmlformats.org/officeDocument/2006/relationships/tags" Target="../tags/tag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g"/><Relationship Id="rId1" Type="http://schemas.openxmlformats.org/officeDocument/2006/relationships/slideLayout" Target="../slideLayouts/slideLayout17.xml"/><Relationship Id="rId6" Type="http://schemas.microsoft.com/office/2007/relationships/hdphoto" Target="../media/hdphoto6.wdp"/><Relationship Id="rId5" Type="http://schemas.openxmlformats.org/officeDocument/2006/relationships/image" Target="../media/image27.png"/><Relationship Id="rId4" Type="http://schemas.microsoft.com/office/2007/relationships/hdphoto" Target="../media/hdphoto5.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video game&#10;&#10;Description automatically generated with low confidence">
            <a:extLst>
              <a:ext uri="{FF2B5EF4-FFF2-40B4-BE49-F238E27FC236}">
                <a16:creationId xmlns:a16="http://schemas.microsoft.com/office/drawing/2014/main" xmlns="" id="{40E3A9F1-4B85-1518-8581-A479D2F012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4" y="4474"/>
            <a:ext cx="12176094" cy="6849053"/>
          </a:xfrm>
          <a:prstGeom prst="rect">
            <a:avLst/>
          </a:prstGeom>
        </p:spPr>
      </p:pic>
      <p:sp>
        <p:nvSpPr>
          <p:cNvPr id="4" name="Rectangle 3">
            <a:extLst>
              <a:ext uri="{FF2B5EF4-FFF2-40B4-BE49-F238E27FC236}">
                <a16:creationId xmlns:a16="http://schemas.microsoft.com/office/drawing/2014/main" xmlns="" id="{6F87CAA1-2A30-15DE-46EF-BC77529C41F0}"/>
              </a:ext>
            </a:extLst>
          </p:cNvPr>
          <p:cNvSpPr>
            <a:spLocks noChangeArrowheads="1"/>
          </p:cNvSpPr>
          <p:nvPr/>
        </p:nvSpPr>
        <p:spPr bwMode="auto">
          <a:xfrm>
            <a:off x="1998791" y="1277007"/>
            <a:ext cx="8194421" cy="456041"/>
          </a:xfrm>
          <a:prstGeom prst="rect">
            <a:avLst/>
          </a:prstGeom>
          <a:noFill/>
          <a:ln>
            <a:noFill/>
          </a:ln>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394" b="1">
                <a:solidFill>
                  <a:srgbClr val="002060"/>
                </a:solidFill>
                <a:latin typeface="Times New Roman" panose="02020603050405020304" pitchFamily="18" charset="0"/>
                <a:cs typeface="Times New Roman" panose="02020603050405020304" pitchFamily="18" charset="0"/>
              </a:rPr>
              <a:t>ỦY BAN NHÂN DÂN QUẬN LONG BIÊN</a:t>
            </a:r>
          </a:p>
          <a:p>
            <a:pPr algn="ctr">
              <a:spcBef>
                <a:spcPct val="0"/>
              </a:spcBef>
              <a:buFontTx/>
              <a:buNone/>
              <a:defRPr/>
            </a:pPr>
            <a:r>
              <a:rPr lang="en-US" altLang="en-US" sz="2394" b="1">
                <a:solidFill>
                  <a:srgbClr val="002060"/>
                </a:solidFill>
                <a:latin typeface="Times New Roman" panose="02020603050405020304" pitchFamily="18" charset="0"/>
                <a:cs typeface="Times New Roman" panose="02020603050405020304" pitchFamily="18" charset="0"/>
              </a:rPr>
              <a:t>TRƯỜNG TIỂU HỌC ĐÔ THỊ VIỆT HƯNG</a:t>
            </a:r>
          </a:p>
        </p:txBody>
      </p:sp>
      <p:sp>
        <p:nvSpPr>
          <p:cNvPr id="5" name="Rectangle 4">
            <a:extLst>
              <a:ext uri="{FF2B5EF4-FFF2-40B4-BE49-F238E27FC236}">
                <a16:creationId xmlns:a16="http://schemas.microsoft.com/office/drawing/2014/main" xmlns="" id="{9C042B2C-75C6-02A5-EC11-D148A90624DC}"/>
              </a:ext>
            </a:extLst>
          </p:cNvPr>
          <p:cNvSpPr/>
          <p:nvPr/>
        </p:nvSpPr>
        <p:spPr>
          <a:xfrm>
            <a:off x="1820873" y="3936358"/>
            <a:ext cx="8550262" cy="2822771"/>
          </a:xfrm>
          <a:prstGeom prst="rect">
            <a:avLst/>
          </a:prstGeom>
          <a:noFill/>
        </p:spPr>
        <p:txBody>
          <a:bodyPr spcFirstLastPara="1" wrap="none">
            <a:prstTxWarp prst="textArchUp">
              <a:avLst>
                <a:gd name="adj" fmla="val 10750156"/>
              </a:avLst>
            </a:prstTxWarp>
            <a:spAutoFit/>
          </a:bodyPr>
          <a:lstStyle/>
          <a:p>
            <a:pPr algn="ctr" eaLnBrk="1" hangingPunct="1">
              <a:spcBef>
                <a:spcPct val="50000"/>
              </a:spcBef>
              <a:defRPr/>
            </a:pPr>
            <a:r>
              <a:rPr lang="en-US" sz="5388" b="1" dirty="0">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BÀI GIẢNG ĐIỆN TỬ</a:t>
            </a:r>
          </a:p>
          <a:p>
            <a:pPr algn="ctr" eaLnBrk="1" hangingPunct="1">
              <a:spcBef>
                <a:spcPct val="50000"/>
              </a:spcBef>
              <a:defRPr/>
            </a:pPr>
            <a:r>
              <a:rPr lang="en-US" sz="5388" b="1">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KHỐI </a:t>
            </a:r>
            <a:r>
              <a:rPr lang="en-US" sz="5388" b="1" dirty="0">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3</a:t>
            </a:r>
          </a:p>
        </p:txBody>
      </p:sp>
      <p:pic>
        <p:nvPicPr>
          <p:cNvPr id="6" name="Hình ảnh 3">
            <a:extLst>
              <a:ext uri="{FF2B5EF4-FFF2-40B4-BE49-F238E27FC236}">
                <a16:creationId xmlns:a16="http://schemas.microsoft.com/office/drawing/2014/main" xmlns="" id="{1D06DA11-F90D-FF11-5748-7BDE94480B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1271" y="820061"/>
            <a:ext cx="1306897" cy="1340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Hình chữ nhật 1">
            <a:extLst>
              <a:ext uri="{FF2B5EF4-FFF2-40B4-BE49-F238E27FC236}">
                <a16:creationId xmlns:a16="http://schemas.microsoft.com/office/drawing/2014/main" xmlns="" id="{2ED74E39-3004-EA47-095A-D77D1F42A02C}"/>
              </a:ext>
            </a:extLst>
          </p:cNvPr>
          <p:cNvSpPr/>
          <p:nvPr/>
        </p:nvSpPr>
        <p:spPr>
          <a:xfrm>
            <a:off x="3487976" y="4900336"/>
            <a:ext cx="5045273" cy="1105137"/>
          </a:xfrm>
          <a:prstGeom prst="rect">
            <a:avLst/>
          </a:prstGeom>
          <a:noFill/>
        </p:spPr>
        <p:txBody>
          <a:bodyPr wrap="none" lIns="91208" tIns="45606" rIns="91208" bIns="45606">
            <a:spAutoFit/>
          </a:bodyPr>
          <a:lstStyle/>
          <a:p>
            <a:pPr algn="ctr">
              <a:defRPr/>
            </a:pPr>
            <a:r>
              <a:rPr lang="en-US" sz="6583"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MÔN: TOÁN</a:t>
            </a:r>
            <a:endParaRPr lang="vi-VN" sz="6583"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53986783"/>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xmlns="" id="{37FA835C-D96C-4400-B1C2-323EF5F14D0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3978" t="3079" r="13875" b="51334"/>
          <a:stretch/>
        </p:blipFill>
        <p:spPr>
          <a:xfrm>
            <a:off x="10958981" y="93579"/>
            <a:ext cx="1003902" cy="2762864"/>
          </a:xfrm>
          <a:prstGeom prst="rect">
            <a:avLst/>
          </a:prstGeom>
        </p:spPr>
      </p:pic>
      <p:pic>
        <p:nvPicPr>
          <p:cNvPr id="2" name="Picture 1"/>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foregroundMark x1="56510" y1="51016" x2="58542" y2="51172"/>
                        <a14:foregroundMark x1="52031" y1="77578" x2="51458" y2="83125"/>
                        <a14:foregroundMark x1="58438" y1="52969" x2="61667" y2="50469"/>
                        <a14:foregroundMark x1="62396" y1="49141" x2="63594" y2="47188"/>
                        <a14:backgroundMark x1="37344" y1="22031" x2="37448" y2="51016"/>
                        <a14:backgroundMark x1="64323" y1="22422" x2="63958" y2="40469"/>
                        <a14:backgroundMark x1="49167" y1="78125" x2="49167" y2="78125"/>
                        <a14:backgroundMark x1="49375" y1="77891" x2="49375" y2="77891"/>
                        <a14:backgroundMark x1="43490" y1="41250" x2="43490" y2="41250"/>
                        <a14:backgroundMark x1="62031" y1="48125" x2="62552" y2="45938"/>
                        <a14:backgroundMark x1="62760" y1="49141" x2="64479" y2="46797"/>
                      </a14:backgroundRemoval>
                    </a14:imgEffect>
                  </a14:imgLayer>
                </a14:imgProps>
              </a:ext>
            </a:extLst>
          </a:blip>
          <a:srcRect l="33735" r="34096"/>
          <a:stretch/>
        </p:blipFill>
        <p:spPr>
          <a:xfrm>
            <a:off x="1175657" y="1340951"/>
            <a:ext cx="2708366" cy="5612843"/>
          </a:xfrm>
          <a:prstGeom prst="rect">
            <a:avLst/>
          </a:prstGeom>
        </p:spPr>
      </p:pic>
      <p:sp>
        <p:nvSpPr>
          <p:cNvPr id="4" name="TextBox 3">
            <a:extLst>
              <a:ext uri="{FF2B5EF4-FFF2-40B4-BE49-F238E27FC236}">
                <a16:creationId xmlns:a16="http://schemas.microsoft.com/office/drawing/2014/main" xmlns="" id="{B4617E19-D0FD-236F-F8D4-C6C83C762DFD}"/>
              </a:ext>
            </a:extLst>
          </p:cNvPr>
          <p:cNvSpPr txBox="1"/>
          <p:nvPr/>
        </p:nvSpPr>
        <p:spPr>
          <a:xfrm>
            <a:off x="3712854" y="2071237"/>
            <a:ext cx="6662057" cy="175432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TUYÊN TRUYỀN VIÊN NHÍ </a:t>
            </a:r>
            <a:endParaRPr kumimoji="0" lang="en-US" sz="5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xmlns="" id="{AB443E28-E416-8491-5AED-53958C3F9C28}"/>
              </a:ext>
            </a:extLst>
          </p:cNvPr>
          <p:cNvSpPr txBox="1"/>
          <p:nvPr/>
        </p:nvSpPr>
        <p:spPr>
          <a:xfrm>
            <a:off x="3484185" y="1236732"/>
            <a:ext cx="3273856"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rPr>
              <a:t>Chủ</a:t>
            </a:r>
            <a:r>
              <a:rPr kumimoji="0" lang="en-US" sz="40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 </a:t>
            </a:r>
            <a:r>
              <a:rPr kumimoji="0" lang="en-US" sz="40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rPr>
              <a:t>Đề</a:t>
            </a:r>
            <a:r>
              <a:rPr kumimoji="0" lang="en-US" sz="40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117192414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xmlns="" id="{37FA835C-D96C-4400-B1C2-323EF5F14D0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3978" t="3079" r="13875" b="51334"/>
          <a:stretch/>
        </p:blipFill>
        <p:spPr>
          <a:xfrm>
            <a:off x="10958981" y="93579"/>
            <a:ext cx="1003902" cy="2762864"/>
          </a:xfrm>
          <a:prstGeom prst="rect">
            <a:avLst/>
          </a:prstGeom>
        </p:spPr>
      </p:pic>
      <p:grpSp>
        <p:nvGrpSpPr>
          <p:cNvPr id="108" name="Group 107"/>
          <p:cNvGrpSpPr/>
          <p:nvPr/>
        </p:nvGrpSpPr>
        <p:grpSpPr>
          <a:xfrm>
            <a:off x="1318912" y="361061"/>
            <a:ext cx="9654481" cy="1362964"/>
            <a:chOff x="989960" y="1646553"/>
            <a:chExt cx="6284094" cy="1006351"/>
          </a:xfrm>
        </p:grpSpPr>
        <p:grpSp>
          <p:nvGrpSpPr>
            <p:cNvPr id="109" name="Group 108">
              <a:extLst>
                <a:ext uri="{FF2B5EF4-FFF2-40B4-BE49-F238E27FC236}">
                  <a16:creationId xmlns:a16="http://schemas.microsoft.com/office/drawing/2014/main" xmlns="" id="{AF270C3B-6AC7-4798-9A39-CAA25D6D4844}"/>
                </a:ext>
              </a:extLst>
            </p:cNvPr>
            <p:cNvGrpSpPr/>
            <p:nvPr/>
          </p:nvGrpSpPr>
          <p:grpSpPr>
            <a:xfrm>
              <a:off x="989960" y="1662136"/>
              <a:ext cx="6284094" cy="990768"/>
              <a:chOff x="4726633" y="1496870"/>
              <a:chExt cx="6566204" cy="1034859"/>
            </a:xfrm>
          </p:grpSpPr>
          <p:sp>
            <p:nvSpPr>
              <p:cNvPr id="111" name="Rectangle: Diagonal Corners Rounded 4">
                <a:extLst>
                  <a:ext uri="{FF2B5EF4-FFF2-40B4-BE49-F238E27FC236}">
                    <a16:creationId xmlns:a16="http://schemas.microsoft.com/office/drawing/2014/main" xmlns="" id="{4BA07609-55CC-46E8-BD31-18050AE963AC}"/>
                  </a:ext>
                </a:extLst>
              </p:cNvPr>
              <p:cNvSpPr/>
              <p:nvPr/>
            </p:nvSpPr>
            <p:spPr>
              <a:xfrm flipH="1">
                <a:off x="4726633" y="1591114"/>
                <a:ext cx="6566204" cy="940615"/>
              </a:xfrm>
              <a:prstGeom prst="round2DiagRect">
                <a:avLst>
                  <a:gd name="adj1" fmla="val 34172"/>
                  <a:gd name="adj2" fmla="val 717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zihun59hao-chuangcuhei"/>
                  <a:cs typeface="+mn-cs"/>
                </a:endParaRPr>
              </a:p>
            </p:txBody>
          </p:sp>
          <p:sp>
            <p:nvSpPr>
              <p:cNvPr id="112" name="Rectangle: Diagonal Corners Rounded 30">
                <a:extLst>
                  <a:ext uri="{FF2B5EF4-FFF2-40B4-BE49-F238E27FC236}">
                    <a16:creationId xmlns:a16="http://schemas.microsoft.com/office/drawing/2014/main" xmlns="" id="{C518D648-3B7D-4540-932D-42F4EE6BA389}"/>
                  </a:ext>
                </a:extLst>
              </p:cNvPr>
              <p:cNvSpPr/>
              <p:nvPr/>
            </p:nvSpPr>
            <p:spPr>
              <a:xfrm flipH="1">
                <a:off x="5027553" y="1496870"/>
                <a:ext cx="6214308" cy="835699"/>
              </a:xfrm>
              <a:prstGeom prst="round2DiagRect">
                <a:avLst>
                  <a:gd name="adj1" fmla="val 30812"/>
                  <a:gd name="adj2" fmla="val 7179"/>
                </a:avLst>
              </a:prstGeom>
              <a:noFill/>
              <a:ln w="762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zihun59hao-chuangcuhei"/>
                  <a:cs typeface="+mn-cs"/>
                </a:endParaRPr>
              </a:p>
            </p:txBody>
          </p:sp>
        </p:grpSp>
        <p:sp>
          <p:nvSpPr>
            <p:cNvPr id="110" name="TextBox 109"/>
            <p:cNvSpPr txBox="1"/>
            <p:nvPr/>
          </p:nvSpPr>
          <p:spPr>
            <a:xfrm>
              <a:off x="1354344" y="1646553"/>
              <a:ext cx="5894525" cy="70446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1. Chia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sẻ</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những</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lời</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nhắc</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thú</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vị</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dễ</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nhớ</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liên</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quan</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đến</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việc</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bảo</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vệ</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cảnh</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quan</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thiên</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nhiên</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t>
              </a:r>
            </a:p>
          </p:txBody>
        </p:sp>
      </p:grpSp>
      <p:grpSp>
        <p:nvGrpSpPr>
          <p:cNvPr id="8" name="Group 7">
            <a:extLst>
              <a:ext uri="{FF2B5EF4-FFF2-40B4-BE49-F238E27FC236}">
                <a16:creationId xmlns:a16="http://schemas.microsoft.com/office/drawing/2014/main" xmlns="" id="{5FA012DA-86A6-3618-08D1-3C52B4088228}"/>
              </a:ext>
            </a:extLst>
          </p:cNvPr>
          <p:cNvGrpSpPr/>
          <p:nvPr/>
        </p:nvGrpSpPr>
        <p:grpSpPr>
          <a:xfrm>
            <a:off x="1487862" y="1647826"/>
            <a:ext cx="9998940" cy="2448620"/>
            <a:chOff x="2525360" y="1918675"/>
            <a:chExt cx="10002556" cy="1167207"/>
          </a:xfrm>
        </p:grpSpPr>
        <p:sp>
          <p:nvSpPr>
            <p:cNvPr id="10" name="Rounded Rectangle 29">
              <a:extLst>
                <a:ext uri="{FF2B5EF4-FFF2-40B4-BE49-F238E27FC236}">
                  <a16:creationId xmlns:a16="http://schemas.microsoft.com/office/drawing/2014/main" xmlns="" id="{AE645F8D-29E4-75C5-8284-EA441766077B}"/>
                </a:ext>
              </a:extLst>
            </p:cNvPr>
            <p:cNvSpPr/>
            <p:nvPr/>
          </p:nvSpPr>
          <p:spPr>
            <a:xfrm>
              <a:off x="2557575" y="1918675"/>
              <a:ext cx="9970341" cy="1167207"/>
            </a:xfrm>
            <a:prstGeom prst="roundRect">
              <a:avLst/>
            </a:prstGeom>
            <a:solidFill>
              <a:srgbClr val="FFFF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GB">
                <a:ln w="0"/>
                <a:solidFill>
                  <a:schemeClr val="accent1"/>
                </a:solidFill>
                <a:effectLst>
                  <a:outerShdw blurRad="38100" dist="25400" dir="5400000" algn="ctr" rotWithShape="0">
                    <a:srgbClr val="6E747A">
                      <a:alpha val="43000"/>
                    </a:srgbClr>
                  </a:outerShdw>
                </a:effectLst>
                <a:latin typeface="SVN-Amperzand" panose="02040603050506020204" pitchFamily="18" charset="0"/>
                <a:ea typeface="字魂105号-简雅黑"/>
              </a:endParaRPr>
            </a:p>
          </p:txBody>
        </p:sp>
        <p:sp>
          <p:nvSpPr>
            <p:cNvPr id="12" name="TextBox 11">
              <a:extLst>
                <a:ext uri="{FF2B5EF4-FFF2-40B4-BE49-F238E27FC236}">
                  <a16:creationId xmlns:a16="http://schemas.microsoft.com/office/drawing/2014/main" xmlns="" id="{0273C2FF-6AC1-83A3-5F20-126C7DBCA5C0}"/>
                </a:ext>
              </a:extLst>
            </p:cNvPr>
            <p:cNvSpPr txBox="1"/>
            <p:nvPr/>
          </p:nvSpPr>
          <p:spPr>
            <a:xfrm>
              <a:off x="2525360" y="2053477"/>
              <a:ext cx="9736488" cy="1013466"/>
            </a:xfrm>
            <a:prstGeom prst="rect">
              <a:avLst/>
            </a:prstGeom>
            <a:noFill/>
          </p:spPr>
          <p:txBody>
            <a:bodyPr wrap="square" rtlCol="0">
              <a:spAutoFit/>
            </a:bodyPr>
            <a:lstStyle/>
            <a:p>
              <a:pPr marL="0" marR="0" algn="ctr">
                <a:lnSpc>
                  <a:spcPct val="120000"/>
                </a:lnSpc>
                <a:spcBef>
                  <a:spcPts val="0"/>
                </a:spcBef>
                <a:spcAft>
                  <a:spcPts val="0"/>
                </a:spcAft>
              </a:pPr>
              <a:r>
                <a:rPr lang="en-US" sz="2800" b="1" dirty="0">
                  <a:solidFill>
                    <a:srgbClr val="0070C0"/>
                  </a:solidFill>
                  <a:latin typeface="Calibri" panose="020F0502020204030204" pitchFamily="34" charset="0"/>
                  <a:ea typeface="Times New Roman" panose="02020603050405020304" pitchFamily="18" charset="0"/>
                  <a:cs typeface="Calibri" panose="020F0502020204030204" pitchFamily="34" charset="0"/>
                </a:rPr>
                <a:t>K</a:t>
              </a:r>
              <a:r>
                <a:rPr lang="vi-VN" sz="2800" b="1" dirty="0">
                  <a:solidFill>
                    <a:srgbClr val="0070C0"/>
                  </a:solidFill>
                  <a:latin typeface="Calibri" panose="020F0502020204030204" pitchFamily="34" charset="0"/>
                  <a:ea typeface="Times New Roman" panose="02020603050405020304" pitchFamily="18" charset="0"/>
                  <a:cs typeface="Calibri" panose="020F0502020204030204" pitchFamily="34" charset="0"/>
                </a:rPr>
                <a:t>ể về những lời nhắc mà mình đã viết.</a:t>
              </a:r>
            </a:p>
            <a:p>
              <a:pPr marL="457200" marR="0" indent="-457200" algn="just">
                <a:lnSpc>
                  <a:spcPct val="120000"/>
                </a:lnSpc>
                <a:spcBef>
                  <a:spcPts val="0"/>
                </a:spcBef>
                <a:spcAft>
                  <a:spcPts val="0"/>
                </a:spcAft>
                <a:buFont typeface="Wingdings" panose="05000000000000000000" pitchFamily="2" charset="2"/>
                <a:buChar char="v"/>
              </a:pPr>
              <a:r>
                <a:rPr lang="vi-VN" sz="2800" b="1" dirty="0">
                  <a:solidFill>
                    <a:srgbClr val="0070C0"/>
                  </a:solidFill>
                  <a:latin typeface="Calibri" panose="020F0502020204030204" pitchFamily="34" charset="0"/>
                  <a:ea typeface="Times New Roman" panose="02020603050405020304" pitchFamily="18" charset="0"/>
                  <a:cs typeface="Calibri" panose="020F0502020204030204" pitchFamily="34" charset="0"/>
                </a:rPr>
                <a:t>Những lời nhắc thường bắt đầu bằng từ ngữ gì? (Cấm, không, đừng, hãy, ...)</a:t>
              </a:r>
            </a:p>
            <a:p>
              <a:pPr marL="457200" marR="0" indent="-457200" algn="just">
                <a:lnSpc>
                  <a:spcPct val="120000"/>
                </a:lnSpc>
                <a:spcBef>
                  <a:spcPts val="0"/>
                </a:spcBef>
                <a:spcAft>
                  <a:spcPts val="0"/>
                </a:spcAft>
                <a:buFont typeface="Wingdings" panose="05000000000000000000" pitchFamily="2" charset="2"/>
                <a:buChar char="v"/>
              </a:pPr>
              <a:r>
                <a:rPr lang="vi-VN" sz="2800" b="1" dirty="0">
                  <a:solidFill>
                    <a:srgbClr val="0070C0"/>
                  </a:solidFill>
                  <a:latin typeface="Calibri" panose="020F0502020204030204" pitchFamily="34" charset="0"/>
                  <a:ea typeface="Times New Roman" panose="02020603050405020304" pitchFamily="18" charset="0"/>
                  <a:cs typeface="Calibri" panose="020F0502020204030204" pitchFamily="34" charset="0"/>
                </a:rPr>
                <a:t>Bạn thích dùng từ nào để bắt đầu lời nhắc của mình? Vì sao?</a:t>
              </a:r>
            </a:p>
          </p:txBody>
        </p:sp>
      </p:grpSp>
      <p:pic>
        <p:nvPicPr>
          <p:cNvPr id="13" name="Picture 12">
            <a:extLst>
              <a:ext uri="{FF2B5EF4-FFF2-40B4-BE49-F238E27FC236}">
                <a16:creationId xmlns:a16="http://schemas.microsoft.com/office/drawing/2014/main" xmlns="" id="{0A8640DF-958F-BA68-2600-ABEEF6A3A0D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23805" y="3287303"/>
            <a:ext cx="6056222" cy="3463771"/>
          </a:xfrm>
          <a:prstGeom prst="rect">
            <a:avLst/>
          </a:prstGeom>
        </p:spPr>
      </p:pic>
      <p:pic>
        <p:nvPicPr>
          <p:cNvPr id="15" name="Picture 14">
            <a:extLst>
              <a:ext uri="{FF2B5EF4-FFF2-40B4-BE49-F238E27FC236}">
                <a16:creationId xmlns:a16="http://schemas.microsoft.com/office/drawing/2014/main" xmlns="" id="{E748A5FF-D3C1-63FD-E4A8-A45F3E04ACA9}"/>
              </a:ext>
            </a:extLst>
          </p:cNvPr>
          <p:cNvPicPr>
            <a:picLocks noChangeAspect="1"/>
          </p:cNvPicPr>
          <p:nvPr/>
        </p:nvPicPr>
        <p:blipFill>
          <a:blip r:embed="rId6"/>
          <a:stretch>
            <a:fillRect/>
          </a:stretch>
        </p:blipFill>
        <p:spPr>
          <a:xfrm>
            <a:off x="2943225" y="5823766"/>
            <a:ext cx="6172160" cy="940068"/>
          </a:xfrm>
          <a:prstGeom prst="rect">
            <a:avLst/>
          </a:prstGeom>
        </p:spPr>
      </p:pic>
    </p:spTree>
    <p:extLst>
      <p:ext uri="{BB962C8B-B14F-4D97-AF65-F5344CB8AC3E}">
        <p14:creationId xmlns:p14="http://schemas.microsoft.com/office/powerpoint/2010/main" val="256823690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08"/>
                                        </p:tgtEl>
                                        <p:attrNameLst>
                                          <p:attrName>style.visibility</p:attrName>
                                        </p:attrNameLst>
                                      </p:cBhvr>
                                      <p:to>
                                        <p:strVal val="visible"/>
                                      </p:to>
                                    </p:set>
                                    <p:animEffect transition="in" filter="fade">
                                      <p:cBhvr>
                                        <p:cTn id="7" dur="1000"/>
                                        <p:tgtEl>
                                          <p:spTgt spid="108"/>
                                        </p:tgtEl>
                                      </p:cBhvr>
                                    </p:animEffect>
                                    <p:anim calcmode="lin" valueType="num">
                                      <p:cBhvr>
                                        <p:cTn id="8" dur="1000" fill="hold"/>
                                        <p:tgtEl>
                                          <p:spTgt spid="108"/>
                                        </p:tgtEl>
                                        <p:attrNameLst>
                                          <p:attrName>ppt_x</p:attrName>
                                        </p:attrNameLst>
                                      </p:cBhvr>
                                      <p:tavLst>
                                        <p:tav tm="0">
                                          <p:val>
                                            <p:strVal val="#ppt_x"/>
                                          </p:val>
                                        </p:tav>
                                        <p:tav tm="100000">
                                          <p:val>
                                            <p:strVal val="#ppt_x"/>
                                          </p:val>
                                        </p:tav>
                                      </p:tavLst>
                                    </p:anim>
                                    <p:anim calcmode="lin" valueType="num">
                                      <p:cBhvr>
                                        <p:cTn id="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par>
                                <p:cTn id="15" presetID="16" presetClass="entr" presetSubtype="21"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par>
                                <p:cTn id="18" presetID="16" presetClass="entr" presetSubtype="21"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barn(inVertical)">
                                      <p:cBhvr>
                                        <p:cTn id="2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75;p7">
            <a:extLst>
              <a:ext uri="{FF2B5EF4-FFF2-40B4-BE49-F238E27FC236}">
                <a16:creationId xmlns:a16="http://schemas.microsoft.com/office/drawing/2014/main" xmlns="" id="{0E4FDA61-CF4C-E6E9-2F84-68087F73414B}"/>
              </a:ext>
            </a:extLst>
          </p:cNvPr>
          <p:cNvSpPr/>
          <p:nvPr/>
        </p:nvSpPr>
        <p:spPr>
          <a:xfrm>
            <a:off x="314944" y="263318"/>
            <a:ext cx="11473944" cy="6392988"/>
          </a:xfrm>
          <a:prstGeom prst="roundRect">
            <a:avLst>
              <a:gd name="adj" fmla="val 6471"/>
            </a:avLst>
          </a:prstGeom>
          <a:solidFill>
            <a:srgbClr val="FFFFFF"/>
          </a:solidFill>
          <a:ln w="28575" cap="flat" cmpd="sng">
            <a:solidFill>
              <a:schemeClr val="accent1"/>
            </a:solidFill>
            <a:prstDash val="solid"/>
            <a:round/>
            <a:headEnd type="none" w="sm" len="sm"/>
            <a:tailEnd type="none" w="sm" len="sm"/>
          </a:ln>
        </p:spPr>
        <p:txBody>
          <a:bodyPr spcFirstLastPara="1" wrap="square" lIns="91392" tIns="91392" rIns="91392" bIns="91392" anchor="ctr" anchorCtr="0">
            <a:no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7259"/>
              </a:solidFill>
              <a:effectLst/>
              <a:uLnTx/>
              <a:uFillTx/>
              <a:latin typeface="Arial"/>
              <a:ea typeface="+mn-ea"/>
              <a:cs typeface="+mn-cs"/>
            </a:endParaRPr>
          </a:p>
        </p:txBody>
      </p:sp>
      <p:sp>
        <p:nvSpPr>
          <p:cNvPr id="11" name="Rectangle: Rounded Corners 10">
            <a:extLst>
              <a:ext uri="{FF2B5EF4-FFF2-40B4-BE49-F238E27FC236}">
                <a16:creationId xmlns:a16="http://schemas.microsoft.com/office/drawing/2014/main" xmlns="" id="{FA1254E5-CE1E-40C7-B42B-5FD15CB5648B}"/>
              </a:ext>
            </a:extLst>
          </p:cNvPr>
          <p:cNvSpPr/>
          <p:nvPr/>
        </p:nvSpPr>
        <p:spPr>
          <a:xfrm>
            <a:off x="1410653" y="1149432"/>
            <a:ext cx="3669336" cy="3512637"/>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xmlns="" id="{B7E83431-C436-4C5C-964D-9ABDEA1AA1F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01949" y="1695804"/>
            <a:ext cx="6550369" cy="5470255"/>
          </a:xfrm>
          <a:prstGeom prst="rect">
            <a:avLst/>
          </a:prstGeom>
        </p:spPr>
      </p:pic>
      <p:pic>
        <p:nvPicPr>
          <p:cNvPr id="13" name="Picture 12">
            <a:extLst>
              <a:ext uri="{FF2B5EF4-FFF2-40B4-BE49-F238E27FC236}">
                <a16:creationId xmlns:a16="http://schemas.microsoft.com/office/drawing/2014/main" xmlns="" id="{25A0BD60-483A-4988-AA86-1AE172192C33}"/>
              </a:ext>
            </a:extLst>
          </p:cNvPr>
          <p:cNvPicPr>
            <a:picLocks noChangeAspect="1"/>
          </p:cNvPicPr>
          <p:nvPr/>
        </p:nvPicPr>
        <p:blipFill>
          <a:blip r:embed="rId3"/>
          <a:stretch>
            <a:fillRect/>
          </a:stretch>
        </p:blipFill>
        <p:spPr>
          <a:xfrm>
            <a:off x="3245319" y="603179"/>
            <a:ext cx="5996815" cy="1322469"/>
          </a:xfrm>
          <a:prstGeom prst="rect">
            <a:avLst/>
          </a:prstGeom>
        </p:spPr>
      </p:pic>
    </p:spTree>
    <p:extLst>
      <p:ext uri="{BB962C8B-B14F-4D97-AF65-F5344CB8AC3E}">
        <p14:creationId xmlns:p14="http://schemas.microsoft.com/office/powerpoint/2010/main" val="20806946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down)">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xmlns="" id="{37FA835C-D96C-4400-B1C2-323EF5F14D0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3978" t="3079" r="13875" b="51334"/>
          <a:stretch/>
        </p:blipFill>
        <p:spPr>
          <a:xfrm>
            <a:off x="10958981" y="93579"/>
            <a:ext cx="1003902" cy="2762864"/>
          </a:xfrm>
          <a:prstGeom prst="rect">
            <a:avLst/>
          </a:prstGeom>
        </p:spPr>
      </p:pic>
      <p:grpSp>
        <p:nvGrpSpPr>
          <p:cNvPr id="108" name="Group 107"/>
          <p:cNvGrpSpPr/>
          <p:nvPr/>
        </p:nvGrpSpPr>
        <p:grpSpPr>
          <a:xfrm>
            <a:off x="1318912" y="382166"/>
            <a:ext cx="9787237" cy="1341859"/>
            <a:chOff x="989960" y="1662136"/>
            <a:chExt cx="6370505" cy="990768"/>
          </a:xfrm>
        </p:grpSpPr>
        <p:grpSp>
          <p:nvGrpSpPr>
            <p:cNvPr id="109" name="Group 108">
              <a:extLst>
                <a:ext uri="{FF2B5EF4-FFF2-40B4-BE49-F238E27FC236}">
                  <a16:creationId xmlns:a16="http://schemas.microsoft.com/office/drawing/2014/main" xmlns="" id="{AF270C3B-6AC7-4798-9A39-CAA25D6D4844}"/>
                </a:ext>
              </a:extLst>
            </p:cNvPr>
            <p:cNvGrpSpPr/>
            <p:nvPr/>
          </p:nvGrpSpPr>
          <p:grpSpPr>
            <a:xfrm>
              <a:off x="989960" y="1662136"/>
              <a:ext cx="6284094" cy="990768"/>
              <a:chOff x="4726633" y="1496870"/>
              <a:chExt cx="6566204" cy="1034859"/>
            </a:xfrm>
          </p:grpSpPr>
          <p:sp>
            <p:nvSpPr>
              <p:cNvPr id="111" name="Rectangle: Diagonal Corners Rounded 4">
                <a:extLst>
                  <a:ext uri="{FF2B5EF4-FFF2-40B4-BE49-F238E27FC236}">
                    <a16:creationId xmlns:a16="http://schemas.microsoft.com/office/drawing/2014/main" xmlns="" id="{4BA07609-55CC-46E8-BD31-18050AE963AC}"/>
                  </a:ext>
                </a:extLst>
              </p:cNvPr>
              <p:cNvSpPr/>
              <p:nvPr/>
            </p:nvSpPr>
            <p:spPr>
              <a:xfrm flipH="1">
                <a:off x="4726633" y="1591114"/>
                <a:ext cx="6566204" cy="940615"/>
              </a:xfrm>
              <a:prstGeom prst="round2DiagRect">
                <a:avLst>
                  <a:gd name="adj1" fmla="val 34172"/>
                  <a:gd name="adj2" fmla="val 717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zihun59hao-chuangcuhei"/>
                  <a:cs typeface="+mn-cs"/>
                </a:endParaRPr>
              </a:p>
            </p:txBody>
          </p:sp>
          <p:sp>
            <p:nvSpPr>
              <p:cNvPr id="112" name="Rectangle: Diagonal Corners Rounded 30">
                <a:extLst>
                  <a:ext uri="{FF2B5EF4-FFF2-40B4-BE49-F238E27FC236}">
                    <a16:creationId xmlns:a16="http://schemas.microsoft.com/office/drawing/2014/main" xmlns="" id="{C518D648-3B7D-4540-932D-42F4EE6BA389}"/>
                  </a:ext>
                </a:extLst>
              </p:cNvPr>
              <p:cNvSpPr/>
              <p:nvPr/>
            </p:nvSpPr>
            <p:spPr>
              <a:xfrm flipH="1">
                <a:off x="5027553" y="1496870"/>
                <a:ext cx="6214308" cy="835699"/>
              </a:xfrm>
              <a:prstGeom prst="round2DiagRect">
                <a:avLst>
                  <a:gd name="adj1" fmla="val 30812"/>
                  <a:gd name="adj2" fmla="val 7179"/>
                </a:avLst>
              </a:prstGeom>
              <a:noFill/>
              <a:ln w="762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zihun59hao-chuangcuhei"/>
                  <a:cs typeface="+mn-cs"/>
                </a:endParaRPr>
              </a:p>
            </p:txBody>
          </p:sp>
        </p:grpSp>
        <p:sp>
          <p:nvSpPr>
            <p:cNvPr id="110" name="TextBox 109"/>
            <p:cNvSpPr txBox="1"/>
            <p:nvPr/>
          </p:nvSpPr>
          <p:spPr>
            <a:xfrm>
              <a:off x="1465940" y="1829407"/>
              <a:ext cx="5894525" cy="40904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2. </a:t>
              </a:r>
              <a:r>
                <a:rPr kumimoji="0" lang="en-US" sz="30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Thành</a:t>
              </a:r>
              <a:r>
                <a:rPr kumimoji="0" lang="en-US" sz="3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0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lập</a:t>
              </a:r>
              <a:r>
                <a:rPr kumimoji="0" lang="en-US" sz="3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0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các</a:t>
              </a:r>
              <a:r>
                <a:rPr kumimoji="0" lang="en-US" sz="3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0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nhóm</a:t>
              </a:r>
              <a:r>
                <a:rPr kumimoji="0" lang="en-US" sz="3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0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Tuyên</a:t>
              </a:r>
              <a:r>
                <a:rPr kumimoji="0" lang="en-US" sz="3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0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truyền</a:t>
              </a:r>
              <a:r>
                <a:rPr kumimoji="0" lang="en-US" sz="3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0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viên</a:t>
              </a:r>
              <a:r>
                <a:rPr kumimoji="0" lang="en-US" sz="3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0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nhí</a:t>
              </a:r>
              <a:r>
                <a:rPr kumimoji="0" lang="en-US" sz="3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0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của</a:t>
              </a:r>
              <a:r>
                <a:rPr kumimoji="0" lang="en-US" sz="3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0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lớp</a:t>
              </a:r>
              <a:r>
                <a:rPr kumimoji="0" lang="en-US" sz="3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p>
          </p:txBody>
        </p:sp>
      </p:grpSp>
      <p:grpSp>
        <p:nvGrpSpPr>
          <p:cNvPr id="8" name="Group 7">
            <a:extLst>
              <a:ext uri="{FF2B5EF4-FFF2-40B4-BE49-F238E27FC236}">
                <a16:creationId xmlns:a16="http://schemas.microsoft.com/office/drawing/2014/main" xmlns="" id="{5FA012DA-86A6-3618-08D1-3C52B4088228}"/>
              </a:ext>
            </a:extLst>
          </p:cNvPr>
          <p:cNvGrpSpPr/>
          <p:nvPr/>
        </p:nvGrpSpPr>
        <p:grpSpPr>
          <a:xfrm>
            <a:off x="1487862" y="1830217"/>
            <a:ext cx="9998940" cy="2266229"/>
            <a:chOff x="2525360" y="1904518"/>
            <a:chExt cx="10002556" cy="1181364"/>
          </a:xfrm>
        </p:grpSpPr>
        <p:sp>
          <p:nvSpPr>
            <p:cNvPr id="10" name="Rounded Rectangle 29">
              <a:extLst>
                <a:ext uri="{FF2B5EF4-FFF2-40B4-BE49-F238E27FC236}">
                  <a16:creationId xmlns:a16="http://schemas.microsoft.com/office/drawing/2014/main" xmlns="" id="{AE645F8D-29E4-75C5-8284-EA441766077B}"/>
                </a:ext>
              </a:extLst>
            </p:cNvPr>
            <p:cNvSpPr/>
            <p:nvPr/>
          </p:nvSpPr>
          <p:spPr>
            <a:xfrm>
              <a:off x="2557575" y="1918675"/>
              <a:ext cx="9970341" cy="1167207"/>
            </a:xfrm>
            <a:prstGeom prst="roundRect">
              <a:avLst/>
            </a:prstGeom>
            <a:solidFill>
              <a:srgbClr val="FFFF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w="0"/>
                <a:solidFill>
                  <a:srgbClr val="E0BE68"/>
                </a:solidFill>
                <a:effectLst>
                  <a:outerShdw blurRad="38100" dist="25400" dir="5400000" algn="ctr" rotWithShape="0">
                    <a:srgbClr val="6E747A">
                      <a:alpha val="43000"/>
                    </a:srgbClr>
                  </a:outerShdw>
                </a:effectLst>
                <a:uLnTx/>
                <a:uFillTx/>
                <a:latin typeface="SVN-Amperzand" panose="02040603050506020204" pitchFamily="18" charset="0"/>
                <a:ea typeface="字魂105号-简雅黑"/>
                <a:cs typeface="+mn-cs"/>
              </a:endParaRPr>
            </a:p>
          </p:txBody>
        </p:sp>
        <p:sp>
          <p:nvSpPr>
            <p:cNvPr id="12" name="TextBox 11">
              <a:extLst>
                <a:ext uri="{FF2B5EF4-FFF2-40B4-BE49-F238E27FC236}">
                  <a16:creationId xmlns:a16="http://schemas.microsoft.com/office/drawing/2014/main" xmlns="" id="{0273C2FF-6AC1-83A3-5F20-126C7DBCA5C0}"/>
                </a:ext>
              </a:extLst>
            </p:cNvPr>
            <p:cNvSpPr txBox="1"/>
            <p:nvPr/>
          </p:nvSpPr>
          <p:spPr>
            <a:xfrm>
              <a:off x="2525360" y="1904518"/>
              <a:ext cx="9736488" cy="1013466"/>
            </a:xfrm>
            <a:prstGeom prst="rect">
              <a:avLst/>
            </a:prstGeom>
            <a:noFill/>
          </p:spPr>
          <p:txBody>
            <a:bodyPr wrap="square" rtlCol="0">
              <a:spAutoFit/>
            </a:bodyPr>
            <a:lstStyle/>
            <a:p>
              <a:pPr marL="457200" marR="0" lvl="0" indent="-457200" algn="just"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vi-VN" sz="2800" b="1" i="0" u="none" strike="noStrike" kern="1200" cap="none" spc="0" normalizeH="0" baseline="0" noProof="0" dirty="0">
                  <a:ln>
                    <a:noFill/>
                  </a:ln>
                  <a:solidFill>
                    <a:srgbClr val="0070C0"/>
                  </a:solidFill>
                  <a:effectLst/>
                  <a:uLnTx/>
                  <a:uFillTx/>
                  <a:latin typeface="Calibri" panose="020F0502020204030204" pitchFamily="34" charset="0"/>
                  <a:ea typeface="Times New Roman" panose="02020603050405020304" pitchFamily="18" charset="0"/>
                  <a:cs typeface="Calibri" panose="020F0502020204030204" pitchFamily="34" charset="0"/>
                </a:rPr>
                <a:t>Thống nhất thông điệp của nhóm với tiêu chí ngắn gọn, dễ nhớ, bám sát nội dung.</a:t>
              </a:r>
            </a:p>
            <a:p>
              <a:pPr marL="457200" marR="0" lvl="0" indent="-457200" algn="just"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vi-VN" sz="2800" b="1" i="0" u="none" strike="noStrike" kern="1200" cap="none" spc="0" normalizeH="0" baseline="0" noProof="0" dirty="0">
                  <a:ln>
                    <a:noFill/>
                  </a:ln>
                  <a:solidFill>
                    <a:srgbClr val="0070C0"/>
                  </a:solidFill>
                  <a:effectLst/>
                  <a:uLnTx/>
                  <a:uFillTx/>
                  <a:latin typeface="Calibri" panose="020F0502020204030204" pitchFamily="34" charset="0"/>
                  <a:ea typeface="Times New Roman" panose="02020603050405020304" pitchFamily="18" charset="0"/>
                  <a:cs typeface="Calibri" panose="020F0502020204030204" pitchFamily="34" charset="0"/>
                </a:rPr>
                <a:t>Lựa chọn hình thức tuyên truyền: diễn kịch, đọc thơ, nhảy múa, viết thông điệp để tuyên truyền,... </a:t>
              </a:r>
            </a:p>
          </p:txBody>
        </p:sp>
      </p:grpSp>
      <p:grpSp>
        <p:nvGrpSpPr>
          <p:cNvPr id="2" name="Group 1">
            <a:extLst>
              <a:ext uri="{FF2B5EF4-FFF2-40B4-BE49-F238E27FC236}">
                <a16:creationId xmlns:a16="http://schemas.microsoft.com/office/drawing/2014/main" xmlns="" id="{AFA6E594-D243-7A3D-853C-12D236959C51}"/>
              </a:ext>
            </a:extLst>
          </p:cNvPr>
          <p:cNvGrpSpPr/>
          <p:nvPr/>
        </p:nvGrpSpPr>
        <p:grpSpPr>
          <a:xfrm>
            <a:off x="4400550" y="4019550"/>
            <a:ext cx="4314825" cy="2239459"/>
            <a:chOff x="2943225" y="3287303"/>
            <a:chExt cx="6172160" cy="3476531"/>
          </a:xfrm>
        </p:grpSpPr>
        <p:pic>
          <p:nvPicPr>
            <p:cNvPr id="13" name="Picture 12">
              <a:extLst>
                <a:ext uri="{FF2B5EF4-FFF2-40B4-BE49-F238E27FC236}">
                  <a16:creationId xmlns:a16="http://schemas.microsoft.com/office/drawing/2014/main" xmlns="" id="{0A8640DF-958F-BA68-2600-ABEEF6A3A0D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23805" y="3287303"/>
              <a:ext cx="6056222" cy="3463771"/>
            </a:xfrm>
            <a:prstGeom prst="rect">
              <a:avLst/>
            </a:prstGeom>
          </p:spPr>
        </p:pic>
        <p:pic>
          <p:nvPicPr>
            <p:cNvPr id="15" name="Picture 14">
              <a:extLst>
                <a:ext uri="{FF2B5EF4-FFF2-40B4-BE49-F238E27FC236}">
                  <a16:creationId xmlns:a16="http://schemas.microsoft.com/office/drawing/2014/main" xmlns="" id="{E748A5FF-D3C1-63FD-E4A8-A45F3E04ACA9}"/>
                </a:ext>
              </a:extLst>
            </p:cNvPr>
            <p:cNvPicPr>
              <a:picLocks noChangeAspect="1"/>
            </p:cNvPicPr>
            <p:nvPr/>
          </p:nvPicPr>
          <p:blipFill>
            <a:blip r:embed="rId6"/>
            <a:stretch>
              <a:fillRect/>
            </a:stretch>
          </p:blipFill>
          <p:spPr>
            <a:xfrm>
              <a:off x="2943225" y="5823766"/>
              <a:ext cx="6172160" cy="940068"/>
            </a:xfrm>
            <a:prstGeom prst="rect">
              <a:avLst/>
            </a:prstGeom>
          </p:spPr>
        </p:pic>
      </p:grpSp>
    </p:spTree>
    <p:extLst>
      <p:ext uri="{BB962C8B-B14F-4D97-AF65-F5344CB8AC3E}">
        <p14:creationId xmlns:p14="http://schemas.microsoft.com/office/powerpoint/2010/main" val="78111303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08"/>
                                        </p:tgtEl>
                                        <p:attrNameLst>
                                          <p:attrName>style.visibility</p:attrName>
                                        </p:attrNameLst>
                                      </p:cBhvr>
                                      <p:to>
                                        <p:strVal val="visible"/>
                                      </p:to>
                                    </p:set>
                                    <p:animEffect transition="in" filter="fade">
                                      <p:cBhvr>
                                        <p:cTn id="7" dur="1000"/>
                                        <p:tgtEl>
                                          <p:spTgt spid="108"/>
                                        </p:tgtEl>
                                      </p:cBhvr>
                                    </p:animEffect>
                                    <p:anim calcmode="lin" valueType="num">
                                      <p:cBhvr>
                                        <p:cTn id="8" dur="1000" fill="hold"/>
                                        <p:tgtEl>
                                          <p:spTgt spid="108"/>
                                        </p:tgtEl>
                                        <p:attrNameLst>
                                          <p:attrName>ppt_x</p:attrName>
                                        </p:attrNameLst>
                                      </p:cBhvr>
                                      <p:tavLst>
                                        <p:tav tm="0">
                                          <p:val>
                                            <p:strVal val="#ppt_x"/>
                                          </p:val>
                                        </p:tav>
                                        <p:tav tm="100000">
                                          <p:val>
                                            <p:strVal val="#ppt_x"/>
                                          </p:val>
                                        </p:tav>
                                      </p:tavLst>
                                    </p:anim>
                                    <p:anim calcmode="lin" valueType="num">
                                      <p:cBhvr>
                                        <p:cTn id="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306A866D-8548-0E46-EF92-D7B3B314B28E}"/>
              </a:ext>
            </a:extLst>
          </p:cNvPr>
          <p:cNvPicPr>
            <a:picLocks noChangeAspect="1"/>
          </p:cNvPicPr>
          <p:nvPr/>
        </p:nvPicPr>
        <p:blipFill>
          <a:blip r:embed="rId4"/>
          <a:stretch>
            <a:fillRect/>
          </a:stretch>
        </p:blipFill>
        <p:spPr>
          <a:xfrm>
            <a:off x="2533649" y="514350"/>
            <a:ext cx="7267575" cy="5724268"/>
          </a:xfrm>
          <a:prstGeom prst="rect">
            <a:avLst/>
          </a:prstGeom>
        </p:spPr>
      </p:pic>
    </p:spTree>
    <p:extLst>
      <p:ext uri="{BB962C8B-B14F-4D97-AF65-F5344CB8AC3E}">
        <p14:creationId xmlns:p14="http://schemas.microsoft.com/office/powerpoint/2010/main" val="29035644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46"/>
        <p:cNvGrpSpPr/>
        <p:nvPr/>
      </p:nvGrpSpPr>
      <p:grpSpPr>
        <a:xfrm>
          <a:off x="0" y="0"/>
          <a:ext cx="0" cy="0"/>
          <a:chOff x="0" y="0"/>
          <a:chExt cx="0" cy="0"/>
        </a:xfrm>
      </p:grpSpPr>
      <p:grpSp>
        <p:nvGrpSpPr>
          <p:cNvPr id="1449" name="Google Shape;1449;p39"/>
          <p:cNvGrpSpPr/>
          <p:nvPr/>
        </p:nvGrpSpPr>
        <p:grpSpPr>
          <a:xfrm>
            <a:off x="1814175" y="3684833"/>
            <a:ext cx="821135" cy="882321"/>
            <a:chOff x="4243450" y="1793000"/>
            <a:chExt cx="438175" cy="470825"/>
          </a:xfrm>
        </p:grpSpPr>
        <p:sp>
          <p:nvSpPr>
            <p:cNvPr id="1450" name="Google Shape;1450;p39"/>
            <p:cNvSpPr/>
            <p:nvPr/>
          </p:nvSpPr>
          <p:spPr>
            <a:xfrm>
              <a:off x="4243450" y="1793000"/>
              <a:ext cx="438175" cy="470825"/>
            </a:xfrm>
            <a:custGeom>
              <a:avLst/>
              <a:gdLst/>
              <a:ahLst/>
              <a:cxnLst/>
              <a:rect l="l" t="t" r="r" b="b"/>
              <a:pathLst>
                <a:path w="17527" h="18833" extrusionOk="0">
                  <a:moveTo>
                    <a:pt x="12221" y="799"/>
                  </a:moveTo>
                  <a:cubicBezTo>
                    <a:pt x="12525" y="799"/>
                    <a:pt x="12716" y="994"/>
                    <a:pt x="12776" y="1407"/>
                  </a:cubicBezTo>
                  <a:cubicBezTo>
                    <a:pt x="12812" y="1586"/>
                    <a:pt x="12824" y="1764"/>
                    <a:pt x="12824" y="1943"/>
                  </a:cubicBezTo>
                  <a:cubicBezTo>
                    <a:pt x="12848" y="2931"/>
                    <a:pt x="12871" y="3908"/>
                    <a:pt x="12919" y="4896"/>
                  </a:cubicBezTo>
                  <a:cubicBezTo>
                    <a:pt x="12931" y="5396"/>
                    <a:pt x="13002" y="5920"/>
                    <a:pt x="13098" y="6420"/>
                  </a:cubicBezTo>
                  <a:cubicBezTo>
                    <a:pt x="13169" y="6955"/>
                    <a:pt x="13431" y="7396"/>
                    <a:pt x="13848" y="7729"/>
                  </a:cubicBezTo>
                  <a:cubicBezTo>
                    <a:pt x="14205" y="8015"/>
                    <a:pt x="14574" y="8301"/>
                    <a:pt x="14931" y="8599"/>
                  </a:cubicBezTo>
                  <a:cubicBezTo>
                    <a:pt x="15348" y="8956"/>
                    <a:pt x="15753" y="9313"/>
                    <a:pt x="16122" y="9718"/>
                  </a:cubicBezTo>
                  <a:cubicBezTo>
                    <a:pt x="16455" y="10051"/>
                    <a:pt x="16705" y="10444"/>
                    <a:pt x="16705" y="11004"/>
                  </a:cubicBezTo>
                  <a:cubicBezTo>
                    <a:pt x="16407" y="11301"/>
                    <a:pt x="16050" y="11397"/>
                    <a:pt x="15729" y="11468"/>
                  </a:cubicBezTo>
                  <a:cubicBezTo>
                    <a:pt x="15122" y="11587"/>
                    <a:pt x="14502" y="11658"/>
                    <a:pt x="13895" y="11766"/>
                  </a:cubicBezTo>
                  <a:cubicBezTo>
                    <a:pt x="13740" y="11789"/>
                    <a:pt x="13586" y="11813"/>
                    <a:pt x="13431" y="11837"/>
                  </a:cubicBezTo>
                  <a:cubicBezTo>
                    <a:pt x="13014" y="11932"/>
                    <a:pt x="12740" y="12194"/>
                    <a:pt x="12657" y="12611"/>
                  </a:cubicBezTo>
                  <a:cubicBezTo>
                    <a:pt x="12586" y="13075"/>
                    <a:pt x="12526" y="13540"/>
                    <a:pt x="12502" y="14004"/>
                  </a:cubicBezTo>
                  <a:cubicBezTo>
                    <a:pt x="12419" y="14909"/>
                    <a:pt x="12395" y="15814"/>
                    <a:pt x="12300" y="16707"/>
                  </a:cubicBezTo>
                  <a:cubicBezTo>
                    <a:pt x="12264" y="17183"/>
                    <a:pt x="12205" y="17671"/>
                    <a:pt x="11812" y="18076"/>
                  </a:cubicBezTo>
                  <a:cubicBezTo>
                    <a:pt x="11781" y="18079"/>
                    <a:pt x="11750" y="18080"/>
                    <a:pt x="11720" y="18080"/>
                  </a:cubicBezTo>
                  <a:cubicBezTo>
                    <a:pt x="11379" y="18080"/>
                    <a:pt x="11090" y="17899"/>
                    <a:pt x="10871" y="17647"/>
                  </a:cubicBezTo>
                  <a:cubicBezTo>
                    <a:pt x="10514" y="17231"/>
                    <a:pt x="10181" y="16790"/>
                    <a:pt x="9859" y="16361"/>
                  </a:cubicBezTo>
                  <a:cubicBezTo>
                    <a:pt x="9466" y="15802"/>
                    <a:pt x="9073" y="15218"/>
                    <a:pt x="8668" y="14647"/>
                  </a:cubicBezTo>
                  <a:cubicBezTo>
                    <a:pt x="8514" y="14433"/>
                    <a:pt x="8335" y="14206"/>
                    <a:pt x="8133" y="14004"/>
                  </a:cubicBezTo>
                  <a:cubicBezTo>
                    <a:pt x="7811" y="13623"/>
                    <a:pt x="7406" y="13480"/>
                    <a:pt x="6906" y="13480"/>
                  </a:cubicBezTo>
                  <a:cubicBezTo>
                    <a:pt x="5990" y="13480"/>
                    <a:pt x="5120" y="13718"/>
                    <a:pt x="4227" y="13861"/>
                  </a:cubicBezTo>
                  <a:cubicBezTo>
                    <a:pt x="3608" y="13968"/>
                    <a:pt x="3001" y="14099"/>
                    <a:pt x="2394" y="14194"/>
                  </a:cubicBezTo>
                  <a:cubicBezTo>
                    <a:pt x="2285" y="14212"/>
                    <a:pt x="2171" y="14220"/>
                    <a:pt x="2055" y="14220"/>
                  </a:cubicBezTo>
                  <a:cubicBezTo>
                    <a:pt x="1856" y="14220"/>
                    <a:pt x="1654" y="14196"/>
                    <a:pt x="1465" y="14159"/>
                  </a:cubicBezTo>
                  <a:cubicBezTo>
                    <a:pt x="1048" y="14087"/>
                    <a:pt x="917" y="13837"/>
                    <a:pt x="1037" y="13421"/>
                  </a:cubicBezTo>
                  <a:cubicBezTo>
                    <a:pt x="1108" y="13171"/>
                    <a:pt x="1227" y="12932"/>
                    <a:pt x="1370" y="12718"/>
                  </a:cubicBezTo>
                  <a:cubicBezTo>
                    <a:pt x="1644" y="12301"/>
                    <a:pt x="1965" y="11885"/>
                    <a:pt x="2275" y="11468"/>
                  </a:cubicBezTo>
                  <a:cubicBezTo>
                    <a:pt x="2834" y="10694"/>
                    <a:pt x="3394" y="9920"/>
                    <a:pt x="3989" y="9158"/>
                  </a:cubicBezTo>
                  <a:cubicBezTo>
                    <a:pt x="4489" y="8503"/>
                    <a:pt x="4489" y="7848"/>
                    <a:pt x="4180" y="7122"/>
                  </a:cubicBezTo>
                  <a:cubicBezTo>
                    <a:pt x="3870" y="6384"/>
                    <a:pt x="3596" y="5634"/>
                    <a:pt x="3334" y="4872"/>
                  </a:cubicBezTo>
                  <a:cubicBezTo>
                    <a:pt x="3275" y="4681"/>
                    <a:pt x="3239" y="4479"/>
                    <a:pt x="3227" y="4265"/>
                  </a:cubicBezTo>
                  <a:cubicBezTo>
                    <a:pt x="3192" y="3646"/>
                    <a:pt x="3358" y="3467"/>
                    <a:pt x="3965" y="3467"/>
                  </a:cubicBezTo>
                  <a:cubicBezTo>
                    <a:pt x="4180" y="3467"/>
                    <a:pt x="4382" y="3479"/>
                    <a:pt x="4585" y="3527"/>
                  </a:cubicBezTo>
                  <a:cubicBezTo>
                    <a:pt x="5013" y="3622"/>
                    <a:pt x="5430" y="3729"/>
                    <a:pt x="5859" y="3836"/>
                  </a:cubicBezTo>
                  <a:cubicBezTo>
                    <a:pt x="6204" y="3919"/>
                    <a:pt x="6561" y="4015"/>
                    <a:pt x="6894" y="4122"/>
                  </a:cubicBezTo>
                  <a:cubicBezTo>
                    <a:pt x="7104" y="4189"/>
                    <a:pt x="7301" y="4221"/>
                    <a:pt x="7487" y="4221"/>
                  </a:cubicBezTo>
                  <a:cubicBezTo>
                    <a:pt x="7998" y="4221"/>
                    <a:pt x="8424" y="3974"/>
                    <a:pt x="8799" y="3503"/>
                  </a:cubicBezTo>
                  <a:cubicBezTo>
                    <a:pt x="9311" y="2895"/>
                    <a:pt x="9895" y="2324"/>
                    <a:pt x="10466" y="1776"/>
                  </a:cubicBezTo>
                  <a:cubicBezTo>
                    <a:pt x="10728" y="1526"/>
                    <a:pt x="11050" y="1348"/>
                    <a:pt x="11347" y="1133"/>
                  </a:cubicBezTo>
                  <a:cubicBezTo>
                    <a:pt x="11502" y="1038"/>
                    <a:pt x="11669" y="943"/>
                    <a:pt x="11824" y="883"/>
                  </a:cubicBezTo>
                  <a:cubicBezTo>
                    <a:pt x="11972" y="827"/>
                    <a:pt x="12105" y="799"/>
                    <a:pt x="12221" y="799"/>
                  </a:cubicBezTo>
                  <a:close/>
                  <a:moveTo>
                    <a:pt x="12280" y="1"/>
                  </a:moveTo>
                  <a:cubicBezTo>
                    <a:pt x="12068" y="1"/>
                    <a:pt x="11832" y="53"/>
                    <a:pt x="11574" y="157"/>
                  </a:cubicBezTo>
                  <a:cubicBezTo>
                    <a:pt x="11324" y="264"/>
                    <a:pt x="11050" y="395"/>
                    <a:pt x="10835" y="562"/>
                  </a:cubicBezTo>
                  <a:cubicBezTo>
                    <a:pt x="10395" y="871"/>
                    <a:pt x="9954" y="1205"/>
                    <a:pt x="9561" y="1574"/>
                  </a:cubicBezTo>
                  <a:cubicBezTo>
                    <a:pt x="9073" y="2062"/>
                    <a:pt x="8609" y="2586"/>
                    <a:pt x="8168" y="3122"/>
                  </a:cubicBezTo>
                  <a:cubicBezTo>
                    <a:pt x="7962" y="3355"/>
                    <a:pt x="7756" y="3487"/>
                    <a:pt x="7494" y="3487"/>
                  </a:cubicBezTo>
                  <a:cubicBezTo>
                    <a:pt x="7408" y="3487"/>
                    <a:pt x="7316" y="3473"/>
                    <a:pt x="7216" y="3443"/>
                  </a:cubicBezTo>
                  <a:cubicBezTo>
                    <a:pt x="6704" y="3300"/>
                    <a:pt x="6216" y="3169"/>
                    <a:pt x="5716" y="3050"/>
                  </a:cubicBezTo>
                  <a:cubicBezTo>
                    <a:pt x="5132" y="2907"/>
                    <a:pt x="4549" y="2788"/>
                    <a:pt x="4168" y="2705"/>
                  </a:cubicBezTo>
                  <a:cubicBezTo>
                    <a:pt x="4152" y="2705"/>
                    <a:pt x="4135" y="2705"/>
                    <a:pt x="4119" y="2705"/>
                  </a:cubicBezTo>
                  <a:cubicBezTo>
                    <a:pt x="3246" y="2705"/>
                    <a:pt x="2477" y="3022"/>
                    <a:pt x="2477" y="4062"/>
                  </a:cubicBezTo>
                  <a:cubicBezTo>
                    <a:pt x="2501" y="4419"/>
                    <a:pt x="2501" y="4789"/>
                    <a:pt x="2596" y="5134"/>
                  </a:cubicBezTo>
                  <a:cubicBezTo>
                    <a:pt x="2834" y="5884"/>
                    <a:pt x="3108" y="6646"/>
                    <a:pt x="3430" y="7372"/>
                  </a:cubicBezTo>
                  <a:cubicBezTo>
                    <a:pt x="3644" y="7872"/>
                    <a:pt x="3644" y="8289"/>
                    <a:pt x="3358" y="8706"/>
                  </a:cubicBezTo>
                  <a:cubicBezTo>
                    <a:pt x="3108" y="9087"/>
                    <a:pt x="2858" y="9480"/>
                    <a:pt x="2572" y="9849"/>
                  </a:cubicBezTo>
                  <a:cubicBezTo>
                    <a:pt x="2049" y="10551"/>
                    <a:pt x="1489" y="11230"/>
                    <a:pt x="977" y="11944"/>
                  </a:cubicBezTo>
                  <a:cubicBezTo>
                    <a:pt x="727" y="12337"/>
                    <a:pt x="501" y="12754"/>
                    <a:pt x="334" y="13182"/>
                  </a:cubicBezTo>
                  <a:cubicBezTo>
                    <a:pt x="1" y="14075"/>
                    <a:pt x="632" y="14778"/>
                    <a:pt x="1322" y="14861"/>
                  </a:cubicBezTo>
                  <a:cubicBezTo>
                    <a:pt x="1567" y="14886"/>
                    <a:pt x="1815" y="14902"/>
                    <a:pt x="2060" y="14902"/>
                  </a:cubicBezTo>
                  <a:cubicBezTo>
                    <a:pt x="2279" y="14902"/>
                    <a:pt x="2495" y="14889"/>
                    <a:pt x="2703" y="14861"/>
                  </a:cubicBezTo>
                  <a:cubicBezTo>
                    <a:pt x="3465" y="14754"/>
                    <a:pt x="4227" y="14564"/>
                    <a:pt x="4977" y="14421"/>
                  </a:cubicBezTo>
                  <a:cubicBezTo>
                    <a:pt x="5537" y="14314"/>
                    <a:pt x="6097" y="14242"/>
                    <a:pt x="6668" y="14147"/>
                  </a:cubicBezTo>
                  <a:cubicBezTo>
                    <a:pt x="6728" y="14138"/>
                    <a:pt x="6787" y="14134"/>
                    <a:pt x="6843" y="14134"/>
                  </a:cubicBezTo>
                  <a:cubicBezTo>
                    <a:pt x="7186" y="14134"/>
                    <a:pt x="7455" y="14289"/>
                    <a:pt x="7680" y="14575"/>
                  </a:cubicBezTo>
                  <a:cubicBezTo>
                    <a:pt x="8014" y="15040"/>
                    <a:pt x="8359" y="15504"/>
                    <a:pt x="8692" y="15969"/>
                  </a:cubicBezTo>
                  <a:cubicBezTo>
                    <a:pt x="9121" y="16540"/>
                    <a:pt x="9538" y="17135"/>
                    <a:pt x="9966" y="17719"/>
                  </a:cubicBezTo>
                  <a:cubicBezTo>
                    <a:pt x="10311" y="18147"/>
                    <a:pt x="10740" y="18481"/>
                    <a:pt x="11252" y="18707"/>
                  </a:cubicBezTo>
                  <a:cubicBezTo>
                    <a:pt x="11446" y="18791"/>
                    <a:pt x="11625" y="18833"/>
                    <a:pt x="11789" y="18833"/>
                  </a:cubicBezTo>
                  <a:cubicBezTo>
                    <a:pt x="12139" y="18833"/>
                    <a:pt x="12419" y="18640"/>
                    <a:pt x="12621" y="18243"/>
                  </a:cubicBezTo>
                  <a:cubicBezTo>
                    <a:pt x="12800" y="17897"/>
                    <a:pt x="12919" y="17516"/>
                    <a:pt x="12978" y="17135"/>
                  </a:cubicBezTo>
                  <a:cubicBezTo>
                    <a:pt x="13062" y="16457"/>
                    <a:pt x="13109" y="15754"/>
                    <a:pt x="13157" y="15052"/>
                  </a:cubicBezTo>
                  <a:cubicBezTo>
                    <a:pt x="13193" y="14385"/>
                    <a:pt x="13229" y="13718"/>
                    <a:pt x="13288" y="13051"/>
                  </a:cubicBezTo>
                  <a:cubicBezTo>
                    <a:pt x="13336" y="12647"/>
                    <a:pt x="13419" y="12551"/>
                    <a:pt x="13812" y="12492"/>
                  </a:cubicBezTo>
                  <a:cubicBezTo>
                    <a:pt x="14264" y="12432"/>
                    <a:pt x="14729" y="12409"/>
                    <a:pt x="15193" y="12313"/>
                  </a:cubicBezTo>
                  <a:cubicBezTo>
                    <a:pt x="15681" y="12230"/>
                    <a:pt x="16157" y="12111"/>
                    <a:pt x="16622" y="11956"/>
                  </a:cubicBezTo>
                  <a:cubicBezTo>
                    <a:pt x="17241" y="11742"/>
                    <a:pt x="17527" y="11266"/>
                    <a:pt x="17348" y="10456"/>
                  </a:cubicBezTo>
                  <a:cubicBezTo>
                    <a:pt x="17241" y="10015"/>
                    <a:pt x="17039" y="9611"/>
                    <a:pt x="16741" y="9301"/>
                  </a:cubicBezTo>
                  <a:cubicBezTo>
                    <a:pt x="16312" y="8849"/>
                    <a:pt x="15848" y="8432"/>
                    <a:pt x="15384" y="8015"/>
                  </a:cubicBezTo>
                  <a:cubicBezTo>
                    <a:pt x="15098" y="7753"/>
                    <a:pt x="14776" y="7539"/>
                    <a:pt x="14467" y="7301"/>
                  </a:cubicBezTo>
                  <a:cubicBezTo>
                    <a:pt x="14026" y="6979"/>
                    <a:pt x="13752" y="6574"/>
                    <a:pt x="13717" y="6003"/>
                  </a:cubicBezTo>
                  <a:cubicBezTo>
                    <a:pt x="13693" y="5622"/>
                    <a:pt x="13633" y="5229"/>
                    <a:pt x="13610" y="4848"/>
                  </a:cubicBezTo>
                  <a:cubicBezTo>
                    <a:pt x="13598" y="4098"/>
                    <a:pt x="13610" y="3348"/>
                    <a:pt x="13586" y="2598"/>
                  </a:cubicBezTo>
                  <a:cubicBezTo>
                    <a:pt x="13550" y="2098"/>
                    <a:pt x="13490" y="1574"/>
                    <a:pt x="13395" y="1062"/>
                  </a:cubicBezTo>
                  <a:cubicBezTo>
                    <a:pt x="13231" y="362"/>
                    <a:pt x="12841" y="1"/>
                    <a:pt x="12280" y="1"/>
                  </a:cubicBezTo>
                  <a:close/>
                </a:path>
              </a:pathLst>
            </a:custGeom>
            <a:solidFill>
              <a:schemeClr val="accent1"/>
            </a:solidFill>
            <a:ln>
              <a:noFill/>
            </a:ln>
          </p:spPr>
          <p:txBody>
            <a:bodyPr spcFirstLastPara="1" wrap="square" lIns="121856" tIns="121856" rIns="121856" bIns="121856"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51" name="Google Shape;1451;p39"/>
            <p:cNvSpPr/>
            <p:nvPr/>
          </p:nvSpPr>
          <p:spPr>
            <a:xfrm>
              <a:off x="4266375" y="1812950"/>
              <a:ext cx="394725" cy="432075"/>
            </a:xfrm>
            <a:custGeom>
              <a:avLst/>
              <a:gdLst/>
              <a:ahLst/>
              <a:cxnLst/>
              <a:rect l="l" t="t" r="r" b="b"/>
              <a:pathLst>
                <a:path w="15789" h="17283" extrusionOk="0">
                  <a:moveTo>
                    <a:pt x="11304" y="1"/>
                  </a:moveTo>
                  <a:cubicBezTo>
                    <a:pt x="11188" y="1"/>
                    <a:pt x="11055" y="29"/>
                    <a:pt x="10907" y="85"/>
                  </a:cubicBezTo>
                  <a:cubicBezTo>
                    <a:pt x="10752" y="145"/>
                    <a:pt x="10585" y="240"/>
                    <a:pt x="10430" y="335"/>
                  </a:cubicBezTo>
                  <a:cubicBezTo>
                    <a:pt x="10133" y="550"/>
                    <a:pt x="9811" y="728"/>
                    <a:pt x="9549" y="978"/>
                  </a:cubicBezTo>
                  <a:cubicBezTo>
                    <a:pt x="8978" y="1526"/>
                    <a:pt x="8394" y="2097"/>
                    <a:pt x="7882" y="2705"/>
                  </a:cubicBezTo>
                  <a:cubicBezTo>
                    <a:pt x="7507" y="3176"/>
                    <a:pt x="7081" y="3423"/>
                    <a:pt x="6570" y="3423"/>
                  </a:cubicBezTo>
                  <a:cubicBezTo>
                    <a:pt x="6384" y="3423"/>
                    <a:pt x="6187" y="3391"/>
                    <a:pt x="5977" y="3324"/>
                  </a:cubicBezTo>
                  <a:cubicBezTo>
                    <a:pt x="5644" y="3217"/>
                    <a:pt x="5287" y="3121"/>
                    <a:pt x="4942" y="3038"/>
                  </a:cubicBezTo>
                  <a:cubicBezTo>
                    <a:pt x="4513" y="2931"/>
                    <a:pt x="4096" y="2824"/>
                    <a:pt x="3668" y="2729"/>
                  </a:cubicBezTo>
                  <a:cubicBezTo>
                    <a:pt x="3465" y="2681"/>
                    <a:pt x="3263" y="2669"/>
                    <a:pt x="3048" y="2669"/>
                  </a:cubicBezTo>
                  <a:cubicBezTo>
                    <a:pt x="2441" y="2669"/>
                    <a:pt x="2275" y="2848"/>
                    <a:pt x="2310" y="3467"/>
                  </a:cubicBezTo>
                  <a:cubicBezTo>
                    <a:pt x="2322" y="3681"/>
                    <a:pt x="2358" y="3883"/>
                    <a:pt x="2417" y="4074"/>
                  </a:cubicBezTo>
                  <a:cubicBezTo>
                    <a:pt x="2679" y="4836"/>
                    <a:pt x="2953" y="5586"/>
                    <a:pt x="3263" y="6324"/>
                  </a:cubicBezTo>
                  <a:cubicBezTo>
                    <a:pt x="3572" y="7050"/>
                    <a:pt x="3572" y="7705"/>
                    <a:pt x="3072" y="8360"/>
                  </a:cubicBezTo>
                  <a:cubicBezTo>
                    <a:pt x="2477" y="9122"/>
                    <a:pt x="1917" y="9896"/>
                    <a:pt x="1358" y="10670"/>
                  </a:cubicBezTo>
                  <a:cubicBezTo>
                    <a:pt x="1048" y="11087"/>
                    <a:pt x="727" y="11503"/>
                    <a:pt x="453" y="11920"/>
                  </a:cubicBezTo>
                  <a:cubicBezTo>
                    <a:pt x="310" y="12134"/>
                    <a:pt x="191" y="12373"/>
                    <a:pt x="120" y="12623"/>
                  </a:cubicBezTo>
                  <a:cubicBezTo>
                    <a:pt x="0" y="13039"/>
                    <a:pt x="131" y="13289"/>
                    <a:pt x="548" y="13361"/>
                  </a:cubicBezTo>
                  <a:cubicBezTo>
                    <a:pt x="737" y="13398"/>
                    <a:pt x="939" y="13422"/>
                    <a:pt x="1138" y="13422"/>
                  </a:cubicBezTo>
                  <a:cubicBezTo>
                    <a:pt x="1254" y="13422"/>
                    <a:pt x="1368" y="13414"/>
                    <a:pt x="1477" y="13396"/>
                  </a:cubicBezTo>
                  <a:cubicBezTo>
                    <a:pt x="2084" y="13301"/>
                    <a:pt x="2691" y="13170"/>
                    <a:pt x="3310" y="13063"/>
                  </a:cubicBezTo>
                  <a:cubicBezTo>
                    <a:pt x="4203" y="12920"/>
                    <a:pt x="5073" y="12682"/>
                    <a:pt x="5989" y="12682"/>
                  </a:cubicBezTo>
                  <a:cubicBezTo>
                    <a:pt x="6489" y="12682"/>
                    <a:pt x="6894" y="12825"/>
                    <a:pt x="7216" y="13206"/>
                  </a:cubicBezTo>
                  <a:cubicBezTo>
                    <a:pt x="7418" y="13408"/>
                    <a:pt x="7597" y="13635"/>
                    <a:pt x="7751" y="13849"/>
                  </a:cubicBezTo>
                  <a:cubicBezTo>
                    <a:pt x="8156" y="14420"/>
                    <a:pt x="8549" y="15004"/>
                    <a:pt x="8942" y="15563"/>
                  </a:cubicBezTo>
                  <a:cubicBezTo>
                    <a:pt x="9264" y="15992"/>
                    <a:pt x="9597" y="16433"/>
                    <a:pt x="9954" y="16849"/>
                  </a:cubicBezTo>
                  <a:cubicBezTo>
                    <a:pt x="10173" y="17101"/>
                    <a:pt x="10462" y="17282"/>
                    <a:pt x="10803" y="17282"/>
                  </a:cubicBezTo>
                  <a:cubicBezTo>
                    <a:pt x="10833" y="17282"/>
                    <a:pt x="10864" y="17281"/>
                    <a:pt x="10895" y="17278"/>
                  </a:cubicBezTo>
                  <a:cubicBezTo>
                    <a:pt x="11288" y="16873"/>
                    <a:pt x="11347" y="16385"/>
                    <a:pt x="11383" y="15909"/>
                  </a:cubicBezTo>
                  <a:cubicBezTo>
                    <a:pt x="11478" y="15016"/>
                    <a:pt x="11502" y="14111"/>
                    <a:pt x="11585" y="13206"/>
                  </a:cubicBezTo>
                  <a:cubicBezTo>
                    <a:pt x="11609" y="12742"/>
                    <a:pt x="11669" y="12277"/>
                    <a:pt x="11740" y="11813"/>
                  </a:cubicBezTo>
                  <a:cubicBezTo>
                    <a:pt x="11823" y="11396"/>
                    <a:pt x="12097" y="11134"/>
                    <a:pt x="12514" y="11039"/>
                  </a:cubicBezTo>
                  <a:cubicBezTo>
                    <a:pt x="12669" y="11015"/>
                    <a:pt x="12823" y="10991"/>
                    <a:pt x="12978" y="10968"/>
                  </a:cubicBezTo>
                  <a:cubicBezTo>
                    <a:pt x="13585" y="10860"/>
                    <a:pt x="14205" y="10789"/>
                    <a:pt x="14812" y="10670"/>
                  </a:cubicBezTo>
                  <a:cubicBezTo>
                    <a:pt x="15133" y="10599"/>
                    <a:pt x="15490" y="10503"/>
                    <a:pt x="15788" y="10206"/>
                  </a:cubicBezTo>
                  <a:cubicBezTo>
                    <a:pt x="15788" y="9646"/>
                    <a:pt x="15538" y="9253"/>
                    <a:pt x="15205" y="8920"/>
                  </a:cubicBezTo>
                  <a:cubicBezTo>
                    <a:pt x="14836" y="8515"/>
                    <a:pt x="14431" y="8158"/>
                    <a:pt x="14014" y="7801"/>
                  </a:cubicBezTo>
                  <a:cubicBezTo>
                    <a:pt x="13657" y="7503"/>
                    <a:pt x="13288" y="7217"/>
                    <a:pt x="12931" y="6931"/>
                  </a:cubicBezTo>
                  <a:cubicBezTo>
                    <a:pt x="12514" y="6598"/>
                    <a:pt x="12252" y="6157"/>
                    <a:pt x="12181" y="5622"/>
                  </a:cubicBezTo>
                  <a:cubicBezTo>
                    <a:pt x="12085" y="5122"/>
                    <a:pt x="12014" y="4598"/>
                    <a:pt x="12002" y="4098"/>
                  </a:cubicBezTo>
                  <a:cubicBezTo>
                    <a:pt x="11954" y="3110"/>
                    <a:pt x="11931" y="2133"/>
                    <a:pt x="11907" y="1145"/>
                  </a:cubicBezTo>
                  <a:cubicBezTo>
                    <a:pt x="11907" y="966"/>
                    <a:pt x="11895" y="788"/>
                    <a:pt x="11859" y="609"/>
                  </a:cubicBezTo>
                  <a:cubicBezTo>
                    <a:pt x="11799" y="196"/>
                    <a:pt x="11608" y="1"/>
                    <a:pt x="11304" y="1"/>
                  </a:cubicBezTo>
                  <a:close/>
                </a:path>
              </a:pathLst>
            </a:custGeom>
            <a:solidFill>
              <a:schemeClr val="accent3"/>
            </a:solidFill>
            <a:ln>
              <a:noFill/>
            </a:ln>
          </p:spPr>
          <p:txBody>
            <a:bodyPr spcFirstLastPara="1" wrap="square" lIns="121856" tIns="121856" rIns="121856" bIns="121856"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52" name="Google Shape;1452;p39"/>
            <p:cNvSpPr/>
            <p:nvPr/>
          </p:nvSpPr>
          <p:spPr>
            <a:xfrm>
              <a:off x="4421750" y="2020850"/>
              <a:ext cx="73550" cy="47250"/>
            </a:xfrm>
            <a:custGeom>
              <a:avLst/>
              <a:gdLst/>
              <a:ahLst/>
              <a:cxnLst/>
              <a:rect l="l" t="t" r="r" b="b"/>
              <a:pathLst>
                <a:path w="2942" h="1890" extrusionOk="0">
                  <a:moveTo>
                    <a:pt x="335" y="0"/>
                  </a:moveTo>
                  <a:cubicBezTo>
                    <a:pt x="290" y="0"/>
                    <a:pt x="245" y="14"/>
                    <a:pt x="203" y="44"/>
                  </a:cubicBezTo>
                  <a:cubicBezTo>
                    <a:pt x="96" y="127"/>
                    <a:pt x="1" y="306"/>
                    <a:pt x="1" y="425"/>
                  </a:cubicBezTo>
                  <a:cubicBezTo>
                    <a:pt x="1" y="604"/>
                    <a:pt x="96" y="782"/>
                    <a:pt x="179" y="925"/>
                  </a:cubicBezTo>
                  <a:cubicBezTo>
                    <a:pt x="560" y="1568"/>
                    <a:pt x="1167" y="1806"/>
                    <a:pt x="1882" y="1890"/>
                  </a:cubicBezTo>
                  <a:cubicBezTo>
                    <a:pt x="2191" y="1866"/>
                    <a:pt x="2537" y="1806"/>
                    <a:pt x="2787" y="1568"/>
                  </a:cubicBezTo>
                  <a:cubicBezTo>
                    <a:pt x="2882" y="1473"/>
                    <a:pt x="2941" y="1294"/>
                    <a:pt x="2929" y="1163"/>
                  </a:cubicBezTo>
                  <a:cubicBezTo>
                    <a:pt x="2909" y="1020"/>
                    <a:pt x="2774" y="956"/>
                    <a:pt x="2631" y="956"/>
                  </a:cubicBezTo>
                  <a:cubicBezTo>
                    <a:pt x="2607" y="956"/>
                    <a:pt x="2584" y="958"/>
                    <a:pt x="2560" y="961"/>
                  </a:cubicBezTo>
                  <a:cubicBezTo>
                    <a:pt x="2489" y="973"/>
                    <a:pt x="2417" y="997"/>
                    <a:pt x="2346" y="1020"/>
                  </a:cubicBezTo>
                  <a:cubicBezTo>
                    <a:pt x="2145" y="1065"/>
                    <a:pt x="1973" y="1089"/>
                    <a:pt x="1820" y="1089"/>
                  </a:cubicBezTo>
                  <a:cubicBezTo>
                    <a:pt x="1357" y="1089"/>
                    <a:pt x="1073" y="870"/>
                    <a:pt x="715" y="342"/>
                  </a:cubicBezTo>
                  <a:cubicBezTo>
                    <a:pt x="679" y="282"/>
                    <a:pt x="643" y="211"/>
                    <a:pt x="596" y="151"/>
                  </a:cubicBezTo>
                  <a:cubicBezTo>
                    <a:pt x="531" y="62"/>
                    <a:pt x="433" y="0"/>
                    <a:pt x="335" y="0"/>
                  </a:cubicBezTo>
                  <a:close/>
                </a:path>
              </a:pathLst>
            </a:custGeom>
            <a:solidFill>
              <a:schemeClr val="accent1"/>
            </a:solidFill>
            <a:ln>
              <a:noFill/>
            </a:ln>
          </p:spPr>
          <p:txBody>
            <a:bodyPr spcFirstLastPara="1" wrap="square" lIns="121856" tIns="121856" rIns="121856" bIns="121856"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53" name="Google Shape;1453;p39"/>
            <p:cNvSpPr/>
            <p:nvPr/>
          </p:nvSpPr>
          <p:spPr>
            <a:xfrm>
              <a:off x="4419675" y="1964775"/>
              <a:ext cx="18775" cy="18200"/>
            </a:xfrm>
            <a:custGeom>
              <a:avLst/>
              <a:gdLst/>
              <a:ahLst/>
              <a:cxnLst/>
              <a:rect l="l" t="t" r="r" b="b"/>
              <a:pathLst>
                <a:path w="751" h="728" extrusionOk="0">
                  <a:moveTo>
                    <a:pt x="401" y="1"/>
                  </a:moveTo>
                  <a:cubicBezTo>
                    <a:pt x="226" y="1"/>
                    <a:pt x="35" y="185"/>
                    <a:pt x="12" y="370"/>
                  </a:cubicBezTo>
                  <a:cubicBezTo>
                    <a:pt x="0" y="537"/>
                    <a:pt x="179" y="716"/>
                    <a:pt x="345" y="727"/>
                  </a:cubicBezTo>
                  <a:cubicBezTo>
                    <a:pt x="351" y="728"/>
                    <a:pt x="357" y="728"/>
                    <a:pt x="363" y="728"/>
                  </a:cubicBezTo>
                  <a:cubicBezTo>
                    <a:pt x="548" y="728"/>
                    <a:pt x="739" y="543"/>
                    <a:pt x="750" y="370"/>
                  </a:cubicBezTo>
                  <a:cubicBezTo>
                    <a:pt x="750" y="204"/>
                    <a:pt x="584" y="13"/>
                    <a:pt x="417" y="1"/>
                  </a:cubicBezTo>
                  <a:cubicBezTo>
                    <a:pt x="412" y="1"/>
                    <a:pt x="406" y="1"/>
                    <a:pt x="401" y="1"/>
                  </a:cubicBezTo>
                  <a:close/>
                </a:path>
              </a:pathLst>
            </a:custGeom>
            <a:solidFill>
              <a:schemeClr val="accent1"/>
            </a:solidFill>
            <a:ln>
              <a:noFill/>
            </a:ln>
          </p:spPr>
          <p:txBody>
            <a:bodyPr spcFirstLastPara="1" wrap="square" lIns="121856" tIns="121856" rIns="121856" bIns="121856"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54" name="Google Shape;1454;p39"/>
            <p:cNvSpPr/>
            <p:nvPr/>
          </p:nvSpPr>
          <p:spPr>
            <a:xfrm>
              <a:off x="4518775" y="2013550"/>
              <a:ext cx="18200" cy="17350"/>
            </a:xfrm>
            <a:custGeom>
              <a:avLst/>
              <a:gdLst/>
              <a:ahLst/>
              <a:cxnLst/>
              <a:rect l="l" t="t" r="r" b="b"/>
              <a:pathLst>
                <a:path w="728" h="694" extrusionOk="0">
                  <a:moveTo>
                    <a:pt x="374" y="0"/>
                  </a:moveTo>
                  <a:cubicBezTo>
                    <a:pt x="361" y="0"/>
                    <a:pt x="347" y="1"/>
                    <a:pt x="334" y="3"/>
                  </a:cubicBezTo>
                  <a:cubicBezTo>
                    <a:pt x="132" y="27"/>
                    <a:pt x="1" y="217"/>
                    <a:pt x="37" y="443"/>
                  </a:cubicBezTo>
                  <a:cubicBezTo>
                    <a:pt x="72" y="610"/>
                    <a:pt x="168" y="693"/>
                    <a:pt x="346" y="693"/>
                  </a:cubicBezTo>
                  <a:cubicBezTo>
                    <a:pt x="572" y="693"/>
                    <a:pt x="727" y="515"/>
                    <a:pt x="715" y="300"/>
                  </a:cubicBezTo>
                  <a:cubicBezTo>
                    <a:pt x="693" y="135"/>
                    <a:pt x="538" y="0"/>
                    <a:pt x="374" y="0"/>
                  </a:cubicBezTo>
                  <a:close/>
                </a:path>
              </a:pathLst>
            </a:custGeom>
            <a:solidFill>
              <a:schemeClr val="accent1"/>
            </a:solidFill>
            <a:ln>
              <a:noFill/>
            </a:ln>
          </p:spPr>
          <p:txBody>
            <a:bodyPr spcFirstLastPara="1" wrap="square" lIns="121856" tIns="121856" rIns="121856" bIns="121856"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455" name="Google Shape;1455;p39"/>
          <p:cNvGrpSpPr/>
          <p:nvPr/>
        </p:nvGrpSpPr>
        <p:grpSpPr>
          <a:xfrm>
            <a:off x="10379999" y="2359643"/>
            <a:ext cx="468646" cy="457134"/>
            <a:chOff x="1959000" y="1291425"/>
            <a:chExt cx="286025" cy="279000"/>
          </a:xfrm>
        </p:grpSpPr>
        <p:sp>
          <p:nvSpPr>
            <p:cNvPr id="1456" name="Google Shape;1456;p39"/>
            <p:cNvSpPr/>
            <p:nvPr/>
          </p:nvSpPr>
          <p:spPr>
            <a:xfrm>
              <a:off x="1959000" y="1291425"/>
              <a:ext cx="286025" cy="279000"/>
            </a:xfrm>
            <a:custGeom>
              <a:avLst/>
              <a:gdLst/>
              <a:ahLst/>
              <a:cxnLst/>
              <a:rect l="l" t="t" r="r" b="b"/>
              <a:pathLst>
                <a:path w="11441" h="11160" extrusionOk="0">
                  <a:moveTo>
                    <a:pt x="5924" y="1014"/>
                  </a:moveTo>
                  <a:cubicBezTo>
                    <a:pt x="8501" y="1014"/>
                    <a:pt x="10513" y="3281"/>
                    <a:pt x="10142" y="5897"/>
                  </a:cubicBezTo>
                  <a:cubicBezTo>
                    <a:pt x="9845" y="8016"/>
                    <a:pt x="8356" y="9647"/>
                    <a:pt x="6320" y="10052"/>
                  </a:cubicBezTo>
                  <a:cubicBezTo>
                    <a:pt x="6035" y="10112"/>
                    <a:pt x="5737" y="10112"/>
                    <a:pt x="5439" y="10147"/>
                  </a:cubicBezTo>
                  <a:cubicBezTo>
                    <a:pt x="5432" y="10147"/>
                    <a:pt x="5425" y="10147"/>
                    <a:pt x="5418" y="10147"/>
                  </a:cubicBezTo>
                  <a:cubicBezTo>
                    <a:pt x="2821" y="10147"/>
                    <a:pt x="832" y="7973"/>
                    <a:pt x="1094" y="5409"/>
                  </a:cubicBezTo>
                  <a:cubicBezTo>
                    <a:pt x="1332" y="3063"/>
                    <a:pt x="3094" y="1289"/>
                    <a:pt x="5451" y="1039"/>
                  </a:cubicBezTo>
                  <a:cubicBezTo>
                    <a:pt x="5611" y="1022"/>
                    <a:pt x="5768" y="1014"/>
                    <a:pt x="5924" y="1014"/>
                  </a:cubicBezTo>
                  <a:close/>
                  <a:moveTo>
                    <a:pt x="5770" y="0"/>
                  </a:moveTo>
                  <a:cubicBezTo>
                    <a:pt x="2753" y="0"/>
                    <a:pt x="1" y="2577"/>
                    <a:pt x="58" y="5897"/>
                  </a:cubicBezTo>
                  <a:cubicBezTo>
                    <a:pt x="93" y="8838"/>
                    <a:pt x="2439" y="11100"/>
                    <a:pt x="5368" y="11159"/>
                  </a:cubicBezTo>
                  <a:cubicBezTo>
                    <a:pt x="5749" y="11112"/>
                    <a:pt x="6130" y="11088"/>
                    <a:pt x="6499" y="10993"/>
                  </a:cubicBezTo>
                  <a:cubicBezTo>
                    <a:pt x="9011" y="10505"/>
                    <a:pt x="11011" y="8302"/>
                    <a:pt x="11202" y="5849"/>
                  </a:cubicBezTo>
                  <a:cubicBezTo>
                    <a:pt x="11440" y="2754"/>
                    <a:pt x="9285" y="241"/>
                    <a:pt x="6166" y="15"/>
                  </a:cubicBezTo>
                  <a:cubicBezTo>
                    <a:pt x="6033" y="5"/>
                    <a:pt x="5901" y="0"/>
                    <a:pt x="5770" y="0"/>
                  </a:cubicBezTo>
                  <a:close/>
                </a:path>
              </a:pathLst>
            </a:custGeom>
            <a:solidFill>
              <a:schemeClr val="accent1"/>
            </a:solidFill>
            <a:ln>
              <a:noFill/>
            </a:ln>
          </p:spPr>
          <p:txBody>
            <a:bodyPr spcFirstLastPara="1" wrap="square" lIns="121856" tIns="121856" rIns="121856" bIns="121856"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57" name="Google Shape;1457;p39"/>
            <p:cNvSpPr/>
            <p:nvPr/>
          </p:nvSpPr>
          <p:spPr>
            <a:xfrm>
              <a:off x="1979800" y="1316750"/>
              <a:ext cx="242025" cy="228375"/>
            </a:xfrm>
            <a:custGeom>
              <a:avLst/>
              <a:gdLst/>
              <a:ahLst/>
              <a:cxnLst/>
              <a:rect l="l" t="t" r="r" b="b"/>
              <a:pathLst>
                <a:path w="9681" h="9135" extrusionOk="0">
                  <a:moveTo>
                    <a:pt x="5092" y="1"/>
                  </a:moveTo>
                  <a:cubicBezTo>
                    <a:pt x="4936" y="1"/>
                    <a:pt x="4779" y="9"/>
                    <a:pt x="4619" y="26"/>
                  </a:cubicBezTo>
                  <a:cubicBezTo>
                    <a:pt x="2262" y="276"/>
                    <a:pt x="500" y="2050"/>
                    <a:pt x="262" y="4396"/>
                  </a:cubicBezTo>
                  <a:cubicBezTo>
                    <a:pt x="0" y="6960"/>
                    <a:pt x="1989" y="9134"/>
                    <a:pt x="4586" y="9134"/>
                  </a:cubicBezTo>
                  <a:cubicBezTo>
                    <a:pt x="4593" y="9134"/>
                    <a:pt x="4600" y="9134"/>
                    <a:pt x="4607" y="9134"/>
                  </a:cubicBezTo>
                  <a:cubicBezTo>
                    <a:pt x="4905" y="9099"/>
                    <a:pt x="5203" y="9099"/>
                    <a:pt x="5488" y="9039"/>
                  </a:cubicBezTo>
                  <a:cubicBezTo>
                    <a:pt x="7524" y="8634"/>
                    <a:pt x="9013" y="7003"/>
                    <a:pt x="9310" y="4884"/>
                  </a:cubicBezTo>
                  <a:cubicBezTo>
                    <a:pt x="9681" y="2268"/>
                    <a:pt x="7669" y="1"/>
                    <a:pt x="5092" y="1"/>
                  </a:cubicBezTo>
                  <a:close/>
                </a:path>
              </a:pathLst>
            </a:custGeom>
            <a:solidFill>
              <a:srgbClr val="FCC63D"/>
            </a:solidFill>
            <a:ln>
              <a:noFill/>
            </a:ln>
          </p:spPr>
          <p:txBody>
            <a:bodyPr spcFirstLastPara="1" wrap="square" lIns="121856" tIns="121856" rIns="121856" bIns="121856"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58" name="Google Shape;1458;p39"/>
            <p:cNvSpPr/>
            <p:nvPr/>
          </p:nvSpPr>
          <p:spPr>
            <a:xfrm>
              <a:off x="2042875" y="1454000"/>
              <a:ext cx="96025" cy="43500"/>
            </a:xfrm>
            <a:custGeom>
              <a:avLst/>
              <a:gdLst/>
              <a:ahLst/>
              <a:cxnLst/>
              <a:rect l="l" t="t" r="r" b="b"/>
              <a:pathLst>
                <a:path w="3841" h="1740" extrusionOk="0">
                  <a:moveTo>
                    <a:pt x="3404" y="0"/>
                  </a:moveTo>
                  <a:cubicBezTo>
                    <a:pt x="3345" y="0"/>
                    <a:pt x="3281" y="12"/>
                    <a:pt x="3215" y="37"/>
                  </a:cubicBezTo>
                  <a:cubicBezTo>
                    <a:pt x="3037" y="120"/>
                    <a:pt x="2894" y="239"/>
                    <a:pt x="2739" y="358"/>
                  </a:cubicBezTo>
                  <a:cubicBezTo>
                    <a:pt x="2464" y="577"/>
                    <a:pt x="2185" y="688"/>
                    <a:pt x="1902" y="688"/>
                  </a:cubicBezTo>
                  <a:cubicBezTo>
                    <a:pt x="1648" y="688"/>
                    <a:pt x="1391" y="598"/>
                    <a:pt x="1132" y="418"/>
                  </a:cubicBezTo>
                  <a:cubicBezTo>
                    <a:pt x="1013" y="323"/>
                    <a:pt x="894" y="215"/>
                    <a:pt x="775" y="144"/>
                  </a:cubicBezTo>
                  <a:cubicBezTo>
                    <a:pt x="666" y="76"/>
                    <a:pt x="549" y="19"/>
                    <a:pt x="433" y="19"/>
                  </a:cubicBezTo>
                  <a:cubicBezTo>
                    <a:pt x="346" y="19"/>
                    <a:pt x="261" y="51"/>
                    <a:pt x="179" y="132"/>
                  </a:cubicBezTo>
                  <a:cubicBezTo>
                    <a:pt x="1" y="311"/>
                    <a:pt x="1" y="537"/>
                    <a:pt x="120" y="739"/>
                  </a:cubicBezTo>
                  <a:cubicBezTo>
                    <a:pt x="227" y="894"/>
                    <a:pt x="346" y="1049"/>
                    <a:pt x="477" y="1168"/>
                  </a:cubicBezTo>
                  <a:cubicBezTo>
                    <a:pt x="882" y="1525"/>
                    <a:pt x="1358" y="1692"/>
                    <a:pt x="1965" y="1739"/>
                  </a:cubicBezTo>
                  <a:cubicBezTo>
                    <a:pt x="2537" y="1704"/>
                    <a:pt x="3096" y="1513"/>
                    <a:pt x="3513" y="1013"/>
                  </a:cubicBezTo>
                  <a:cubicBezTo>
                    <a:pt x="3632" y="858"/>
                    <a:pt x="3716" y="680"/>
                    <a:pt x="3763" y="501"/>
                  </a:cubicBezTo>
                  <a:cubicBezTo>
                    <a:pt x="3840" y="212"/>
                    <a:pt x="3659" y="0"/>
                    <a:pt x="3404" y="0"/>
                  </a:cubicBezTo>
                  <a:close/>
                </a:path>
              </a:pathLst>
            </a:custGeom>
            <a:solidFill>
              <a:schemeClr val="accent1"/>
            </a:solidFill>
            <a:ln>
              <a:noFill/>
            </a:ln>
          </p:spPr>
          <p:txBody>
            <a:bodyPr spcFirstLastPara="1" wrap="square" lIns="121856" tIns="121856" rIns="121856" bIns="121856"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59" name="Google Shape;1459;p39"/>
            <p:cNvSpPr/>
            <p:nvPr/>
          </p:nvSpPr>
          <p:spPr>
            <a:xfrm>
              <a:off x="2140800" y="1387925"/>
              <a:ext cx="24450" cy="25950"/>
            </a:xfrm>
            <a:custGeom>
              <a:avLst/>
              <a:gdLst/>
              <a:ahLst/>
              <a:cxnLst/>
              <a:rect l="l" t="t" r="r" b="b"/>
              <a:pathLst>
                <a:path w="978" h="1038" extrusionOk="0">
                  <a:moveTo>
                    <a:pt x="471" y="0"/>
                  </a:moveTo>
                  <a:cubicBezTo>
                    <a:pt x="228" y="0"/>
                    <a:pt x="1" y="234"/>
                    <a:pt x="1" y="513"/>
                  </a:cubicBezTo>
                  <a:cubicBezTo>
                    <a:pt x="1" y="775"/>
                    <a:pt x="227" y="1013"/>
                    <a:pt x="477" y="1037"/>
                  </a:cubicBezTo>
                  <a:cubicBezTo>
                    <a:pt x="483" y="1037"/>
                    <a:pt x="489" y="1037"/>
                    <a:pt x="495" y="1037"/>
                  </a:cubicBezTo>
                  <a:cubicBezTo>
                    <a:pt x="750" y="1037"/>
                    <a:pt x="977" y="792"/>
                    <a:pt x="977" y="525"/>
                  </a:cubicBezTo>
                  <a:cubicBezTo>
                    <a:pt x="977" y="275"/>
                    <a:pt x="739" y="25"/>
                    <a:pt x="489" y="1"/>
                  </a:cubicBezTo>
                  <a:cubicBezTo>
                    <a:pt x="483" y="1"/>
                    <a:pt x="477" y="0"/>
                    <a:pt x="471" y="0"/>
                  </a:cubicBezTo>
                  <a:close/>
                </a:path>
              </a:pathLst>
            </a:custGeom>
            <a:solidFill>
              <a:schemeClr val="accent1"/>
            </a:solidFill>
            <a:ln>
              <a:noFill/>
            </a:ln>
          </p:spPr>
          <p:txBody>
            <a:bodyPr spcFirstLastPara="1" wrap="square" lIns="121856" tIns="121856" rIns="121856" bIns="121856"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60" name="Google Shape;1460;p39"/>
            <p:cNvSpPr/>
            <p:nvPr/>
          </p:nvSpPr>
          <p:spPr>
            <a:xfrm>
              <a:off x="2035150" y="1384650"/>
              <a:ext cx="22350" cy="22650"/>
            </a:xfrm>
            <a:custGeom>
              <a:avLst/>
              <a:gdLst/>
              <a:ahLst/>
              <a:cxnLst/>
              <a:rect l="l" t="t" r="r" b="b"/>
              <a:pathLst>
                <a:path w="894" h="906" extrusionOk="0">
                  <a:moveTo>
                    <a:pt x="441" y="1"/>
                  </a:moveTo>
                  <a:cubicBezTo>
                    <a:pt x="203" y="1"/>
                    <a:pt x="0" y="191"/>
                    <a:pt x="0" y="441"/>
                  </a:cubicBezTo>
                  <a:cubicBezTo>
                    <a:pt x="0" y="680"/>
                    <a:pt x="203" y="906"/>
                    <a:pt x="441" y="906"/>
                  </a:cubicBezTo>
                  <a:cubicBezTo>
                    <a:pt x="667" y="906"/>
                    <a:pt x="893" y="703"/>
                    <a:pt x="893" y="465"/>
                  </a:cubicBezTo>
                  <a:cubicBezTo>
                    <a:pt x="893" y="227"/>
                    <a:pt x="679" y="13"/>
                    <a:pt x="441" y="1"/>
                  </a:cubicBezTo>
                  <a:close/>
                </a:path>
              </a:pathLst>
            </a:custGeom>
            <a:solidFill>
              <a:schemeClr val="accent1"/>
            </a:solidFill>
            <a:ln>
              <a:noFill/>
            </a:ln>
          </p:spPr>
          <p:txBody>
            <a:bodyPr spcFirstLastPara="1" wrap="square" lIns="121856" tIns="121856" rIns="121856" bIns="121856"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461" name="Google Shape;1461;p39"/>
          <p:cNvGrpSpPr/>
          <p:nvPr/>
        </p:nvGrpSpPr>
        <p:grpSpPr>
          <a:xfrm>
            <a:off x="10155258" y="3834378"/>
            <a:ext cx="1310750" cy="827508"/>
            <a:chOff x="6096075" y="734650"/>
            <a:chExt cx="709025" cy="447625"/>
          </a:xfrm>
        </p:grpSpPr>
        <p:sp>
          <p:nvSpPr>
            <p:cNvPr id="1462" name="Google Shape;1462;p39"/>
            <p:cNvSpPr/>
            <p:nvPr/>
          </p:nvSpPr>
          <p:spPr>
            <a:xfrm>
              <a:off x="6107675" y="747100"/>
              <a:ext cx="697425" cy="423575"/>
            </a:xfrm>
            <a:custGeom>
              <a:avLst/>
              <a:gdLst/>
              <a:ahLst/>
              <a:cxnLst/>
              <a:rect l="l" t="t" r="r" b="b"/>
              <a:pathLst>
                <a:path w="27897" h="16943" extrusionOk="0">
                  <a:moveTo>
                    <a:pt x="14333" y="1"/>
                  </a:moveTo>
                  <a:cubicBezTo>
                    <a:pt x="14082" y="1"/>
                    <a:pt x="13829" y="12"/>
                    <a:pt x="13574" y="36"/>
                  </a:cubicBezTo>
                  <a:cubicBezTo>
                    <a:pt x="12085" y="190"/>
                    <a:pt x="10776" y="726"/>
                    <a:pt x="9740" y="1845"/>
                  </a:cubicBezTo>
                  <a:cubicBezTo>
                    <a:pt x="9168" y="2452"/>
                    <a:pt x="8656" y="3072"/>
                    <a:pt x="8299" y="3845"/>
                  </a:cubicBezTo>
                  <a:cubicBezTo>
                    <a:pt x="8169" y="4112"/>
                    <a:pt x="8071" y="4229"/>
                    <a:pt x="7936" y="4229"/>
                  </a:cubicBezTo>
                  <a:cubicBezTo>
                    <a:pt x="7836" y="4229"/>
                    <a:pt x="7717" y="4165"/>
                    <a:pt x="7549" y="4048"/>
                  </a:cubicBezTo>
                  <a:cubicBezTo>
                    <a:pt x="7263" y="3834"/>
                    <a:pt x="6966" y="3595"/>
                    <a:pt x="6644" y="3476"/>
                  </a:cubicBezTo>
                  <a:cubicBezTo>
                    <a:pt x="5969" y="3222"/>
                    <a:pt x="5305" y="3093"/>
                    <a:pt x="4658" y="3093"/>
                  </a:cubicBezTo>
                  <a:cubicBezTo>
                    <a:pt x="3605" y="3093"/>
                    <a:pt x="2595" y="3435"/>
                    <a:pt x="1644" y="4143"/>
                  </a:cubicBezTo>
                  <a:cubicBezTo>
                    <a:pt x="524" y="4965"/>
                    <a:pt x="1" y="6131"/>
                    <a:pt x="60" y="7513"/>
                  </a:cubicBezTo>
                  <a:cubicBezTo>
                    <a:pt x="120" y="9108"/>
                    <a:pt x="917" y="10025"/>
                    <a:pt x="2417" y="10334"/>
                  </a:cubicBezTo>
                  <a:cubicBezTo>
                    <a:pt x="3453" y="10513"/>
                    <a:pt x="3453" y="10537"/>
                    <a:pt x="3441" y="11680"/>
                  </a:cubicBezTo>
                  <a:cubicBezTo>
                    <a:pt x="3418" y="12478"/>
                    <a:pt x="3560" y="13299"/>
                    <a:pt x="3894" y="14061"/>
                  </a:cubicBezTo>
                  <a:cubicBezTo>
                    <a:pt x="4489" y="15430"/>
                    <a:pt x="5418" y="16454"/>
                    <a:pt x="6942" y="16799"/>
                  </a:cubicBezTo>
                  <a:cubicBezTo>
                    <a:pt x="7369" y="16892"/>
                    <a:pt x="7791" y="16942"/>
                    <a:pt x="8203" y="16942"/>
                  </a:cubicBezTo>
                  <a:cubicBezTo>
                    <a:pt x="9168" y="16942"/>
                    <a:pt x="10084" y="16668"/>
                    <a:pt x="10919" y="16026"/>
                  </a:cubicBezTo>
                  <a:cubicBezTo>
                    <a:pt x="11097" y="15871"/>
                    <a:pt x="11288" y="15740"/>
                    <a:pt x="11466" y="15597"/>
                  </a:cubicBezTo>
                  <a:cubicBezTo>
                    <a:pt x="11647" y="15460"/>
                    <a:pt x="11752" y="15388"/>
                    <a:pt x="11858" y="15388"/>
                  </a:cubicBezTo>
                  <a:cubicBezTo>
                    <a:pt x="11954" y="15388"/>
                    <a:pt x="12051" y="15448"/>
                    <a:pt x="12204" y="15573"/>
                  </a:cubicBezTo>
                  <a:cubicBezTo>
                    <a:pt x="12669" y="15930"/>
                    <a:pt x="13181" y="16168"/>
                    <a:pt x="13728" y="16335"/>
                  </a:cubicBezTo>
                  <a:cubicBezTo>
                    <a:pt x="14328" y="16517"/>
                    <a:pt x="14933" y="16593"/>
                    <a:pt x="15540" y="16593"/>
                  </a:cubicBezTo>
                  <a:cubicBezTo>
                    <a:pt x="15884" y="16593"/>
                    <a:pt x="16229" y="16569"/>
                    <a:pt x="16574" y="16526"/>
                  </a:cubicBezTo>
                  <a:cubicBezTo>
                    <a:pt x="18193" y="16311"/>
                    <a:pt x="19396" y="15478"/>
                    <a:pt x="20086" y="13942"/>
                  </a:cubicBezTo>
                  <a:cubicBezTo>
                    <a:pt x="20170" y="13751"/>
                    <a:pt x="20241" y="13549"/>
                    <a:pt x="20336" y="13370"/>
                  </a:cubicBezTo>
                  <a:cubicBezTo>
                    <a:pt x="20534" y="12966"/>
                    <a:pt x="20664" y="12833"/>
                    <a:pt x="20961" y="12833"/>
                  </a:cubicBezTo>
                  <a:cubicBezTo>
                    <a:pt x="21058" y="12833"/>
                    <a:pt x="21173" y="12847"/>
                    <a:pt x="21313" y="12870"/>
                  </a:cubicBezTo>
                  <a:cubicBezTo>
                    <a:pt x="21456" y="12882"/>
                    <a:pt x="21575" y="12930"/>
                    <a:pt x="21694" y="12954"/>
                  </a:cubicBezTo>
                  <a:cubicBezTo>
                    <a:pt x="21983" y="13001"/>
                    <a:pt x="22267" y="13024"/>
                    <a:pt x="22546" y="13024"/>
                  </a:cubicBezTo>
                  <a:cubicBezTo>
                    <a:pt x="23474" y="13024"/>
                    <a:pt x="24349" y="12767"/>
                    <a:pt x="25182" y="12263"/>
                  </a:cubicBezTo>
                  <a:cubicBezTo>
                    <a:pt x="27075" y="11108"/>
                    <a:pt x="27897" y="8013"/>
                    <a:pt x="25944" y="6155"/>
                  </a:cubicBezTo>
                  <a:cubicBezTo>
                    <a:pt x="25018" y="5283"/>
                    <a:pt x="23981" y="4651"/>
                    <a:pt x="22707" y="4651"/>
                  </a:cubicBezTo>
                  <a:cubicBezTo>
                    <a:pt x="22590" y="4651"/>
                    <a:pt x="22470" y="4656"/>
                    <a:pt x="22349" y="4667"/>
                  </a:cubicBezTo>
                  <a:cubicBezTo>
                    <a:pt x="22279" y="4674"/>
                    <a:pt x="22214" y="4678"/>
                    <a:pt x="22152" y="4678"/>
                  </a:cubicBezTo>
                  <a:cubicBezTo>
                    <a:pt x="21700" y="4678"/>
                    <a:pt x="21427" y="4482"/>
                    <a:pt x="21217" y="4000"/>
                  </a:cubicBezTo>
                  <a:cubicBezTo>
                    <a:pt x="20622" y="2691"/>
                    <a:pt x="19646" y="1702"/>
                    <a:pt x="18372" y="1036"/>
                  </a:cubicBezTo>
                  <a:cubicBezTo>
                    <a:pt x="17097" y="368"/>
                    <a:pt x="15753" y="1"/>
                    <a:pt x="14333" y="1"/>
                  </a:cubicBezTo>
                  <a:close/>
                </a:path>
              </a:pathLst>
            </a:custGeom>
            <a:solidFill>
              <a:srgbClr val="FFFFFF"/>
            </a:solidFill>
            <a:ln>
              <a:noFill/>
            </a:ln>
          </p:spPr>
          <p:txBody>
            <a:bodyPr spcFirstLastPara="1" wrap="square" lIns="121856" tIns="121856" rIns="121856" bIns="121856"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63" name="Google Shape;1463;p39"/>
            <p:cNvSpPr/>
            <p:nvPr/>
          </p:nvSpPr>
          <p:spPr>
            <a:xfrm>
              <a:off x="6096075" y="734650"/>
              <a:ext cx="703075" cy="447625"/>
            </a:xfrm>
            <a:custGeom>
              <a:avLst/>
              <a:gdLst/>
              <a:ahLst/>
              <a:cxnLst/>
              <a:rect l="l" t="t" r="r" b="b"/>
              <a:pathLst>
                <a:path w="28123" h="17905" extrusionOk="0">
                  <a:moveTo>
                    <a:pt x="14866" y="931"/>
                  </a:moveTo>
                  <a:cubicBezTo>
                    <a:pt x="16123" y="931"/>
                    <a:pt x="17387" y="1262"/>
                    <a:pt x="18610" y="1903"/>
                  </a:cubicBezTo>
                  <a:cubicBezTo>
                    <a:pt x="19836" y="2558"/>
                    <a:pt x="20705" y="3486"/>
                    <a:pt x="21241" y="4665"/>
                  </a:cubicBezTo>
                  <a:cubicBezTo>
                    <a:pt x="21542" y="5300"/>
                    <a:pt x="21980" y="5604"/>
                    <a:pt x="22632" y="5604"/>
                  </a:cubicBezTo>
                  <a:cubicBezTo>
                    <a:pt x="22702" y="5604"/>
                    <a:pt x="22774" y="5601"/>
                    <a:pt x="22848" y="5594"/>
                  </a:cubicBezTo>
                  <a:cubicBezTo>
                    <a:pt x="22973" y="5581"/>
                    <a:pt x="23096" y="5574"/>
                    <a:pt x="23217" y="5574"/>
                  </a:cubicBezTo>
                  <a:cubicBezTo>
                    <a:pt x="24218" y="5574"/>
                    <a:pt x="25111" y="6016"/>
                    <a:pt x="26099" y="6951"/>
                  </a:cubicBezTo>
                  <a:cubicBezTo>
                    <a:pt x="26825" y="7653"/>
                    <a:pt x="27158" y="8582"/>
                    <a:pt x="27051" y="9630"/>
                  </a:cubicBezTo>
                  <a:cubicBezTo>
                    <a:pt x="26932" y="10761"/>
                    <a:pt x="26301" y="11785"/>
                    <a:pt x="25420" y="12321"/>
                  </a:cubicBezTo>
                  <a:cubicBezTo>
                    <a:pt x="24661" y="12796"/>
                    <a:pt x="23867" y="13026"/>
                    <a:pt x="23021" y="13026"/>
                  </a:cubicBezTo>
                  <a:cubicBezTo>
                    <a:pt x="22766" y="13026"/>
                    <a:pt x="22506" y="13005"/>
                    <a:pt x="22241" y="12964"/>
                  </a:cubicBezTo>
                  <a:cubicBezTo>
                    <a:pt x="22193" y="12964"/>
                    <a:pt x="22134" y="12952"/>
                    <a:pt x="22086" y="12940"/>
                  </a:cubicBezTo>
                  <a:lnTo>
                    <a:pt x="21872" y="12892"/>
                  </a:lnTo>
                  <a:cubicBezTo>
                    <a:pt x="21720" y="12869"/>
                    <a:pt x="21584" y="12856"/>
                    <a:pt x="21462" y="12856"/>
                  </a:cubicBezTo>
                  <a:cubicBezTo>
                    <a:pt x="20962" y="12856"/>
                    <a:pt x="20683" y="13071"/>
                    <a:pt x="20396" y="13654"/>
                  </a:cubicBezTo>
                  <a:cubicBezTo>
                    <a:pt x="20324" y="13797"/>
                    <a:pt x="20265" y="13928"/>
                    <a:pt x="20205" y="14083"/>
                  </a:cubicBezTo>
                  <a:lnTo>
                    <a:pt x="20122" y="14249"/>
                  </a:lnTo>
                  <a:cubicBezTo>
                    <a:pt x="19526" y="15595"/>
                    <a:pt x="18502" y="16357"/>
                    <a:pt x="16990" y="16559"/>
                  </a:cubicBezTo>
                  <a:cubicBezTo>
                    <a:pt x="16664" y="16605"/>
                    <a:pt x="16342" y="16627"/>
                    <a:pt x="16028" y="16627"/>
                  </a:cubicBezTo>
                  <a:cubicBezTo>
                    <a:pt x="15438" y="16627"/>
                    <a:pt x="14871" y="16548"/>
                    <a:pt x="14335" y="16393"/>
                  </a:cubicBezTo>
                  <a:cubicBezTo>
                    <a:pt x="13811" y="16226"/>
                    <a:pt x="13359" y="16000"/>
                    <a:pt x="12966" y="15702"/>
                  </a:cubicBezTo>
                  <a:cubicBezTo>
                    <a:pt x="12715" y="15507"/>
                    <a:pt x="12513" y="15421"/>
                    <a:pt x="12322" y="15421"/>
                  </a:cubicBezTo>
                  <a:cubicBezTo>
                    <a:pt x="12106" y="15421"/>
                    <a:pt x="11903" y="15531"/>
                    <a:pt x="11656" y="15714"/>
                  </a:cubicBezTo>
                  <a:lnTo>
                    <a:pt x="11299" y="15988"/>
                  </a:lnTo>
                  <a:lnTo>
                    <a:pt x="11097" y="16154"/>
                  </a:lnTo>
                  <a:cubicBezTo>
                    <a:pt x="10381" y="16702"/>
                    <a:pt x="9587" y="16969"/>
                    <a:pt x="8683" y="16969"/>
                  </a:cubicBezTo>
                  <a:cubicBezTo>
                    <a:pt x="8309" y="16969"/>
                    <a:pt x="7916" y="16924"/>
                    <a:pt x="7501" y="16833"/>
                  </a:cubicBezTo>
                  <a:cubicBezTo>
                    <a:pt x="6287" y="16547"/>
                    <a:pt x="5394" y="15750"/>
                    <a:pt x="4786" y="14369"/>
                  </a:cubicBezTo>
                  <a:cubicBezTo>
                    <a:pt x="4489" y="13678"/>
                    <a:pt x="4334" y="12916"/>
                    <a:pt x="4370" y="12190"/>
                  </a:cubicBezTo>
                  <a:lnTo>
                    <a:pt x="4370" y="12178"/>
                  </a:lnTo>
                  <a:cubicBezTo>
                    <a:pt x="4382" y="10809"/>
                    <a:pt x="4227" y="10594"/>
                    <a:pt x="2965" y="10344"/>
                  </a:cubicBezTo>
                  <a:cubicBezTo>
                    <a:pt x="1667" y="10082"/>
                    <a:pt x="1048" y="9320"/>
                    <a:pt x="988" y="7951"/>
                  </a:cubicBezTo>
                  <a:cubicBezTo>
                    <a:pt x="941" y="6701"/>
                    <a:pt x="1405" y="5701"/>
                    <a:pt x="2381" y="4975"/>
                  </a:cubicBezTo>
                  <a:cubicBezTo>
                    <a:pt x="3251" y="4332"/>
                    <a:pt x="4155" y="4022"/>
                    <a:pt x="5132" y="4022"/>
                  </a:cubicBezTo>
                  <a:cubicBezTo>
                    <a:pt x="5703" y="4022"/>
                    <a:pt x="6322" y="4141"/>
                    <a:pt x="6930" y="4367"/>
                  </a:cubicBezTo>
                  <a:cubicBezTo>
                    <a:pt x="7156" y="4439"/>
                    <a:pt x="7370" y="4605"/>
                    <a:pt x="7608" y="4784"/>
                  </a:cubicBezTo>
                  <a:lnTo>
                    <a:pt x="7727" y="4867"/>
                  </a:lnTo>
                  <a:cubicBezTo>
                    <a:pt x="7869" y="4979"/>
                    <a:pt x="8114" y="5159"/>
                    <a:pt x="8404" y="5159"/>
                  </a:cubicBezTo>
                  <a:cubicBezTo>
                    <a:pt x="8455" y="5159"/>
                    <a:pt x="8507" y="5154"/>
                    <a:pt x="8561" y="5141"/>
                  </a:cubicBezTo>
                  <a:cubicBezTo>
                    <a:pt x="8870" y="5046"/>
                    <a:pt x="9037" y="4772"/>
                    <a:pt x="9168" y="4498"/>
                  </a:cubicBezTo>
                  <a:cubicBezTo>
                    <a:pt x="9513" y="3748"/>
                    <a:pt x="10049" y="3129"/>
                    <a:pt x="10525" y="2617"/>
                  </a:cubicBezTo>
                  <a:cubicBezTo>
                    <a:pt x="11430" y="1653"/>
                    <a:pt x="12597" y="1117"/>
                    <a:pt x="14085" y="974"/>
                  </a:cubicBezTo>
                  <a:cubicBezTo>
                    <a:pt x="14345" y="945"/>
                    <a:pt x="14606" y="931"/>
                    <a:pt x="14866" y="931"/>
                  </a:cubicBezTo>
                  <a:close/>
                  <a:moveTo>
                    <a:pt x="14849" y="1"/>
                  </a:moveTo>
                  <a:cubicBezTo>
                    <a:pt x="14563" y="1"/>
                    <a:pt x="14277" y="15"/>
                    <a:pt x="13990" y="45"/>
                  </a:cubicBezTo>
                  <a:cubicBezTo>
                    <a:pt x="12287" y="224"/>
                    <a:pt x="10930" y="855"/>
                    <a:pt x="9859" y="1998"/>
                  </a:cubicBezTo>
                  <a:cubicBezTo>
                    <a:pt x="9335" y="2558"/>
                    <a:pt x="8739" y="3260"/>
                    <a:pt x="8335" y="4129"/>
                  </a:cubicBezTo>
                  <a:cubicBezTo>
                    <a:pt x="8335" y="4129"/>
                    <a:pt x="8323" y="4141"/>
                    <a:pt x="8323" y="4153"/>
                  </a:cubicBezTo>
                  <a:cubicBezTo>
                    <a:pt x="8323" y="4141"/>
                    <a:pt x="8311" y="4141"/>
                    <a:pt x="8299" y="4129"/>
                  </a:cubicBezTo>
                  <a:lnTo>
                    <a:pt x="8180" y="4034"/>
                  </a:lnTo>
                  <a:cubicBezTo>
                    <a:pt x="7906" y="3843"/>
                    <a:pt x="7608" y="3617"/>
                    <a:pt x="7275" y="3486"/>
                  </a:cubicBezTo>
                  <a:cubicBezTo>
                    <a:pt x="6554" y="3215"/>
                    <a:pt x="5840" y="3080"/>
                    <a:pt x="5143" y="3080"/>
                  </a:cubicBezTo>
                  <a:cubicBezTo>
                    <a:pt x="3975" y="3080"/>
                    <a:pt x="2855" y="3459"/>
                    <a:pt x="1834" y="4213"/>
                  </a:cubicBezTo>
                  <a:cubicBezTo>
                    <a:pt x="619" y="5117"/>
                    <a:pt x="0" y="6427"/>
                    <a:pt x="72" y="7975"/>
                  </a:cubicBezTo>
                  <a:cubicBezTo>
                    <a:pt x="143" y="9761"/>
                    <a:pt x="1084" y="10892"/>
                    <a:pt x="2786" y="11249"/>
                  </a:cubicBezTo>
                  <a:cubicBezTo>
                    <a:pt x="3060" y="11297"/>
                    <a:pt x="3370" y="11368"/>
                    <a:pt x="3417" y="11404"/>
                  </a:cubicBezTo>
                  <a:cubicBezTo>
                    <a:pt x="3441" y="11487"/>
                    <a:pt x="3441" y="11844"/>
                    <a:pt x="3441" y="12166"/>
                  </a:cubicBezTo>
                  <a:cubicBezTo>
                    <a:pt x="3417" y="13023"/>
                    <a:pt x="3572" y="13916"/>
                    <a:pt x="3941" y="14738"/>
                  </a:cubicBezTo>
                  <a:cubicBezTo>
                    <a:pt x="4656" y="16393"/>
                    <a:pt x="5799" y="17405"/>
                    <a:pt x="7311" y="17738"/>
                  </a:cubicBezTo>
                  <a:cubicBezTo>
                    <a:pt x="7787" y="17845"/>
                    <a:pt x="8251" y="17905"/>
                    <a:pt x="8680" y="17905"/>
                  </a:cubicBezTo>
                  <a:cubicBezTo>
                    <a:pt x="9799" y="17905"/>
                    <a:pt x="10799" y="17559"/>
                    <a:pt x="11680" y="16845"/>
                  </a:cubicBezTo>
                  <a:lnTo>
                    <a:pt x="11883" y="16690"/>
                  </a:lnTo>
                  <a:cubicBezTo>
                    <a:pt x="12002" y="16595"/>
                    <a:pt x="12109" y="16500"/>
                    <a:pt x="12228" y="16416"/>
                  </a:cubicBezTo>
                  <a:cubicBezTo>
                    <a:pt x="12276" y="16393"/>
                    <a:pt x="12299" y="16357"/>
                    <a:pt x="12335" y="16345"/>
                  </a:cubicBezTo>
                  <a:cubicBezTo>
                    <a:pt x="12347" y="16357"/>
                    <a:pt x="12371" y="16369"/>
                    <a:pt x="12406" y="16404"/>
                  </a:cubicBezTo>
                  <a:cubicBezTo>
                    <a:pt x="12895" y="16774"/>
                    <a:pt x="13430" y="17036"/>
                    <a:pt x="14073" y="17238"/>
                  </a:cubicBezTo>
                  <a:cubicBezTo>
                    <a:pt x="14689" y="17425"/>
                    <a:pt x="15341" y="17520"/>
                    <a:pt x="16018" y="17520"/>
                  </a:cubicBezTo>
                  <a:cubicBezTo>
                    <a:pt x="16375" y="17520"/>
                    <a:pt x="16739" y="17494"/>
                    <a:pt x="17109" y="17440"/>
                  </a:cubicBezTo>
                  <a:cubicBezTo>
                    <a:pt x="18943" y="17202"/>
                    <a:pt x="20253" y="16238"/>
                    <a:pt x="20979" y="14583"/>
                  </a:cubicBezTo>
                  <a:lnTo>
                    <a:pt x="21050" y="14428"/>
                  </a:lnTo>
                  <a:cubicBezTo>
                    <a:pt x="21098" y="14309"/>
                    <a:pt x="21158" y="14166"/>
                    <a:pt x="21217" y="14047"/>
                  </a:cubicBezTo>
                  <a:cubicBezTo>
                    <a:pt x="21324" y="13833"/>
                    <a:pt x="21384" y="13773"/>
                    <a:pt x="21384" y="13773"/>
                  </a:cubicBezTo>
                  <a:cubicBezTo>
                    <a:pt x="21396" y="13773"/>
                    <a:pt x="21417" y="13767"/>
                    <a:pt x="21464" y="13767"/>
                  </a:cubicBezTo>
                  <a:cubicBezTo>
                    <a:pt x="21512" y="13767"/>
                    <a:pt x="21586" y="13773"/>
                    <a:pt x="21705" y="13797"/>
                  </a:cubicBezTo>
                  <a:cubicBezTo>
                    <a:pt x="21765" y="13797"/>
                    <a:pt x="21812" y="13809"/>
                    <a:pt x="21860" y="13821"/>
                  </a:cubicBezTo>
                  <a:cubicBezTo>
                    <a:pt x="21931" y="13845"/>
                    <a:pt x="22015" y="13857"/>
                    <a:pt x="22098" y="13868"/>
                  </a:cubicBezTo>
                  <a:cubicBezTo>
                    <a:pt x="22409" y="13918"/>
                    <a:pt x="22716" y="13943"/>
                    <a:pt x="23019" y="13943"/>
                  </a:cubicBezTo>
                  <a:cubicBezTo>
                    <a:pt x="24031" y="13943"/>
                    <a:pt x="24999" y="13668"/>
                    <a:pt x="25896" y="13118"/>
                  </a:cubicBezTo>
                  <a:cubicBezTo>
                    <a:pt x="27015" y="12428"/>
                    <a:pt x="27825" y="11130"/>
                    <a:pt x="27968" y="9737"/>
                  </a:cubicBezTo>
                  <a:cubicBezTo>
                    <a:pt x="28123" y="8415"/>
                    <a:pt x="27670" y="7177"/>
                    <a:pt x="26742" y="6284"/>
                  </a:cubicBezTo>
                  <a:cubicBezTo>
                    <a:pt x="25577" y="5173"/>
                    <a:pt x="24442" y="4657"/>
                    <a:pt x="23197" y="4657"/>
                  </a:cubicBezTo>
                  <a:cubicBezTo>
                    <a:pt x="23055" y="4657"/>
                    <a:pt x="22911" y="4663"/>
                    <a:pt x="22765" y="4677"/>
                  </a:cubicBezTo>
                  <a:cubicBezTo>
                    <a:pt x="22714" y="4680"/>
                    <a:pt x="22668" y="4683"/>
                    <a:pt x="22625" y="4683"/>
                  </a:cubicBezTo>
                  <a:cubicBezTo>
                    <a:pt x="22374" y="4683"/>
                    <a:pt x="22242" y="4607"/>
                    <a:pt x="22110" y="4272"/>
                  </a:cubicBezTo>
                  <a:cubicBezTo>
                    <a:pt x="21503" y="2903"/>
                    <a:pt x="20467" y="1831"/>
                    <a:pt x="19050" y="1093"/>
                  </a:cubicBezTo>
                  <a:cubicBezTo>
                    <a:pt x="17682" y="369"/>
                    <a:pt x="16272" y="1"/>
                    <a:pt x="14849" y="1"/>
                  </a:cubicBezTo>
                  <a:close/>
                </a:path>
              </a:pathLst>
            </a:custGeom>
            <a:solidFill>
              <a:schemeClr val="accent1"/>
            </a:solidFill>
            <a:ln>
              <a:noFill/>
            </a:ln>
          </p:spPr>
          <p:txBody>
            <a:bodyPr spcFirstLastPara="1" wrap="square" lIns="121856" tIns="121856" rIns="121856" bIns="121856"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64" name="Google Shape;1464;p39"/>
            <p:cNvSpPr/>
            <p:nvPr/>
          </p:nvSpPr>
          <p:spPr>
            <a:xfrm>
              <a:off x="6357700" y="1003450"/>
              <a:ext cx="136650" cy="47850"/>
            </a:xfrm>
            <a:custGeom>
              <a:avLst/>
              <a:gdLst/>
              <a:ahLst/>
              <a:cxnLst/>
              <a:rect l="l" t="t" r="r" b="b"/>
              <a:pathLst>
                <a:path w="5466" h="1914" extrusionOk="0">
                  <a:moveTo>
                    <a:pt x="421" y="0"/>
                  </a:moveTo>
                  <a:cubicBezTo>
                    <a:pt x="354" y="0"/>
                    <a:pt x="292" y="24"/>
                    <a:pt x="227" y="68"/>
                  </a:cubicBezTo>
                  <a:cubicBezTo>
                    <a:pt x="1" y="235"/>
                    <a:pt x="36" y="521"/>
                    <a:pt x="334" y="854"/>
                  </a:cubicBezTo>
                  <a:cubicBezTo>
                    <a:pt x="953" y="1604"/>
                    <a:pt x="1811" y="1854"/>
                    <a:pt x="2644" y="1914"/>
                  </a:cubicBezTo>
                  <a:cubicBezTo>
                    <a:pt x="3561" y="1902"/>
                    <a:pt x="4430" y="1569"/>
                    <a:pt x="5001" y="1021"/>
                  </a:cubicBezTo>
                  <a:cubicBezTo>
                    <a:pt x="5168" y="878"/>
                    <a:pt x="5299" y="700"/>
                    <a:pt x="5406" y="497"/>
                  </a:cubicBezTo>
                  <a:cubicBezTo>
                    <a:pt x="5466" y="402"/>
                    <a:pt x="5454" y="199"/>
                    <a:pt x="5382" y="128"/>
                  </a:cubicBezTo>
                  <a:cubicBezTo>
                    <a:pt x="5322" y="77"/>
                    <a:pt x="5207" y="37"/>
                    <a:pt x="5106" y="37"/>
                  </a:cubicBezTo>
                  <a:cubicBezTo>
                    <a:pt x="5068" y="37"/>
                    <a:pt x="5031" y="43"/>
                    <a:pt x="5001" y="57"/>
                  </a:cubicBezTo>
                  <a:cubicBezTo>
                    <a:pt x="4799" y="128"/>
                    <a:pt x="4632" y="283"/>
                    <a:pt x="4454" y="414"/>
                  </a:cubicBezTo>
                  <a:cubicBezTo>
                    <a:pt x="3885" y="846"/>
                    <a:pt x="3313" y="1061"/>
                    <a:pt x="2749" y="1061"/>
                  </a:cubicBezTo>
                  <a:cubicBezTo>
                    <a:pt x="2133" y="1061"/>
                    <a:pt x="1526" y="804"/>
                    <a:pt x="941" y="295"/>
                  </a:cubicBezTo>
                  <a:cubicBezTo>
                    <a:pt x="706" y="90"/>
                    <a:pt x="553" y="0"/>
                    <a:pt x="421" y="0"/>
                  </a:cubicBezTo>
                  <a:close/>
                </a:path>
              </a:pathLst>
            </a:custGeom>
            <a:solidFill>
              <a:schemeClr val="accent1"/>
            </a:solidFill>
            <a:ln>
              <a:noFill/>
            </a:ln>
          </p:spPr>
          <p:txBody>
            <a:bodyPr spcFirstLastPara="1" wrap="square" lIns="121856" tIns="121856" rIns="121856" bIns="121856"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65" name="Google Shape;1465;p39"/>
            <p:cNvSpPr/>
            <p:nvPr/>
          </p:nvSpPr>
          <p:spPr>
            <a:xfrm>
              <a:off x="6339550" y="940550"/>
              <a:ext cx="20550" cy="23300"/>
            </a:xfrm>
            <a:custGeom>
              <a:avLst/>
              <a:gdLst/>
              <a:ahLst/>
              <a:cxnLst/>
              <a:rect l="l" t="t" r="r" b="b"/>
              <a:pathLst>
                <a:path w="822" h="932" extrusionOk="0">
                  <a:moveTo>
                    <a:pt x="358" y="1"/>
                  </a:moveTo>
                  <a:cubicBezTo>
                    <a:pt x="155" y="13"/>
                    <a:pt x="0" y="239"/>
                    <a:pt x="0" y="501"/>
                  </a:cubicBezTo>
                  <a:cubicBezTo>
                    <a:pt x="34" y="758"/>
                    <a:pt x="194" y="932"/>
                    <a:pt x="391" y="932"/>
                  </a:cubicBezTo>
                  <a:cubicBezTo>
                    <a:pt x="404" y="932"/>
                    <a:pt x="416" y="931"/>
                    <a:pt x="429" y="930"/>
                  </a:cubicBezTo>
                  <a:cubicBezTo>
                    <a:pt x="632" y="918"/>
                    <a:pt x="810" y="715"/>
                    <a:pt x="810" y="513"/>
                  </a:cubicBezTo>
                  <a:cubicBezTo>
                    <a:pt x="822" y="251"/>
                    <a:pt x="584" y="1"/>
                    <a:pt x="358" y="1"/>
                  </a:cubicBezTo>
                  <a:close/>
                </a:path>
              </a:pathLst>
            </a:custGeom>
            <a:solidFill>
              <a:schemeClr val="accent1"/>
            </a:solidFill>
            <a:ln>
              <a:noFill/>
            </a:ln>
          </p:spPr>
          <p:txBody>
            <a:bodyPr spcFirstLastPara="1" wrap="square" lIns="121856" tIns="121856" rIns="121856" bIns="121856"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66" name="Google Shape;1466;p39"/>
            <p:cNvSpPr/>
            <p:nvPr/>
          </p:nvSpPr>
          <p:spPr>
            <a:xfrm>
              <a:off x="6513375" y="940450"/>
              <a:ext cx="22050" cy="22875"/>
            </a:xfrm>
            <a:custGeom>
              <a:avLst/>
              <a:gdLst/>
              <a:ahLst/>
              <a:cxnLst/>
              <a:rect l="l" t="t" r="r" b="b"/>
              <a:pathLst>
                <a:path w="882" h="915" extrusionOk="0">
                  <a:moveTo>
                    <a:pt x="467" y="1"/>
                  </a:moveTo>
                  <a:cubicBezTo>
                    <a:pt x="249" y="1"/>
                    <a:pt x="46" y="182"/>
                    <a:pt x="25" y="433"/>
                  </a:cubicBezTo>
                  <a:cubicBezTo>
                    <a:pt x="1" y="672"/>
                    <a:pt x="167" y="874"/>
                    <a:pt x="370" y="910"/>
                  </a:cubicBezTo>
                  <a:cubicBezTo>
                    <a:pt x="390" y="913"/>
                    <a:pt x="410" y="914"/>
                    <a:pt x="430" y="914"/>
                  </a:cubicBezTo>
                  <a:cubicBezTo>
                    <a:pt x="655" y="914"/>
                    <a:pt x="847" y="734"/>
                    <a:pt x="858" y="493"/>
                  </a:cubicBezTo>
                  <a:cubicBezTo>
                    <a:pt x="882" y="255"/>
                    <a:pt x="727" y="64"/>
                    <a:pt x="525" y="5"/>
                  </a:cubicBezTo>
                  <a:cubicBezTo>
                    <a:pt x="505" y="2"/>
                    <a:pt x="486" y="1"/>
                    <a:pt x="467" y="1"/>
                  </a:cubicBezTo>
                  <a:close/>
                </a:path>
              </a:pathLst>
            </a:custGeom>
            <a:solidFill>
              <a:schemeClr val="accent1"/>
            </a:solidFill>
            <a:ln>
              <a:noFill/>
            </a:ln>
          </p:spPr>
          <p:txBody>
            <a:bodyPr spcFirstLastPara="1" wrap="square" lIns="121856" tIns="121856" rIns="121856" bIns="121856"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467" name="Google Shape;1467;p39"/>
          <p:cNvGrpSpPr/>
          <p:nvPr/>
        </p:nvGrpSpPr>
        <p:grpSpPr>
          <a:xfrm>
            <a:off x="3033859" y="1598081"/>
            <a:ext cx="364236" cy="392291"/>
            <a:chOff x="713250" y="2576650"/>
            <a:chExt cx="273275" cy="294325"/>
          </a:xfrm>
        </p:grpSpPr>
        <p:sp>
          <p:nvSpPr>
            <p:cNvPr id="1468" name="Google Shape;1468;p39"/>
            <p:cNvSpPr/>
            <p:nvPr/>
          </p:nvSpPr>
          <p:spPr>
            <a:xfrm>
              <a:off x="713250" y="2576650"/>
              <a:ext cx="273275" cy="294325"/>
            </a:xfrm>
            <a:custGeom>
              <a:avLst/>
              <a:gdLst/>
              <a:ahLst/>
              <a:cxnLst/>
              <a:rect l="l" t="t" r="r" b="b"/>
              <a:pathLst>
                <a:path w="10931" h="11773" extrusionOk="0">
                  <a:moveTo>
                    <a:pt x="4739" y="1065"/>
                  </a:moveTo>
                  <a:cubicBezTo>
                    <a:pt x="4894" y="1172"/>
                    <a:pt x="5049" y="1244"/>
                    <a:pt x="5156" y="1375"/>
                  </a:cubicBezTo>
                  <a:cubicBezTo>
                    <a:pt x="5382" y="1660"/>
                    <a:pt x="5585" y="1958"/>
                    <a:pt x="5799" y="2256"/>
                  </a:cubicBezTo>
                  <a:cubicBezTo>
                    <a:pt x="6137" y="2751"/>
                    <a:pt x="6344" y="2943"/>
                    <a:pt x="6724" y="2943"/>
                  </a:cubicBezTo>
                  <a:cubicBezTo>
                    <a:pt x="6893" y="2943"/>
                    <a:pt x="7095" y="2905"/>
                    <a:pt x="7359" y="2839"/>
                  </a:cubicBezTo>
                  <a:cubicBezTo>
                    <a:pt x="7656" y="2756"/>
                    <a:pt x="7954" y="2660"/>
                    <a:pt x="8252" y="2577"/>
                  </a:cubicBezTo>
                  <a:cubicBezTo>
                    <a:pt x="8496" y="2516"/>
                    <a:pt x="8659" y="2486"/>
                    <a:pt x="8827" y="2486"/>
                  </a:cubicBezTo>
                  <a:cubicBezTo>
                    <a:pt x="8987" y="2486"/>
                    <a:pt x="9151" y="2513"/>
                    <a:pt x="9395" y="2565"/>
                  </a:cubicBezTo>
                  <a:cubicBezTo>
                    <a:pt x="9549" y="2756"/>
                    <a:pt x="9478" y="2970"/>
                    <a:pt x="9383" y="3149"/>
                  </a:cubicBezTo>
                  <a:cubicBezTo>
                    <a:pt x="9204" y="3518"/>
                    <a:pt x="9025" y="3911"/>
                    <a:pt x="8799" y="4244"/>
                  </a:cubicBezTo>
                  <a:cubicBezTo>
                    <a:pt x="8347" y="4923"/>
                    <a:pt x="8406" y="5542"/>
                    <a:pt x="8847" y="6185"/>
                  </a:cubicBezTo>
                  <a:cubicBezTo>
                    <a:pt x="9121" y="6554"/>
                    <a:pt x="9335" y="6970"/>
                    <a:pt x="9549" y="7387"/>
                  </a:cubicBezTo>
                  <a:cubicBezTo>
                    <a:pt x="9740" y="7744"/>
                    <a:pt x="9930" y="8113"/>
                    <a:pt x="9907" y="8590"/>
                  </a:cubicBezTo>
                  <a:cubicBezTo>
                    <a:pt x="9795" y="8590"/>
                    <a:pt x="9684" y="8606"/>
                    <a:pt x="9584" y="8606"/>
                  </a:cubicBezTo>
                  <a:cubicBezTo>
                    <a:pt x="9533" y="8606"/>
                    <a:pt x="9486" y="8602"/>
                    <a:pt x="9442" y="8590"/>
                  </a:cubicBezTo>
                  <a:cubicBezTo>
                    <a:pt x="8621" y="8399"/>
                    <a:pt x="7775" y="8221"/>
                    <a:pt x="6978" y="7959"/>
                  </a:cubicBezTo>
                  <a:cubicBezTo>
                    <a:pt x="6774" y="7888"/>
                    <a:pt x="6584" y="7854"/>
                    <a:pt x="6406" y="7854"/>
                  </a:cubicBezTo>
                  <a:cubicBezTo>
                    <a:pt x="6011" y="7854"/>
                    <a:pt x="5674" y="8024"/>
                    <a:pt x="5370" y="8352"/>
                  </a:cubicBezTo>
                  <a:cubicBezTo>
                    <a:pt x="4858" y="8911"/>
                    <a:pt x="4358" y="9471"/>
                    <a:pt x="3834" y="10007"/>
                  </a:cubicBezTo>
                  <a:cubicBezTo>
                    <a:pt x="3608" y="10245"/>
                    <a:pt x="3406" y="10519"/>
                    <a:pt x="3060" y="10673"/>
                  </a:cubicBezTo>
                  <a:cubicBezTo>
                    <a:pt x="2906" y="10364"/>
                    <a:pt x="2894" y="10054"/>
                    <a:pt x="2894" y="9757"/>
                  </a:cubicBezTo>
                  <a:cubicBezTo>
                    <a:pt x="2894" y="9233"/>
                    <a:pt x="2929" y="8733"/>
                    <a:pt x="2953" y="8209"/>
                  </a:cubicBezTo>
                  <a:cubicBezTo>
                    <a:pt x="2977" y="7971"/>
                    <a:pt x="3001" y="7744"/>
                    <a:pt x="2989" y="7506"/>
                  </a:cubicBezTo>
                  <a:cubicBezTo>
                    <a:pt x="2953" y="7018"/>
                    <a:pt x="2703" y="6768"/>
                    <a:pt x="2215" y="6685"/>
                  </a:cubicBezTo>
                  <a:cubicBezTo>
                    <a:pt x="1929" y="6649"/>
                    <a:pt x="1644" y="6625"/>
                    <a:pt x="1370" y="6589"/>
                  </a:cubicBezTo>
                  <a:cubicBezTo>
                    <a:pt x="1322" y="6566"/>
                    <a:pt x="1275" y="6530"/>
                    <a:pt x="1215" y="6482"/>
                  </a:cubicBezTo>
                  <a:cubicBezTo>
                    <a:pt x="1346" y="6197"/>
                    <a:pt x="1608" y="6066"/>
                    <a:pt x="1858" y="5911"/>
                  </a:cubicBezTo>
                  <a:cubicBezTo>
                    <a:pt x="2275" y="5673"/>
                    <a:pt x="2703" y="5435"/>
                    <a:pt x="3144" y="5232"/>
                  </a:cubicBezTo>
                  <a:cubicBezTo>
                    <a:pt x="3668" y="4982"/>
                    <a:pt x="3918" y="4625"/>
                    <a:pt x="3953" y="4030"/>
                  </a:cubicBezTo>
                  <a:cubicBezTo>
                    <a:pt x="4001" y="3315"/>
                    <a:pt x="4144" y="2601"/>
                    <a:pt x="4275" y="1887"/>
                  </a:cubicBezTo>
                  <a:cubicBezTo>
                    <a:pt x="4334" y="1601"/>
                    <a:pt x="4418" y="1267"/>
                    <a:pt x="4739" y="1065"/>
                  </a:cubicBezTo>
                  <a:close/>
                  <a:moveTo>
                    <a:pt x="4667" y="0"/>
                  </a:moveTo>
                  <a:cubicBezTo>
                    <a:pt x="4298" y="0"/>
                    <a:pt x="3961" y="223"/>
                    <a:pt x="3691" y="648"/>
                  </a:cubicBezTo>
                  <a:cubicBezTo>
                    <a:pt x="3584" y="803"/>
                    <a:pt x="3477" y="1005"/>
                    <a:pt x="3418" y="1196"/>
                  </a:cubicBezTo>
                  <a:cubicBezTo>
                    <a:pt x="3299" y="1577"/>
                    <a:pt x="3168" y="1982"/>
                    <a:pt x="3096" y="2387"/>
                  </a:cubicBezTo>
                  <a:cubicBezTo>
                    <a:pt x="2989" y="2970"/>
                    <a:pt x="2929" y="3565"/>
                    <a:pt x="2822" y="4256"/>
                  </a:cubicBezTo>
                  <a:cubicBezTo>
                    <a:pt x="2560" y="4399"/>
                    <a:pt x="2275" y="4530"/>
                    <a:pt x="2025" y="4708"/>
                  </a:cubicBezTo>
                  <a:cubicBezTo>
                    <a:pt x="1608" y="4958"/>
                    <a:pt x="1191" y="5208"/>
                    <a:pt x="786" y="5494"/>
                  </a:cubicBezTo>
                  <a:cubicBezTo>
                    <a:pt x="489" y="5708"/>
                    <a:pt x="262" y="6006"/>
                    <a:pt x="143" y="6363"/>
                  </a:cubicBezTo>
                  <a:cubicBezTo>
                    <a:pt x="1" y="6804"/>
                    <a:pt x="132" y="7197"/>
                    <a:pt x="548" y="7399"/>
                  </a:cubicBezTo>
                  <a:cubicBezTo>
                    <a:pt x="739" y="7506"/>
                    <a:pt x="977" y="7554"/>
                    <a:pt x="1203" y="7613"/>
                  </a:cubicBezTo>
                  <a:cubicBezTo>
                    <a:pt x="1405" y="7673"/>
                    <a:pt x="1632" y="7697"/>
                    <a:pt x="1882" y="7756"/>
                  </a:cubicBezTo>
                  <a:cubicBezTo>
                    <a:pt x="1882" y="8066"/>
                    <a:pt x="1870" y="8352"/>
                    <a:pt x="1882" y="8637"/>
                  </a:cubicBezTo>
                  <a:cubicBezTo>
                    <a:pt x="1917" y="9280"/>
                    <a:pt x="1941" y="9935"/>
                    <a:pt x="2001" y="10566"/>
                  </a:cubicBezTo>
                  <a:cubicBezTo>
                    <a:pt x="2025" y="10780"/>
                    <a:pt x="2084" y="10983"/>
                    <a:pt x="2167" y="11161"/>
                  </a:cubicBezTo>
                  <a:cubicBezTo>
                    <a:pt x="2354" y="11558"/>
                    <a:pt x="2650" y="11773"/>
                    <a:pt x="2996" y="11773"/>
                  </a:cubicBezTo>
                  <a:cubicBezTo>
                    <a:pt x="3159" y="11773"/>
                    <a:pt x="3334" y="11725"/>
                    <a:pt x="3513" y="11626"/>
                  </a:cubicBezTo>
                  <a:cubicBezTo>
                    <a:pt x="3846" y="11435"/>
                    <a:pt x="4144" y="11185"/>
                    <a:pt x="4418" y="10900"/>
                  </a:cubicBezTo>
                  <a:cubicBezTo>
                    <a:pt x="4918" y="10352"/>
                    <a:pt x="5394" y="9768"/>
                    <a:pt x="5894" y="9197"/>
                  </a:cubicBezTo>
                  <a:cubicBezTo>
                    <a:pt x="5989" y="9066"/>
                    <a:pt x="6108" y="8947"/>
                    <a:pt x="6251" y="8804"/>
                  </a:cubicBezTo>
                  <a:cubicBezTo>
                    <a:pt x="6549" y="8887"/>
                    <a:pt x="6811" y="8983"/>
                    <a:pt x="7085" y="9054"/>
                  </a:cubicBezTo>
                  <a:cubicBezTo>
                    <a:pt x="7859" y="9245"/>
                    <a:pt x="8633" y="9435"/>
                    <a:pt x="9418" y="9602"/>
                  </a:cubicBezTo>
                  <a:cubicBezTo>
                    <a:pt x="9553" y="9624"/>
                    <a:pt x="9691" y="9636"/>
                    <a:pt x="9826" y="9636"/>
                  </a:cubicBezTo>
                  <a:cubicBezTo>
                    <a:pt x="9977" y="9636"/>
                    <a:pt x="10125" y="9621"/>
                    <a:pt x="10264" y="9590"/>
                  </a:cubicBezTo>
                  <a:cubicBezTo>
                    <a:pt x="10692" y="9518"/>
                    <a:pt x="10930" y="9221"/>
                    <a:pt x="10930" y="8768"/>
                  </a:cubicBezTo>
                  <a:cubicBezTo>
                    <a:pt x="10930" y="8471"/>
                    <a:pt x="10907" y="8149"/>
                    <a:pt x="10800" y="7863"/>
                  </a:cubicBezTo>
                  <a:cubicBezTo>
                    <a:pt x="10597" y="7328"/>
                    <a:pt x="10359" y="6816"/>
                    <a:pt x="10085" y="6316"/>
                  </a:cubicBezTo>
                  <a:cubicBezTo>
                    <a:pt x="9859" y="5899"/>
                    <a:pt x="9609" y="5506"/>
                    <a:pt x="9359" y="5089"/>
                  </a:cubicBezTo>
                  <a:cubicBezTo>
                    <a:pt x="9502" y="4851"/>
                    <a:pt x="9668" y="4649"/>
                    <a:pt x="9787" y="4423"/>
                  </a:cubicBezTo>
                  <a:cubicBezTo>
                    <a:pt x="10002" y="4018"/>
                    <a:pt x="10252" y="3601"/>
                    <a:pt x="10383" y="3172"/>
                  </a:cubicBezTo>
                  <a:cubicBezTo>
                    <a:pt x="10680" y="2172"/>
                    <a:pt x="10145" y="1494"/>
                    <a:pt x="9109" y="1458"/>
                  </a:cubicBezTo>
                  <a:cubicBezTo>
                    <a:pt x="8954" y="1458"/>
                    <a:pt x="8787" y="1482"/>
                    <a:pt x="8644" y="1506"/>
                  </a:cubicBezTo>
                  <a:cubicBezTo>
                    <a:pt x="8228" y="1601"/>
                    <a:pt x="7799" y="1696"/>
                    <a:pt x="7359" y="1791"/>
                  </a:cubicBezTo>
                  <a:cubicBezTo>
                    <a:pt x="7168" y="1839"/>
                    <a:pt x="6978" y="1863"/>
                    <a:pt x="6763" y="1898"/>
                  </a:cubicBezTo>
                  <a:cubicBezTo>
                    <a:pt x="6573" y="1625"/>
                    <a:pt x="6430" y="1375"/>
                    <a:pt x="6251" y="1160"/>
                  </a:cubicBezTo>
                  <a:cubicBezTo>
                    <a:pt x="6013" y="863"/>
                    <a:pt x="5751" y="553"/>
                    <a:pt x="5454" y="315"/>
                  </a:cubicBezTo>
                  <a:cubicBezTo>
                    <a:pt x="5184" y="103"/>
                    <a:pt x="4918" y="0"/>
                    <a:pt x="4667" y="0"/>
                  </a:cubicBezTo>
                  <a:close/>
                </a:path>
              </a:pathLst>
            </a:custGeom>
            <a:solidFill>
              <a:schemeClr val="accent1"/>
            </a:solidFill>
            <a:ln>
              <a:noFill/>
            </a:ln>
          </p:spPr>
          <p:txBody>
            <a:bodyPr spcFirstLastPara="1" wrap="square" lIns="121856" tIns="121856" rIns="121856" bIns="121856"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69" name="Google Shape;1469;p39"/>
            <p:cNvSpPr/>
            <p:nvPr/>
          </p:nvSpPr>
          <p:spPr>
            <a:xfrm>
              <a:off x="743600" y="2603275"/>
              <a:ext cx="217925" cy="240225"/>
            </a:xfrm>
            <a:custGeom>
              <a:avLst/>
              <a:gdLst/>
              <a:ahLst/>
              <a:cxnLst/>
              <a:rect l="l" t="t" r="r" b="b"/>
              <a:pathLst>
                <a:path w="8717" h="9609" extrusionOk="0">
                  <a:moveTo>
                    <a:pt x="3525" y="0"/>
                  </a:moveTo>
                  <a:cubicBezTo>
                    <a:pt x="3204" y="202"/>
                    <a:pt x="3120" y="536"/>
                    <a:pt x="3061" y="822"/>
                  </a:cubicBezTo>
                  <a:cubicBezTo>
                    <a:pt x="2930" y="1536"/>
                    <a:pt x="2787" y="2250"/>
                    <a:pt x="2739" y="2965"/>
                  </a:cubicBezTo>
                  <a:cubicBezTo>
                    <a:pt x="2704" y="3560"/>
                    <a:pt x="2454" y="3917"/>
                    <a:pt x="1930" y="4167"/>
                  </a:cubicBezTo>
                  <a:cubicBezTo>
                    <a:pt x="1489" y="4370"/>
                    <a:pt x="1061" y="4608"/>
                    <a:pt x="644" y="4846"/>
                  </a:cubicBezTo>
                  <a:cubicBezTo>
                    <a:pt x="394" y="5001"/>
                    <a:pt x="132" y="5132"/>
                    <a:pt x="1" y="5417"/>
                  </a:cubicBezTo>
                  <a:cubicBezTo>
                    <a:pt x="61" y="5465"/>
                    <a:pt x="108" y="5501"/>
                    <a:pt x="156" y="5524"/>
                  </a:cubicBezTo>
                  <a:cubicBezTo>
                    <a:pt x="430" y="5560"/>
                    <a:pt x="715" y="5584"/>
                    <a:pt x="1001" y="5620"/>
                  </a:cubicBezTo>
                  <a:cubicBezTo>
                    <a:pt x="1489" y="5703"/>
                    <a:pt x="1739" y="5953"/>
                    <a:pt x="1775" y="6441"/>
                  </a:cubicBezTo>
                  <a:cubicBezTo>
                    <a:pt x="1787" y="6679"/>
                    <a:pt x="1763" y="6906"/>
                    <a:pt x="1739" y="7144"/>
                  </a:cubicBezTo>
                  <a:cubicBezTo>
                    <a:pt x="1715" y="7668"/>
                    <a:pt x="1680" y="8168"/>
                    <a:pt x="1680" y="8692"/>
                  </a:cubicBezTo>
                  <a:cubicBezTo>
                    <a:pt x="1680" y="8989"/>
                    <a:pt x="1692" y="9299"/>
                    <a:pt x="1846" y="9608"/>
                  </a:cubicBezTo>
                  <a:cubicBezTo>
                    <a:pt x="2192" y="9454"/>
                    <a:pt x="2394" y="9180"/>
                    <a:pt x="2620" y="8942"/>
                  </a:cubicBezTo>
                  <a:cubicBezTo>
                    <a:pt x="3144" y="8406"/>
                    <a:pt x="3644" y="7846"/>
                    <a:pt x="4156" y="7287"/>
                  </a:cubicBezTo>
                  <a:cubicBezTo>
                    <a:pt x="4460" y="6959"/>
                    <a:pt x="4797" y="6789"/>
                    <a:pt x="5192" y="6789"/>
                  </a:cubicBezTo>
                  <a:cubicBezTo>
                    <a:pt x="5370" y="6789"/>
                    <a:pt x="5560" y="6823"/>
                    <a:pt x="5764" y="6894"/>
                  </a:cubicBezTo>
                  <a:cubicBezTo>
                    <a:pt x="6561" y="7156"/>
                    <a:pt x="7407" y="7334"/>
                    <a:pt x="8228" y="7525"/>
                  </a:cubicBezTo>
                  <a:cubicBezTo>
                    <a:pt x="8272" y="7537"/>
                    <a:pt x="8319" y="7541"/>
                    <a:pt x="8370" y="7541"/>
                  </a:cubicBezTo>
                  <a:cubicBezTo>
                    <a:pt x="8470" y="7541"/>
                    <a:pt x="8581" y="7525"/>
                    <a:pt x="8693" y="7525"/>
                  </a:cubicBezTo>
                  <a:cubicBezTo>
                    <a:pt x="8716" y="7048"/>
                    <a:pt x="8526" y="6679"/>
                    <a:pt x="8335" y="6322"/>
                  </a:cubicBezTo>
                  <a:cubicBezTo>
                    <a:pt x="8121" y="5905"/>
                    <a:pt x="7907" y="5489"/>
                    <a:pt x="7633" y="5120"/>
                  </a:cubicBezTo>
                  <a:cubicBezTo>
                    <a:pt x="7192" y="4477"/>
                    <a:pt x="7133" y="3858"/>
                    <a:pt x="7585" y="3179"/>
                  </a:cubicBezTo>
                  <a:cubicBezTo>
                    <a:pt x="7811" y="2846"/>
                    <a:pt x="7990" y="2453"/>
                    <a:pt x="8169" y="2084"/>
                  </a:cubicBezTo>
                  <a:cubicBezTo>
                    <a:pt x="8264" y="1905"/>
                    <a:pt x="8335" y="1691"/>
                    <a:pt x="8181" y="1500"/>
                  </a:cubicBezTo>
                  <a:cubicBezTo>
                    <a:pt x="7937" y="1448"/>
                    <a:pt x="7773" y="1421"/>
                    <a:pt x="7613" y="1421"/>
                  </a:cubicBezTo>
                  <a:cubicBezTo>
                    <a:pt x="7445" y="1421"/>
                    <a:pt x="7282" y="1451"/>
                    <a:pt x="7038" y="1512"/>
                  </a:cubicBezTo>
                  <a:cubicBezTo>
                    <a:pt x="6740" y="1595"/>
                    <a:pt x="6442" y="1691"/>
                    <a:pt x="6145" y="1774"/>
                  </a:cubicBezTo>
                  <a:cubicBezTo>
                    <a:pt x="5881" y="1840"/>
                    <a:pt x="5679" y="1878"/>
                    <a:pt x="5510" y="1878"/>
                  </a:cubicBezTo>
                  <a:cubicBezTo>
                    <a:pt x="5130" y="1878"/>
                    <a:pt x="4923" y="1686"/>
                    <a:pt x="4585" y="1191"/>
                  </a:cubicBezTo>
                  <a:cubicBezTo>
                    <a:pt x="4371" y="893"/>
                    <a:pt x="4168" y="595"/>
                    <a:pt x="3942" y="310"/>
                  </a:cubicBezTo>
                  <a:cubicBezTo>
                    <a:pt x="3835" y="179"/>
                    <a:pt x="3680" y="107"/>
                    <a:pt x="3525" y="0"/>
                  </a:cubicBezTo>
                  <a:close/>
                </a:path>
              </a:pathLst>
            </a:custGeom>
            <a:solidFill>
              <a:schemeClr val="dk1"/>
            </a:solidFill>
            <a:ln>
              <a:noFill/>
            </a:ln>
          </p:spPr>
          <p:txBody>
            <a:bodyPr spcFirstLastPara="1" wrap="square" lIns="121856" tIns="121856" rIns="121856" bIns="121856"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471" name="Google Shape;1471;p39"/>
          <p:cNvGrpSpPr/>
          <p:nvPr/>
        </p:nvGrpSpPr>
        <p:grpSpPr>
          <a:xfrm>
            <a:off x="7816948" y="480368"/>
            <a:ext cx="986288" cy="933087"/>
            <a:chOff x="1826475" y="2921600"/>
            <a:chExt cx="564700" cy="534200"/>
          </a:xfrm>
        </p:grpSpPr>
        <p:sp>
          <p:nvSpPr>
            <p:cNvPr id="1472" name="Google Shape;1472;p39"/>
            <p:cNvSpPr/>
            <p:nvPr/>
          </p:nvSpPr>
          <p:spPr>
            <a:xfrm>
              <a:off x="1826475" y="2921600"/>
              <a:ext cx="564700" cy="534200"/>
            </a:xfrm>
            <a:custGeom>
              <a:avLst/>
              <a:gdLst/>
              <a:ahLst/>
              <a:cxnLst/>
              <a:rect l="l" t="t" r="r" b="b"/>
              <a:pathLst>
                <a:path w="22588" h="21368" extrusionOk="0">
                  <a:moveTo>
                    <a:pt x="10734" y="761"/>
                  </a:moveTo>
                  <a:cubicBezTo>
                    <a:pt x="11958" y="761"/>
                    <a:pt x="13125" y="1562"/>
                    <a:pt x="13645" y="2709"/>
                  </a:cubicBezTo>
                  <a:cubicBezTo>
                    <a:pt x="14074" y="3698"/>
                    <a:pt x="14134" y="4710"/>
                    <a:pt x="13872" y="5745"/>
                  </a:cubicBezTo>
                  <a:cubicBezTo>
                    <a:pt x="13776" y="6091"/>
                    <a:pt x="13657" y="6436"/>
                    <a:pt x="13586" y="6793"/>
                  </a:cubicBezTo>
                  <a:cubicBezTo>
                    <a:pt x="13538" y="6936"/>
                    <a:pt x="13586" y="7115"/>
                    <a:pt x="13765" y="7162"/>
                  </a:cubicBezTo>
                  <a:cubicBezTo>
                    <a:pt x="13784" y="7164"/>
                    <a:pt x="13805" y="7165"/>
                    <a:pt x="13826" y="7165"/>
                  </a:cubicBezTo>
                  <a:cubicBezTo>
                    <a:pt x="13930" y="7165"/>
                    <a:pt x="14042" y="7140"/>
                    <a:pt x="14122" y="7091"/>
                  </a:cubicBezTo>
                  <a:cubicBezTo>
                    <a:pt x="14300" y="6984"/>
                    <a:pt x="14431" y="6817"/>
                    <a:pt x="14598" y="6686"/>
                  </a:cubicBezTo>
                  <a:cubicBezTo>
                    <a:pt x="15411" y="6039"/>
                    <a:pt x="16272" y="5775"/>
                    <a:pt x="17091" y="5775"/>
                  </a:cubicBezTo>
                  <a:cubicBezTo>
                    <a:pt x="18623" y="5775"/>
                    <a:pt x="20011" y="6699"/>
                    <a:pt x="20670" y="7770"/>
                  </a:cubicBezTo>
                  <a:cubicBezTo>
                    <a:pt x="21599" y="9294"/>
                    <a:pt x="21206" y="11008"/>
                    <a:pt x="19682" y="11937"/>
                  </a:cubicBezTo>
                  <a:cubicBezTo>
                    <a:pt x="18978" y="12375"/>
                    <a:pt x="18219" y="12556"/>
                    <a:pt x="17392" y="12556"/>
                  </a:cubicBezTo>
                  <a:cubicBezTo>
                    <a:pt x="17366" y="12556"/>
                    <a:pt x="17339" y="12556"/>
                    <a:pt x="17313" y="12556"/>
                  </a:cubicBezTo>
                  <a:cubicBezTo>
                    <a:pt x="17179" y="12545"/>
                    <a:pt x="17043" y="12539"/>
                    <a:pt x="16905" y="12539"/>
                  </a:cubicBezTo>
                  <a:cubicBezTo>
                    <a:pt x="16737" y="12539"/>
                    <a:pt x="16566" y="12548"/>
                    <a:pt x="16396" y="12568"/>
                  </a:cubicBezTo>
                  <a:cubicBezTo>
                    <a:pt x="16086" y="12615"/>
                    <a:pt x="15967" y="12877"/>
                    <a:pt x="16122" y="13151"/>
                  </a:cubicBezTo>
                  <a:cubicBezTo>
                    <a:pt x="16217" y="13294"/>
                    <a:pt x="16348" y="13425"/>
                    <a:pt x="16455" y="13580"/>
                  </a:cubicBezTo>
                  <a:cubicBezTo>
                    <a:pt x="18229" y="15949"/>
                    <a:pt x="16979" y="18961"/>
                    <a:pt x="15229" y="20069"/>
                  </a:cubicBezTo>
                  <a:cubicBezTo>
                    <a:pt x="14660" y="20433"/>
                    <a:pt x="14070" y="20624"/>
                    <a:pt x="13459" y="20624"/>
                  </a:cubicBezTo>
                  <a:cubicBezTo>
                    <a:pt x="13072" y="20624"/>
                    <a:pt x="12678" y="20547"/>
                    <a:pt x="12276" y="20390"/>
                  </a:cubicBezTo>
                  <a:cubicBezTo>
                    <a:pt x="11229" y="19997"/>
                    <a:pt x="10443" y="19319"/>
                    <a:pt x="9966" y="18307"/>
                  </a:cubicBezTo>
                  <a:cubicBezTo>
                    <a:pt x="9800" y="17985"/>
                    <a:pt x="9681" y="17640"/>
                    <a:pt x="9538" y="17318"/>
                  </a:cubicBezTo>
                  <a:cubicBezTo>
                    <a:pt x="9431" y="17080"/>
                    <a:pt x="9300" y="16854"/>
                    <a:pt x="8943" y="16794"/>
                  </a:cubicBezTo>
                  <a:cubicBezTo>
                    <a:pt x="8883" y="16937"/>
                    <a:pt x="8812" y="17092"/>
                    <a:pt x="8728" y="17295"/>
                  </a:cubicBezTo>
                  <a:cubicBezTo>
                    <a:pt x="8657" y="17628"/>
                    <a:pt x="8645" y="17961"/>
                    <a:pt x="8526" y="18283"/>
                  </a:cubicBezTo>
                  <a:cubicBezTo>
                    <a:pt x="8029" y="19652"/>
                    <a:pt x="6970" y="20399"/>
                    <a:pt x="5630" y="20399"/>
                  </a:cubicBezTo>
                  <a:cubicBezTo>
                    <a:pt x="5397" y="20399"/>
                    <a:pt x="5155" y="20376"/>
                    <a:pt x="4906" y="20331"/>
                  </a:cubicBezTo>
                  <a:cubicBezTo>
                    <a:pt x="2561" y="19902"/>
                    <a:pt x="1513" y="17771"/>
                    <a:pt x="1573" y="16235"/>
                  </a:cubicBezTo>
                  <a:cubicBezTo>
                    <a:pt x="1608" y="15330"/>
                    <a:pt x="1930" y="14580"/>
                    <a:pt x="2561" y="13949"/>
                  </a:cubicBezTo>
                  <a:cubicBezTo>
                    <a:pt x="2989" y="13520"/>
                    <a:pt x="3454" y="13163"/>
                    <a:pt x="4001" y="12901"/>
                  </a:cubicBezTo>
                  <a:cubicBezTo>
                    <a:pt x="4311" y="12758"/>
                    <a:pt x="4597" y="12580"/>
                    <a:pt x="4859" y="12389"/>
                  </a:cubicBezTo>
                  <a:cubicBezTo>
                    <a:pt x="4942" y="12330"/>
                    <a:pt x="5002" y="12139"/>
                    <a:pt x="4966" y="12044"/>
                  </a:cubicBezTo>
                  <a:cubicBezTo>
                    <a:pt x="4942" y="11961"/>
                    <a:pt x="4787" y="11853"/>
                    <a:pt x="4680" y="11841"/>
                  </a:cubicBezTo>
                  <a:cubicBezTo>
                    <a:pt x="4631" y="11830"/>
                    <a:pt x="4577" y="11826"/>
                    <a:pt x="4521" y="11826"/>
                  </a:cubicBezTo>
                  <a:cubicBezTo>
                    <a:pt x="4399" y="11826"/>
                    <a:pt x="4266" y="11845"/>
                    <a:pt x="4144" y="11853"/>
                  </a:cubicBezTo>
                  <a:cubicBezTo>
                    <a:pt x="4080" y="11857"/>
                    <a:pt x="4017" y="11859"/>
                    <a:pt x="3954" y="11859"/>
                  </a:cubicBezTo>
                  <a:cubicBezTo>
                    <a:pt x="3075" y="11859"/>
                    <a:pt x="2340" y="11473"/>
                    <a:pt x="1751" y="10806"/>
                  </a:cubicBezTo>
                  <a:cubicBezTo>
                    <a:pt x="870" y="9794"/>
                    <a:pt x="561" y="8591"/>
                    <a:pt x="799" y="7269"/>
                  </a:cubicBezTo>
                  <a:cubicBezTo>
                    <a:pt x="1102" y="5556"/>
                    <a:pt x="2324" y="5077"/>
                    <a:pt x="3448" y="5077"/>
                  </a:cubicBezTo>
                  <a:cubicBezTo>
                    <a:pt x="3558" y="5077"/>
                    <a:pt x="3668" y="5082"/>
                    <a:pt x="3775" y="5091"/>
                  </a:cubicBezTo>
                  <a:cubicBezTo>
                    <a:pt x="4430" y="5138"/>
                    <a:pt x="5037" y="5364"/>
                    <a:pt x="5597" y="5722"/>
                  </a:cubicBezTo>
                  <a:cubicBezTo>
                    <a:pt x="5918" y="5924"/>
                    <a:pt x="6228" y="6162"/>
                    <a:pt x="6549" y="6388"/>
                  </a:cubicBezTo>
                  <a:cubicBezTo>
                    <a:pt x="6692" y="6484"/>
                    <a:pt x="6847" y="6615"/>
                    <a:pt x="7002" y="6662"/>
                  </a:cubicBezTo>
                  <a:cubicBezTo>
                    <a:pt x="7062" y="6675"/>
                    <a:pt x="7128" y="6682"/>
                    <a:pt x="7194" y="6682"/>
                  </a:cubicBezTo>
                  <a:cubicBezTo>
                    <a:pt x="7312" y="6682"/>
                    <a:pt x="7430" y="6660"/>
                    <a:pt x="7514" y="6615"/>
                  </a:cubicBezTo>
                  <a:cubicBezTo>
                    <a:pt x="7704" y="6507"/>
                    <a:pt x="7645" y="6305"/>
                    <a:pt x="7585" y="6126"/>
                  </a:cubicBezTo>
                  <a:cubicBezTo>
                    <a:pt x="7049" y="4591"/>
                    <a:pt x="7383" y="3221"/>
                    <a:pt x="8371" y="1983"/>
                  </a:cubicBezTo>
                  <a:cubicBezTo>
                    <a:pt x="9065" y="1122"/>
                    <a:pt x="9912" y="761"/>
                    <a:pt x="10734" y="761"/>
                  </a:cubicBezTo>
                  <a:close/>
                  <a:moveTo>
                    <a:pt x="10725" y="1"/>
                  </a:moveTo>
                  <a:cubicBezTo>
                    <a:pt x="9731" y="1"/>
                    <a:pt x="8697" y="427"/>
                    <a:pt x="7823" y="1459"/>
                  </a:cubicBezTo>
                  <a:cubicBezTo>
                    <a:pt x="7038" y="2412"/>
                    <a:pt x="6621" y="3507"/>
                    <a:pt x="6573" y="4733"/>
                  </a:cubicBezTo>
                  <a:cubicBezTo>
                    <a:pt x="6573" y="4924"/>
                    <a:pt x="6561" y="5126"/>
                    <a:pt x="6537" y="5388"/>
                  </a:cubicBezTo>
                  <a:cubicBezTo>
                    <a:pt x="6264" y="5233"/>
                    <a:pt x="6037" y="5114"/>
                    <a:pt x="5811" y="4972"/>
                  </a:cubicBezTo>
                  <a:cubicBezTo>
                    <a:pt x="5076" y="4541"/>
                    <a:pt x="4294" y="4342"/>
                    <a:pt x="3466" y="4342"/>
                  </a:cubicBezTo>
                  <a:cubicBezTo>
                    <a:pt x="3356" y="4342"/>
                    <a:pt x="3244" y="4345"/>
                    <a:pt x="3132" y="4352"/>
                  </a:cubicBezTo>
                  <a:cubicBezTo>
                    <a:pt x="1739" y="4424"/>
                    <a:pt x="632" y="5269"/>
                    <a:pt x="203" y="6615"/>
                  </a:cubicBezTo>
                  <a:cubicBezTo>
                    <a:pt x="13" y="7234"/>
                    <a:pt x="1" y="7889"/>
                    <a:pt x="49" y="8532"/>
                  </a:cubicBezTo>
                  <a:cubicBezTo>
                    <a:pt x="227" y="10294"/>
                    <a:pt x="1084" y="11580"/>
                    <a:pt x="2704" y="12342"/>
                  </a:cubicBezTo>
                  <a:cubicBezTo>
                    <a:pt x="2811" y="12389"/>
                    <a:pt x="2906" y="12449"/>
                    <a:pt x="3061" y="12520"/>
                  </a:cubicBezTo>
                  <a:cubicBezTo>
                    <a:pt x="2751" y="12794"/>
                    <a:pt x="2466" y="13008"/>
                    <a:pt x="2192" y="13270"/>
                  </a:cubicBezTo>
                  <a:cubicBezTo>
                    <a:pt x="1180" y="14199"/>
                    <a:pt x="703" y="15366"/>
                    <a:pt x="858" y="16747"/>
                  </a:cubicBezTo>
                  <a:cubicBezTo>
                    <a:pt x="1025" y="18211"/>
                    <a:pt x="1704" y="19402"/>
                    <a:pt x="2894" y="20259"/>
                  </a:cubicBezTo>
                  <a:cubicBezTo>
                    <a:pt x="3688" y="20843"/>
                    <a:pt x="4630" y="21129"/>
                    <a:pt x="5608" y="21129"/>
                  </a:cubicBezTo>
                  <a:cubicBezTo>
                    <a:pt x="5628" y="21129"/>
                    <a:pt x="5648" y="21129"/>
                    <a:pt x="5668" y="21128"/>
                  </a:cubicBezTo>
                  <a:cubicBezTo>
                    <a:pt x="7014" y="21093"/>
                    <a:pt x="8109" y="20533"/>
                    <a:pt x="8835" y="19354"/>
                  </a:cubicBezTo>
                  <a:cubicBezTo>
                    <a:pt x="8954" y="19152"/>
                    <a:pt x="9002" y="18878"/>
                    <a:pt x="9300" y="18747"/>
                  </a:cubicBezTo>
                  <a:cubicBezTo>
                    <a:pt x="9705" y="19592"/>
                    <a:pt x="10336" y="20200"/>
                    <a:pt x="11098" y="20664"/>
                  </a:cubicBezTo>
                  <a:cubicBezTo>
                    <a:pt x="11857" y="21122"/>
                    <a:pt x="12630" y="21368"/>
                    <a:pt x="13416" y="21368"/>
                  </a:cubicBezTo>
                  <a:cubicBezTo>
                    <a:pt x="14060" y="21368"/>
                    <a:pt x="14712" y="21203"/>
                    <a:pt x="15372" y="20854"/>
                  </a:cubicBezTo>
                  <a:cubicBezTo>
                    <a:pt x="17301" y="19831"/>
                    <a:pt x="18825" y="16794"/>
                    <a:pt x="17622" y="14116"/>
                  </a:cubicBezTo>
                  <a:cubicBezTo>
                    <a:pt x="17527" y="13901"/>
                    <a:pt x="17420" y="13699"/>
                    <a:pt x="17277" y="13389"/>
                  </a:cubicBezTo>
                  <a:cubicBezTo>
                    <a:pt x="17603" y="13335"/>
                    <a:pt x="17840" y="13281"/>
                    <a:pt x="18051" y="13281"/>
                  </a:cubicBezTo>
                  <a:cubicBezTo>
                    <a:pt x="18071" y="13281"/>
                    <a:pt x="18091" y="13281"/>
                    <a:pt x="18110" y="13282"/>
                  </a:cubicBezTo>
                  <a:cubicBezTo>
                    <a:pt x="18670" y="13246"/>
                    <a:pt x="19182" y="13092"/>
                    <a:pt x="19670" y="12853"/>
                  </a:cubicBezTo>
                  <a:cubicBezTo>
                    <a:pt x="21944" y="11746"/>
                    <a:pt x="22587" y="9234"/>
                    <a:pt x="21146" y="7162"/>
                  </a:cubicBezTo>
                  <a:cubicBezTo>
                    <a:pt x="20317" y="5967"/>
                    <a:pt x="18753" y="5053"/>
                    <a:pt x="17072" y="5053"/>
                  </a:cubicBezTo>
                  <a:cubicBezTo>
                    <a:pt x="16459" y="5053"/>
                    <a:pt x="15831" y="5174"/>
                    <a:pt x="15217" y="5448"/>
                  </a:cubicBezTo>
                  <a:cubicBezTo>
                    <a:pt x="15074" y="5531"/>
                    <a:pt x="14908" y="5567"/>
                    <a:pt x="14693" y="5650"/>
                  </a:cubicBezTo>
                  <a:cubicBezTo>
                    <a:pt x="14717" y="5388"/>
                    <a:pt x="14729" y="5210"/>
                    <a:pt x="14741" y="5031"/>
                  </a:cubicBezTo>
                  <a:cubicBezTo>
                    <a:pt x="14812" y="4114"/>
                    <a:pt x="14693" y="3233"/>
                    <a:pt x="14324" y="2388"/>
                  </a:cubicBezTo>
                  <a:cubicBezTo>
                    <a:pt x="13709" y="1021"/>
                    <a:pt x="12264" y="1"/>
                    <a:pt x="10725" y="1"/>
                  </a:cubicBezTo>
                  <a:close/>
                </a:path>
              </a:pathLst>
            </a:custGeom>
            <a:solidFill>
              <a:schemeClr val="accent1"/>
            </a:solidFill>
            <a:ln>
              <a:noFill/>
            </a:ln>
          </p:spPr>
          <p:txBody>
            <a:bodyPr spcFirstLastPara="1" wrap="square" lIns="121856" tIns="121856" rIns="121856" bIns="121856"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73" name="Google Shape;1473;p39"/>
            <p:cNvSpPr/>
            <p:nvPr/>
          </p:nvSpPr>
          <p:spPr>
            <a:xfrm>
              <a:off x="1840475" y="2940600"/>
              <a:ext cx="525975" cy="496600"/>
            </a:xfrm>
            <a:custGeom>
              <a:avLst/>
              <a:gdLst/>
              <a:ahLst/>
              <a:cxnLst/>
              <a:rect l="l" t="t" r="r" b="b"/>
              <a:pathLst>
                <a:path w="21039" h="19864" extrusionOk="0">
                  <a:moveTo>
                    <a:pt x="10174" y="1"/>
                  </a:moveTo>
                  <a:cubicBezTo>
                    <a:pt x="9352" y="1"/>
                    <a:pt x="8505" y="362"/>
                    <a:pt x="7811" y="1223"/>
                  </a:cubicBezTo>
                  <a:cubicBezTo>
                    <a:pt x="6823" y="2461"/>
                    <a:pt x="6489" y="3831"/>
                    <a:pt x="7025" y="5366"/>
                  </a:cubicBezTo>
                  <a:cubicBezTo>
                    <a:pt x="7085" y="5545"/>
                    <a:pt x="7144" y="5747"/>
                    <a:pt x="6954" y="5855"/>
                  </a:cubicBezTo>
                  <a:cubicBezTo>
                    <a:pt x="6870" y="5900"/>
                    <a:pt x="6752" y="5922"/>
                    <a:pt x="6634" y="5922"/>
                  </a:cubicBezTo>
                  <a:cubicBezTo>
                    <a:pt x="6568" y="5922"/>
                    <a:pt x="6502" y="5915"/>
                    <a:pt x="6442" y="5902"/>
                  </a:cubicBezTo>
                  <a:cubicBezTo>
                    <a:pt x="6287" y="5855"/>
                    <a:pt x="6132" y="5724"/>
                    <a:pt x="5989" y="5628"/>
                  </a:cubicBezTo>
                  <a:cubicBezTo>
                    <a:pt x="5668" y="5402"/>
                    <a:pt x="5358" y="5164"/>
                    <a:pt x="5037" y="4962"/>
                  </a:cubicBezTo>
                  <a:cubicBezTo>
                    <a:pt x="4477" y="4604"/>
                    <a:pt x="3870" y="4378"/>
                    <a:pt x="3215" y="4331"/>
                  </a:cubicBezTo>
                  <a:cubicBezTo>
                    <a:pt x="3108" y="4322"/>
                    <a:pt x="2998" y="4317"/>
                    <a:pt x="2888" y="4317"/>
                  </a:cubicBezTo>
                  <a:cubicBezTo>
                    <a:pt x="1764" y="4317"/>
                    <a:pt x="542" y="4796"/>
                    <a:pt x="239" y="6509"/>
                  </a:cubicBezTo>
                  <a:cubicBezTo>
                    <a:pt x="1" y="7831"/>
                    <a:pt x="310" y="9034"/>
                    <a:pt x="1191" y="10046"/>
                  </a:cubicBezTo>
                  <a:cubicBezTo>
                    <a:pt x="1780" y="10713"/>
                    <a:pt x="2515" y="11099"/>
                    <a:pt x="3394" y="11099"/>
                  </a:cubicBezTo>
                  <a:cubicBezTo>
                    <a:pt x="3457" y="11099"/>
                    <a:pt x="3520" y="11097"/>
                    <a:pt x="3584" y="11093"/>
                  </a:cubicBezTo>
                  <a:cubicBezTo>
                    <a:pt x="3706" y="11085"/>
                    <a:pt x="3839" y="11066"/>
                    <a:pt x="3961" y="11066"/>
                  </a:cubicBezTo>
                  <a:cubicBezTo>
                    <a:pt x="4017" y="11066"/>
                    <a:pt x="4071" y="11070"/>
                    <a:pt x="4120" y="11081"/>
                  </a:cubicBezTo>
                  <a:cubicBezTo>
                    <a:pt x="4227" y="11093"/>
                    <a:pt x="4382" y="11201"/>
                    <a:pt x="4406" y="11284"/>
                  </a:cubicBezTo>
                  <a:cubicBezTo>
                    <a:pt x="4442" y="11379"/>
                    <a:pt x="4382" y="11570"/>
                    <a:pt x="4299" y="11629"/>
                  </a:cubicBezTo>
                  <a:cubicBezTo>
                    <a:pt x="4037" y="11820"/>
                    <a:pt x="3751" y="11998"/>
                    <a:pt x="3441" y="12141"/>
                  </a:cubicBezTo>
                  <a:cubicBezTo>
                    <a:pt x="2894" y="12403"/>
                    <a:pt x="2429" y="12760"/>
                    <a:pt x="2001" y="13189"/>
                  </a:cubicBezTo>
                  <a:cubicBezTo>
                    <a:pt x="1370" y="13820"/>
                    <a:pt x="1048" y="14570"/>
                    <a:pt x="1013" y="15475"/>
                  </a:cubicBezTo>
                  <a:cubicBezTo>
                    <a:pt x="953" y="17011"/>
                    <a:pt x="2001" y="19142"/>
                    <a:pt x="4346" y="19571"/>
                  </a:cubicBezTo>
                  <a:cubicBezTo>
                    <a:pt x="4595" y="19616"/>
                    <a:pt x="4837" y="19639"/>
                    <a:pt x="5070" y="19639"/>
                  </a:cubicBezTo>
                  <a:cubicBezTo>
                    <a:pt x="6410" y="19639"/>
                    <a:pt x="7469" y="18892"/>
                    <a:pt x="7966" y="17523"/>
                  </a:cubicBezTo>
                  <a:cubicBezTo>
                    <a:pt x="8085" y="17201"/>
                    <a:pt x="8097" y="16868"/>
                    <a:pt x="8168" y="16535"/>
                  </a:cubicBezTo>
                  <a:cubicBezTo>
                    <a:pt x="8252" y="16332"/>
                    <a:pt x="8323" y="16177"/>
                    <a:pt x="8383" y="16034"/>
                  </a:cubicBezTo>
                  <a:cubicBezTo>
                    <a:pt x="8740" y="16094"/>
                    <a:pt x="8871" y="16320"/>
                    <a:pt x="8978" y="16558"/>
                  </a:cubicBezTo>
                  <a:cubicBezTo>
                    <a:pt x="9121" y="16880"/>
                    <a:pt x="9240" y="17225"/>
                    <a:pt x="9406" y="17547"/>
                  </a:cubicBezTo>
                  <a:cubicBezTo>
                    <a:pt x="9883" y="18559"/>
                    <a:pt x="10669" y="19237"/>
                    <a:pt x="11716" y="19630"/>
                  </a:cubicBezTo>
                  <a:cubicBezTo>
                    <a:pt x="12118" y="19787"/>
                    <a:pt x="12512" y="19864"/>
                    <a:pt x="12899" y="19864"/>
                  </a:cubicBezTo>
                  <a:cubicBezTo>
                    <a:pt x="13510" y="19864"/>
                    <a:pt x="14100" y="19673"/>
                    <a:pt x="14669" y="19309"/>
                  </a:cubicBezTo>
                  <a:cubicBezTo>
                    <a:pt x="16419" y="18201"/>
                    <a:pt x="17669" y="15189"/>
                    <a:pt x="15895" y="12820"/>
                  </a:cubicBezTo>
                  <a:cubicBezTo>
                    <a:pt x="15788" y="12665"/>
                    <a:pt x="15657" y="12534"/>
                    <a:pt x="15562" y="12391"/>
                  </a:cubicBezTo>
                  <a:cubicBezTo>
                    <a:pt x="15407" y="12117"/>
                    <a:pt x="15526" y="11855"/>
                    <a:pt x="15836" y="11808"/>
                  </a:cubicBezTo>
                  <a:cubicBezTo>
                    <a:pt x="16006" y="11788"/>
                    <a:pt x="16177" y="11779"/>
                    <a:pt x="16345" y="11779"/>
                  </a:cubicBezTo>
                  <a:cubicBezTo>
                    <a:pt x="16483" y="11779"/>
                    <a:pt x="16619" y="11785"/>
                    <a:pt x="16753" y="11796"/>
                  </a:cubicBezTo>
                  <a:cubicBezTo>
                    <a:pt x="16779" y="11796"/>
                    <a:pt x="16806" y="11796"/>
                    <a:pt x="16832" y="11796"/>
                  </a:cubicBezTo>
                  <a:cubicBezTo>
                    <a:pt x="17659" y="11796"/>
                    <a:pt x="18418" y="11615"/>
                    <a:pt x="19122" y="11177"/>
                  </a:cubicBezTo>
                  <a:cubicBezTo>
                    <a:pt x="20646" y="10248"/>
                    <a:pt x="21039" y="8534"/>
                    <a:pt x="20110" y="7010"/>
                  </a:cubicBezTo>
                  <a:cubicBezTo>
                    <a:pt x="19451" y="5939"/>
                    <a:pt x="18063" y="5015"/>
                    <a:pt x="16531" y="5015"/>
                  </a:cubicBezTo>
                  <a:cubicBezTo>
                    <a:pt x="15712" y="5015"/>
                    <a:pt x="14851" y="5279"/>
                    <a:pt x="14038" y="5926"/>
                  </a:cubicBezTo>
                  <a:cubicBezTo>
                    <a:pt x="13871" y="6057"/>
                    <a:pt x="13740" y="6224"/>
                    <a:pt x="13562" y="6331"/>
                  </a:cubicBezTo>
                  <a:cubicBezTo>
                    <a:pt x="13482" y="6380"/>
                    <a:pt x="13370" y="6405"/>
                    <a:pt x="13266" y="6405"/>
                  </a:cubicBezTo>
                  <a:cubicBezTo>
                    <a:pt x="13245" y="6405"/>
                    <a:pt x="13224" y="6404"/>
                    <a:pt x="13205" y="6402"/>
                  </a:cubicBezTo>
                  <a:cubicBezTo>
                    <a:pt x="13026" y="6355"/>
                    <a:pt x="12978" y="6176"/>
                    <a:pt x="13026" y="6033"/>
                  </a:cubicBezTo>
                  <a:cubicBezTo>
                    <a:pt x="13097" y="5676"/>
                    <a:pt x="13216" y="5331"/>
                    <a:pt x="13312" y="4985"/>
                  </a:cubicBezTo>
                  <a:cubicBezTo>
                    <a:pt x="13574" y="3950"/>
                    <a:pt x="13514" y="2938"/>
                    <a:pt x="13085" y="1949"/>
                  </a:cubicBezTo>
                  <a:cubicBezTo>
                    <a:pt x="12565" y="802"/>
                    <a:pt x="11398" y="1"/>
                    <a:pt x="10174" y="1"/>
                  </a:cubicBezTo>
                  <a:close/>
                </a:path>
              </a:pathLst>
            </a:custGeom>
            <a:solidFill>
              <a:schemeClr val="accent2"/>
            </a:solidFill>
            <a:ln>
              <a:noFill/>
            </a:ln>
          </p:spPr>
          <p:txBody>
            <a:bodyPr spcFirstLastPara="1" wrap="square" lIns="121856" tIns="121856" rIns="121856" bIns="121856"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74" name="Google Shape;1474;p39"/>
            <p:cNvSpPr/>
            <p:nvPr/>
          </p:nvSpPr>
          <p:spPr>
            <a:xfrm>
              <a:off x="2036925" y="3220875"/>
              <a:ext cx="102425" cy="41725"/>
            </a:xfrm>
            <a:custGeom>
              <a:avLst/>
              <a:gdLst/>
              <a:ahLst/>
              <a:cxnLst/>
              <a:rect l="l" t="t" r="r" b="b"/>
              <a:pathLst>
                <a:path w="4097" h="1669" extrusionOk="0">
                  <a:moveTo>
                    <a:pt x="390" y="1"/>
                  </a:moveTo>
                  <a:cubicBezTo>
                    <a:pt x="317" y="1"/>
                    <a:pt x="245" y="16"/>
                    <a:pt x="191" y="49"/>
                  </a:cubicBezTo>
                  <a:cubicBezTo>
                    <a:pt x="60" y="120"/>
                    <a:pt x="1" y="299"/>
                    <a:pt x="84" y="442"/>
                  </a:cubicBezTo>
                  <a:cubicBezTo>
                    <a:pt x="167" y="597"/>
                    <a:pt x="274" y="763"/>
                    <a:pt x="405" y="882"/>
                  </a:cubicBezTo>
                  <a:cubicBezTo>
                    <a:pt x="941" y="1383"/>
                    <a:pt x="1560" y="1633"/>
                    <a:pt x="2334" y="1668"/>
                  </a:cubicBezTo>
                  <a:cubicBezTo>
                    <a:pt x="2775" y="1633"/>
                    <a:pt x="3227" y="1561"/>
                    <a:pt x="3632" y="1311"/>
                  </a:cubicBezTo>
                  <a:cubicBezTo>
                    <a:pt x="3775" y="1216"/>
                    <a:pt x="3930" y="1097"/>
                    <a:pt x="4037" y="966"/>
                  </a:cubicBezTo>
                  <a:cubicBezTo>
                    <a:pt x="4073" y="882"/>
                    <a:pt x="4096" y="704"/>
                    <a:pt x="4037" y="609"/>
                  </a:cubicBezTo>
                  <a:cubicBezTo>
                    <a:pt x="3989" y="537"/>
                    <a:pt x="3823" y="466"/>
                    <a:pt x="3715" y="466"/>
                  </a:cubicBezTo>
                  <a:cubicBezTo>
                    <a:pt x="3573" y="478"/>
                    <a:pt x="3418" y="549"/>
                    <a:pt x="3287" y="621"/>
                  </a:cubicBezTo>
                  <a:cubicBezTo>
                    <a:pt x="2945" y="793"/>
                    <a:pt x="2618" y="876"/>
                    <a:pt x="2302" y="876"/>
                  </a:cubicBezTo>
                  <a:cubicBezTo>
                    <a:pt x="1791" y="876"/>
                    <a:pt x="1309" y="661"/>
                    <a:pt x="846" y="263"/>
                  </a:cubicBezTo>
                  <a:cubicBezTo>
                    <a:pt x="763" y="180"/>
                    <a:pt x="667" y="73"/>
                    <a:pt x="548" y="25"/>
                  </a:cubicBezTo>
                  <a:cubicBezTo>
                    <a:pt x="502" y="10"/>
                    <a:pt x="446" y="1"/>
                    <a:pt x="390" y="1"/>
                  </a:cubicBezTo>
                  <a:close/>
                </a:path>
              </a:pathLst>
            </a:custGeom>
            <a:solidFill>
              <a:schemeClr val="accent1"/>
            </a:solidFill>
            <a:ln>
              <a:noFill/>
            </a:ln>
          </p:spPr>
          <p:txBody>
            <a:bodyPr spcFirstLastPara="1" wrap="square" lIns="121856" tIns="121856" rIns="121856" bIns="121856"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75" name="Google Shape;1475;p39"/>
            <p:cNvSpPr/>
            <p:nvPr/>
          </p:nvSpPr>
          <p:spPr>
            <a:xfrm>
              <a:off x="2011925" y="3155700"/>
              <a:ext cx="18775" cy="19275"/>
            </a:xfrm>
            <a:custGeom>
              <a:avLst/>
              <a:gdLst/>
              <a:ahLst/>
              <a:cxnLst/>
              <a:rect l="l" t="t" r="r" b="b"/>
              <a:pathLst>
                <a:path w="751" h="771" extrusionOk="0">
                  <a:moveTo>
                    <a:pt x="375" y="0"/>
                  </a:moveTo>
                  <a:cubicBezTo>
                    <a:pt x="369" y="0"/>
                    <a:pt x="363" y="1"/>
                    <a:pt x="358" y="1"/>
                  </a:cubicBezTo>
                  <a:cubicBezTo>
                    <a:pt x="167" y="13"/>
                    <a:pt x="1" y="215"/>
                    <a:pt x="1" y="418"/>
                  </a:cubicBezTo>
                  <a:cubicBezTo>
                    <a:pt x="1" y="608"/>
                    <a:pt x="151" y="771"/>
                    <a:pt x="335" y="771"/>
                  </a:cubicBezTo>
                  <a:cubicBezTo>
                    <a:pt x="358" y="771"/>
                    <a:pt x="382" y="768"/>
                    <a:pt x="405" y="763"/>
                  </a:cubicBezTo>
                  <a:cubicBezTo>
                    <a:pt x="620" y="715"/>
                    <a:pt x="751" y="525"/>
                    <a:pt x="715" y="311"/>
                  </a:cubicBezTo>
                  <a:cubicBezTo>
                    <a:pt x="703" y="161"/>
                    <a:pt x="536" y="0"/>
                    <a:pt x="375" y="0"/>
                  </a:cubicBezTo>
                  <a:close/>
                </a:path>
              </a:pathLst>
            </a:custGeom>
            <a:solidFill>
              <a:schemeClr val="accent1"/>
            </a:solidFill>
            <a:ln>
              <a:noFill/>
            </a:ln>
          </p:spPr>
          <p:txBody>
            <a:bodyPr spcFirstLastPara="1" wrap="square" lIns="121856" tIns="121856" rIns="121856" bIns="121856"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76" name="Google Shape;1476;p39"/>
            <p:cNvSpPr/>
            <p:nvPr/>
          </p:nvSpPr>
          <p:spPr>
            <a:xfrm>
              <a:off x="2153300" y="3182800"/>
              <a:ext cx="17900" cy="18775"/>
            </a:xfrm>
            <a:custGeom>
              <a:avLst/>
              <a:gdLst/>
              <a:ahLst/>
              <a:cxnLst/>
              <a:rect l="l" t="t" r="r" b="b"/>
              <a:pathLst>
                <a:path w="716" h="751" extrusionOk="0">
                  <a:moveTo>
                    <a:pt x="382" y="0"/>
                  </a:moveTo>
                  <a:cubicBezTo>
                    <a:pt x="180" y="0"/>
                    <a:pt x="1" y="179"/>
                    <a:pt x="25" y="405"/>
                  </a:cubicBezTo>
                  <a:cubicBezTo>
                    <a:pt x="25" y="596"/>
                    <a:pt x="168" y="751"/>
                    <a:pt x="346" y="751"/>
                  </a:cubicBezTo>
                  <a:cubicBezTo>
                    <a:pt x="561" y="751"/>
                    <a:pt x="715" y="572"/>
                    <a:pt x="703" y="346"/>
                  </a:cubicBezTo>
                  <a:cubicBezTo>
                    <a:pt x="692" y="167"/>
                    <a:pt x="537" y="0"/>
                    <a:pt x="382" y="0"/>
                  </a:cubicBezTo>
                  <a:close/>
                </a:path>
              </a:pathLst>
            </a:custGeom>
            <a:solidFill>
              <a:schemeClr val="accent1"/>
            </a:solidFill>
            <a:ln>
              <a:noFill/>
            </a:ln>
          </p:spPr>
          <p:txBody>
            <a:bodyPr spcFirstLastPara="1" wrap="square" lIns="121856" tIns="121856" rIns="121856" bIns="121856"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6" name="Picture 5"/>
          <p:cNvPicPr>
            <a:picLocks noChangeAspect="1"/>
          </p:cNvPicPr>
          <p:nvPr/>
        </p:nvPicPr>
        <p:blipFill>
          <a:blip r:embed="rId3" cstate="print">
            <a:extLst>
              <a:ext uri="{BEBA8EAE-BF5A-486C-A8C5-ECC9F3942E4B}">
                <a14:imgProps xmlns:a14="http://schemas.microsoft.com/office/drawing/2010/main">
                  <a14:imgLayer r:embed="rId4">
                    <a14:imgEffect>
                      <a14:backgroundRemoval t="4002" b="93936" l="9947" r="89908"/>
                    </a14:imgEffect>
                  </a14:imgLayer>
                </a14:imgProps>
              </a:ext>
              <a:ext uri="{28A0092B-C50C-407E-A947-70E740481C1C}">
                <a14:useLocalDpi xmlns:a14="http://schemas.microsoft.com/office/drawing/2010/main" val="0"/>
              </a:ext>
            </a:extLst>
          </a:blip>
          <a:stretch>
            <a:fillRect/>
          </a:stretch>
        </p:blipFill>
        <p:spPr>
          <a:xfrm>
            <a:off x="-1187302" y="2572678"/>
            <a:ext cx="5810684" cy="4648325"/>
          </a:xfrm>
          <a:prstGeom prst="rect">
            <a:avLst/>
          </a:prstGeom>
        </p:spPr>
      </p:pic>
      <p:sp>
        <p:nvSpPr>
          <p:cNvPr id="4" name="TextBox 3">
            <a:extLst>
              <a:ext uri="{FF2B5EF4-FFF2-40B4-BE49-F238E27FC236}">
                <a16:creationId xmlns:a16="http://schemas.microsoft.com/office/drawing/2014/main" xmlns="" id="{ACB717A9-4611-436C-ACBD-0FA83395C277}"/>
              </a:ext>
            </a:extLst>
          </p:cNvPr>
          <p:cNvSpPr txBox="1"/>
          <p:nvPr/>
        </p:nvSpPr>
        <p:spPr>
          <a:xfrm>
            <a:off x="3190875" y="2064025"/>
            <a:ext cx="7249767" cy="2062103"/>
          </a:xfrm>
          <a:prstGeom prst="rect">
            <a:avLst/>
          </a:prstGeom>
          <a:noFill/>
        </p:spPr>
        <p:txBody>
          <a:bodyPr wrap="square" rtlCol="0">
            <a:spAutoFit/>
          </a:bodyPr>
          <a:lstStyle/>
          <a:p>
            <a:pPr lvl="0" algn="ctr"/>
            <a:r>
              <a:rPr lang="vi-VN" sz="3200" b="1" dirty="0">
                <a:solidFill>
                  <a:srgbClr val="0070C0"/>
                </a:solidFill>
                <a:latin typeface="Calibri" panose="020F0502020204030204" pitchFamily="34" charset="0"/>
                <a:ea typeface="Times New Roman" panose="02020603050405020304" pitchFamily="18" charset="0"/>
                <a:cs typeface="Calibri" panose="020F0502020204030204" pitchFamily="34" charset="0"/>
              </a:rPr>
              <a:t>Hoạt động trên giúp cho chúng ta nhớ các bí kíp để bảo vệ môi trường, bảo vệ cảnh quan quê hương mình và biết cách tuyên truyền tới những người xung quanh.</a:t>
            </a:r>
            <a:endParaRPr kumimoji="0" lang="en-US" sz="3200" b="0"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9315846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圆角矩形 3"/>
          <p:cNvSpPr/>
          <p:nvPr/>
        </p:nvSpPr>
        <p:spPr>
          <a:xfrm>
            <a:off x="429895" y="381000"/>
            <a:ext cx="11332210" cy="6096000"/>
          </a:xfrm>
          <a:prstGeom prst="roundRect">
            <a:avLst/>
          </a:prstGeom>
          <a:solidFill>
            <a:schemeClr val="bg1"/>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3" name="文本框 12"/>
          <p:cNvSpPr txBox="1"/>
          <p:nvPr/>
        </p:nvSpPr>
        <p:spPr>
          <a:xfrm>
            <a:off x="1995959" y="2655802"/>
            <a:ext cx="6719219" cy="588773"/>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 typeface="Wingdings" panose="05000000000000000000" pitchFamily="2" charset="2"/>
              <a:buNone/>
              <a:tabLst/>
              <a:defRPr/>
            </a:pPr>
            <a:endParaRPr lang="en-US" sz="2400" dirty="0">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2" name="图片 1" descr="微信截图_20211009142047"/>
          <p:cNvPicPr>
            <a:picLocks noChangeAspect="1"/>
          </p:cNvPicPr>
          <p:nvPr/>
        </p:nvPicPr>
        <p:blipFill>
          <a:blip r:embed="rId4"/>
          <a:stretch>
            <a:fillRect/>
          </a:stretch>
        </p:blipFill>
        <p:spPr>
          <a:xfrm flipH="1">
            <a:off x="8738235" y="829628"/>
            <a:ext cx="3304540" cy="5507355"/>
          </a:xfrm>
          <a:prstGeom prst="rect">
            <a:avLst/>
          </a:prstGeom>
        </p:spPr>
      </p:pic>
      <p:grpSp>
        <p:nvGrpSpPr>
          <p:cNvPr id="5" name="Group 4">
            <a:extLst>
              <a:ext uri="{FF2B5EF4-FFF2-40B4-BE49-F238E27FC236}">
                <a16:creationId xmlns:a16="http://schemas.microsoft.com/office/drawing/2014/main" xmlns="" id="{2821F394-2562-28F9-0C70-D717DC7B9443}"/>
              </a:ext>
            </a:extLst>
          </p:cNvPr>
          <p:cNvGrpSpPr/>
          <p:nvPr/>
        </p:nvGrpSpPr>
        <p:grpSpPr>
          <a:xfrm>
            <a:off x="533400" y="1219202"/>
            <a:ext cx="8543925" cy="3677288"/>
            <a:chOff x="1934891" y="1901434"/>
            <a:chExt cx="10593025" cy="1190824"/>
          </a:xfrm>
        </p:grpSpPr>
        <p:sp>
          <p:nvSpPr>
            <p:cNvPr id="10" name="Rounded Rectangle 29">
              <a:extLst>
                <a:ext uri="{FF2B5EF4-FFF2-40B4-BE49-F238E27FC236}">
                  <a16:creationId xmlns:a16="http://schemas.microsoft.com/office/drawing/2014/main" xmlns="" id="{8CD8608B-5AF3-917F-958D-DB00185BF712}"/>
                </a:ext>
              </a:extLst>
            </p:cNvPr>
            <p:cNvSpPr/>
            <p:nvPr/>
          </p:nvSpPr>
          <p:spPr>
            <a:xfrm>
              <a:off x="1934891" y="1918675"/>
              <a:ext cx="10593025" cy="1167207"/>
            </a:xfrm>
            <a:prstGeom prst="roundRect">
              <a:avLst/>
            </a:prstGeom>
            <a:solidFill>
              <a:srgbClr val="FFFF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w="0"/>
                <a:solidFill>
                  <a:srgbClr val="E0BE68"/>
                </a:solidFill>
                <a:effectLst>
                  <a:outerShdw blurRad="38100" dist="25400" dir="5400000" algn="ctr" rotWithShape="0">
                    <a:srgbClr val="6E747A">
                      <a:alpha val="43000"/>
                    </a:srgbClr>
                  </a:outerShdw>
                </a:effectLst>
                <a:uLnTx/>
                <a:uFillTx/>
                <a:latin typeface="SVN-Amperzand" panose="02040603050506020204" pitchFamily="18" charset="0"/>
                <a:ea typeface="字魂105号-简雅黑"/>
                <a:cs typeface="+mn-cs"/>
              </a:endParaRPr>
            </a:p>
          </p:txBody>
        </p:sp>
        <p:sp>
          <p:nvSpPr>
            <p:cNvPr id="11" name="TextBox 10">
              <a:extLst>
                <a:ext uri="{FF2B5EF4-FFF2-40B4-BE49-F238E27FC236}">
                  <a16:creationId xmlns:a16="http://schemas.microsoft.com/office/drawing/2014/main" xmlns="" id="{843044A4-62DD-D50D-8061-A9F87A240F20}"/>
                </a:ext>
              </a:extLst>
            </p:cNvPr>
            <p:cNvSpPr txBox="1"/>
            <p:nvPr/>
          </p:nvSpPr>
          <p:spPr>
            <a:xfrm>
              <a:off x="2064794" y="1901434"/>
              <a:ext cx="10415883" cy="1190824"/>
            </a:xfrm>
            <a:prstGeom prst="rect">
              <a:avLst/>
            </a:prstGeom>
            <a:noFill/>
          </p:spPr>
          <p:txBody>
            <a:bodyPr wrap="square" rtlCol="0">
              <a:spAutoFit/>
            </a:bodyPr>
            <a:lstStyle/>
            <a:p>
              <a:pPr algn="ctr">
                <a:lnSpc>
                  <a:spcPct val="120000"/>
                </a:lnSpc>
              </a:pPr>
              <a:r>
                <a:rPr lang="nl-NL" sz="2800" b="1" dirty="0">
                  <a:latin typeface="Calibri" panose="020F0502020204030204" pitchFamily="34" charset="0"/>
                  <a:ea typeface="Times New Roman" panose="02020603050405020304" pitchFamily="18" charset="0"/>
                  <a:cs typeface="Calibri" panose="020F0502020204030204" pitchFamily="34" charset="0"/>
                </a:rPr>
                <a:t>V</a:t>
              </a:r>
              <a:r>
                <a:rPr lang="nl-NL" sz="2800" b="1" dirty="0">
                  <a:effectLst/>
                  <a:latin typeface="Calibri" panose="020F0502020204030204" pitchFamily="34" charset="0"/>
                  <a:ea typeface="Times New Roman" panose="02020603050405020304" pitchFamily="18" charset="0"/>
                  <a:cs typeface="Calibri" panose="020F0502020204030204" pitchFamily="34" charset="0"/>
                </a:rPr>
                <a:t>ề nhà:</a:t>
              </a:r>
            </a:p>
            <a:p>
              <a:pPr marL="457200" indent="-457200" algn="just">
                <a:lnSpc>
                  <a:spcPct val="120000"/>
                </a:lnSpc>
                <a:buFont typeface="Arial" panose="020B0604020202020204" pitchFamily="34" charset="0"/>
                <a:buChar char="•"/>
              </a:pPr>
              <a:r>
                <a:rPr lang="nl-NL" sz="2800" dirty="0">
                  <a:latin typeface="Calibri" panose="020F0502020204030204" pitchFamily="34" charset="0"/>
                  <a:ea typeface="Times New Roman" panose="02020603050405020304" pitchFamily="18" charset="0"/>
                  <a:cs typeface="Calibri" panose="020F0502020204030204" pitchFamily="34" charset="0"/>
                </a:rPr>
                <a:t>M</a:t>
              </a:r>
              <a:r>
                <a:rPr lang="nl-NL" sz="2800" dirty="0">
                  <a:effectLst/>
                  <a:latin typeface="Calibri" panose="020F0502020204030204" pitchFamily="34" charset="0"/>
                  <a:ea typeface="Times New Roman" panose="02020603050405020304" pitchFamily="18" charset="0"/>
                  <a:cs typeface="Calibri" panose="020F0502020204030204" pitchFamily="34" charset="0"/>
                </a:rPr>
                <a:t>ời với người thân cùng trở thành những “tuyên truyền viên” nhắc nhở mọi người cùng giữ gìn cảnh quan thiên nhiên.</a:t>
              </a:r>
              <a:endParaRPr lang="nl-NL" sz="2800" dirty="0">
                <a:latin typeface="Calibri" panose="020F0502020204030204" pitchFamily="34" charset="0"/>
                <a:ea typeface="Times New Roman" panose="02020603050405020304" pitchFamily="18" charset="0"/>
                <a:cs typeface="Calibri" panose="020F0502020204030204" pitchFamily="34" charset="0"/>
              </a:endParaRPr>
            </a:p>
            <a:p>
              <a:pPr marL="457200" marR="0" indent="-457200" algn="just">
                <a:lnSpc>
                  <a:spcPct val="120000"/>
                </a:lnSpc>
                <a:spcBef>
                  <a:spcPts val="0"/>
                </a:spcBef>
                <a:spcAft>
                  <a:spcPts val="0"/>
                </a:spcAft>
                <a:buFont typeface="Arial" panose="020B0604020202020204" pitchFamily="34" charset="0"/>
                <a:buChar char="•"/>
              </a:pPr>
              <a:r>
                <a:rPr lang="nl-NL" sz="2800" dirty="0">
                  <a:latin typeface="Calibri" panose="020F0502020204030204" pitchFamily="34" charset="0"/>
                  <a:ea typeface="Times New Roman" panose="02020603050405020304" pitchFamily="18" charset="0"/>
                  <a:cs typeface="Calibri" panose="020F0502020204030204" pitchFamily="34" charset="0"/>
                </a:rPr>
                <a:t>M</a:t>
              </a:r>
              <a:r>
                <a:rPr lang="nl-NL" sz="2800" dirty="0">
                  <a:effectLst/>
                  <a:latin typeface="Calibri" panose="020F0502020204030204" pitchFamily="34" charset="0"/>
                  <a:ea typeface="Times New Roman" panose="02020603050405020304" pitchFamily="18" charset="0"/>
                  <a:cs typeface="Calibri" panose="020F0502020204030204" pitchFamily="34" charset="0"/>
                </a:rPr>
                <a:t>ời các bác hàng xóm cùng chăm sóc cảnh quan nơi công cộng: dọn dẹp, tổng vệ sinh đường thôn, ngõ xóm; trồng thêm hoa cho xóm làng thêm đẹp.</a:t>
              </a:r>
              <a:endParaRPr lang="en-US" sz="2800" dirty="0">
                <a:effectLst/>
                <a:latin typeface="Calibri" panose="020F0502020204030204" pitchFamily="34" charset="0"/>
                <a:ea typeface="Times New Roman" panose="02020603050405020304" pitchFamily="18" charset="0"/>
                <a:cs typeface="Calibri" panose="020F0502020204030204" pitchFamily="34" charset="0"/>
              </a:endParaRPr>
            </a:p>
          </p:txBody>
        </p:sp>
      </p:grpSp>
    </p:spTree>
    <p:extLst>
      <p:ext uri="{BB962C8B-B14F-4D97-AF65-F5344CB8AC3E}">
        <p14:creationId xmlns:p14="http://schemas.microsoft.com/office/powerpoint/2010/main" val="146172560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xmlns="" id="{37FA835C-D96C-4400-B1C2-323EF5F14D0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3978" t="3079" r="13875" b="51334"/>
          <a:stretch/>
        </p:blipFill>
        <p:spPr>
          <a:xfrm>
            <a:off x="10958981" y="93579"/>
            <a:ext cx="1003902" cy="2762864"/>
          </a:xfrm>
          <a:prstGeom prst="rect">
            <a:avLst/>
          </a:prstGeom>
        </p:spPr>
      </p:pic>
      <p:pic>
        <p:nvPicPr>
          <p:cNvPr id="8" name="Picture 7"/>
          <p:cNvPicPr>
            <a:picLocks noChangeAspect="1"/>
          </p:cNvPicPr>
          <p:nvPr/>
        </p:nvPicPr>
        <p:blipFill>
          <a:blip r:embed="rId5"/>
          <a:stretch>
            <a:fillRect/>
          </a:stretch>
        </p:blipFill>
        <p:spPr>
          <a:xfrm>
            <a:off x="3335383" y="1530661"/>
            <a:ext cx="7372971" cy="4748950"/>
          </a:xfrm>
          <a:prstGeom prst="rect">
            <a:avLst/>
          </a:prstGeom>
        </p:spPr>
      </p:pic>
      <p:pic>
        <p:nvPicPr>
          <p:cNvPr id="12" name="Picture 11"/>
          <p:cNvPicPr>
            <a:picLocks noChangeAspect="1"/>
          </p:cNvPicPr>
          <p:nvPr/>
        </p:nvPicPr>
        <p:blipFill rotWithShape="1">
          <a:blip r:embed="rId6">
            <a:extLst>
              <a:ext uri="{BEBA8EAE-BF5A-486C-A8C5-ECC9F3942E4B}">
                <a14:imgProps xmlns:a14="http://schemas.microsoft.com/office/drawing/2010/main">
                  <a14:imgLayer r:embed="rId7">
                    <a14:imgEffect>
                      <a14:backgroundRemoval t="10000" b="90000" l="10000" r="90000">
                        <a14:foregroundMark x1="56510" y1="51016" x2="58542" y2="51172"/>
                        <a14:foregroundMark x1="52031" y1="77578" x2="51458" y2="83125"/>
                        <a14:foregroundMark x1="58438" y1="52969" x2="61667" y2="50469"/>
                        <a14:foregroundMark x1="62396" y1="49141" x2="63594" y2="47188"/>
                        <a14:backgroundMark x1="37344" y1="22031" x2="37448" y2="51016"/>
                        <a14:backgroundMark x1="64323" y1="22422" x2="63958" y2="40469"/>
                        <a14:backgroundMark x1="49167" y1="78125" x2="49167" y2="78125"/>
                        <a14:backgroundMark x1="49375" y1="77891" x2="49375" y2="77891"/>
                        <a14:backgroundMark x1="43490" y1="41250" x2="43490" y2="41250"/>
                        <a14:backgroundMark x1="62031" y1="48125" x2="62552" y2="45938"/>
                        <a14:backgroundMark x1="62760" y1="49141" x2="64479" y2="46797"/>
                      </a14:backgroundRemoval>
                    </a14:imgEffect>
                  </a14:imgLayer>
                </a14:imgProps>
              </a:ext>
            </a:extLst>
          </a:blip>
          <a:srcRect l="33735" r="34096"/>
          <a:stretch/>
        </p:blipFill>
        <p:spPr>
          <a:xfrm>
            <a:off x="883049" y="1245157"/>
            <a:ext cx="2708366" cy="5612843"/>
          </a:xfrm>
          <a:prstGeom prst="rect">
            <a:avLst/>
          </a:prstGeom>
        </p:spPr>
      </p:pic>
      <p:pic>
        <p:nvPicPr>
          <p:cNvPr id="13" name="Picture 12"/>
          <p:cNvPicPr>
            <a:picLocks noChangeAspect="1"/>
          </p:cNvPicPr>
          <p:nvPr/>
        </p:nvPicPr>
        <p:blipFill>
          <a:blip r:embed="rId8"/>
          <a:stretch>
            <a:fillRect/>
          </a:stretch>
        </p:blipFill>
        <p:spPr>
          <a:xfrm>
            <a:off x="1351513" y="761741"/>
            <a:ext cx="9731016" cy="1099167"/>
          </a:xfrm>
          <a:prstGeom prst="rect">
            <a:avLst/>
          </a:prstGeom>
        </p:spPr>
      </p:pic>
    </p:spTree>
    <p:extLst>
      <p:ext uri="{BB962C8B-B14F-4D97-AF65-F5344CB8AC3E}">
        <p14:creationId xmlns:p14="http://schemas.microsoft.com/office/powerpoint/2010/main" val="4172386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xmlns="" id="{37FA835C-D96C-4400-B1C2-323EF5F14D0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3978" t="3079" r="13875" b="51334"/>
          <a:stretch/>
        </p:blipFill>
        <p:spPr>
          <a:xfrm>
            <a:off x="10958981" y="93579"/>
            <a:ext cx="1003902" cy="2762864"/>
          </a:xfrm>
          <a:prstGeom prst="rect">
            <a:avLst/>
          </a:prstGeom>
        </p:spPr>
      </p:pic>
      <p:pic>
        <p:nvPicPr>
          <p:cNvPr id="2" name="Picture 1"/>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foregroundMark x1="56510" y1="51016" x2="58542" y2="51172"/>
                        <a14:foregroundMark x1="52031" y1="77578" x2="51458" y2="83125"/>
                        <a14:foregroundMark x1="58438" y1="52969" x2="61667" y2="50469"/>
                        <a14:foregroundMark x1="62396" y1="49141" x2="63594" y2="47188"/>
                        <a14:backgroundMark x1="37344" y1="22031" x2="37448" y2="51016"/>
                        <a14:backgroundMark x1="64323" y1="22422" x2="63958" y2="40469"/>
                        <a14:backgroundMark x1="49167" y1="78125" x2="49167" y2="78125"/>
                        <a14:backgroundMark x1="49375" y1="77891" x2="49375" y2="77891"/>
                        <a14:backgroundMark x1="43490" y1="41250" x2="43490" y2="41250"/>
                        <a14:backgroundMark x1="62031" y1="48125" x2="62552" y2="45938"/>
                        <a14:backgroundMark x1="62760" y1="49141" x2="64479" y2="46797"/>
                      </a14:backgroundRemoval>
                    </a14:imgEffect>
                  </a14:imgLayer>
                </a14:imgProps>
              </a:ext>
            </a:extLst>
          </a:blip>
          <a:srcRect l="33735" r="34096"/>
          <a:stretch/>
        </p:blipFill>
        <p:spPr>
          <a:xfrm>
            <a:off x="1175657" y="1340951"/>
            <a:ext cx="2708366" cy="5612843"/>
          </a:xfrm>
          <a:prstGeom prst="rect">
            <a:avLst/>
          </a:prstGeom>
        </p:spPr>
      </p:pic>
      <p:pic>
        <p:nvPicPr>
          <p:cNvPr id="3" name="Picture 2">
            <a:extLst>
              <a:ext uri="{FF2B5EF4-FFF2-40B4-BE49-F238E27FC236}">
                <a16:creationId xmlns:a16="http://schemas.microsoft.com/office/drawing/2014/main" xmlns="" id="{03AC6B20-080C-EA7E-301D-0B27AB281322}"/>
              </a:ext>
            </a:extLst>
          </p:cNvPr>
          <p:cNvPicPr>
            <a:picLocks noChangeAspect="1"/>
          </p:cNvPicPr>
          <p:nvPr/>
        </p:nvPicPr>
        <p:blipFill>
          <a:blip r:embed="rId7"/>
          <a:stretch>
            <a:fillRect/>
          </a:stretch>
        </p:blipFill>
        <p:spPr>
          <a:xfrm>
            <a:off x="3755201" y="1467871"/>
            <a:ext cx="7291448" cy="2798307"/>
          </a:xfrm>
          <a:prstGeom prst="rect">
            <a:avLst/>
          </a:prstGeom>
        </p:spPr>
      </p:pic>
    </p:spTree>
    <p:extLst>
      <p:ext uri="{BB962C8B-B14F-4D97-AF65-F5344CB8AC3E}">
        <p14:creationId xmlns:p14="http://schemas.microsoft.com/office/powerpoint/2010/main" val="15521230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xmlns="" id="{BA397AD4-DBF2-887C-EA25-D663F9112251}"/>
              </a:ext>
            </a:extLst>
          </p:cNvPr>
          <p:cNvPicPr>
            <a:picLocks noChangeAspect="1"/>
          </p:cNvPicPr>
          <p:nvPr/>
        </p:nvPicPr>
        <p:blipFill>
          <a:blip r:embed="rId3"/>
          <a:srcRect/>
          <a:stretch>
            <a:fillRect/>
          </a:stretch>
        </p:blipFill>
        <p:spPr>
          <a:xfrm>
            <a:off x="-16047" y="4595477"/>
            <a:ext cx="12196057" cy="2317251"/>
          </a:xfrm>
          <a:prstGeom prst="rect">
            <a:avLst/>
          </a:prstGeom>
        </p:spPr>
      </p:pic>
      <p:pic>
        <p:nvPicPr>
          <p:cNvPr id="3" name="Picture 2">
            <a:hlinkClick r:id="rId4" action="ppaction://hlinksldjump"/>
            <a:extLst>
              <a:ext uri="{FF2B5EF4-FFF2-40B4-BE49-F238E27FC236}">
                <a16:creationId xmlns:a16="http://schemas.microsoft.com/office/drawing/2014/main" xmlns="" id="{7547D1FD-2D1E-FEF5-5E37-10ADC7DC674F}"/>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55601" b="97301" l="25541" r="47838">
                        <a14:foregroundMark x1="30135" y1="59244" x2="30135" y2="59244"/>
                        <a14:foregroundMark x1="32838" y1="57085" x2="32838" y2="57085"/>
                        <a14:foregroundMark x1="36892" y1="56545" x2="36892" y2="56545"/>
                        <a14:foregroundMark x1="32568" y1="55870" x2="32568" y2="55870"/>
                        <a14:foregroundMark x1="25946" y1="60594" x2="25946" y2="60594"/>
                        <a14:foregroundMark x1="25541" y1="60594" x2="25541" y2="60594"/>
                        <a14:foregroundMark x1="47838" y1="68286" x2="47838" y2="68286"/>
                        <a14:foregroundMark x1="37568" y1="78003" x2="37568" y2="78003"/>
                        <a14:foregroundMark x1="33243" y1="97301" x2="33243" y2="97301"/>
                        <a14:backgroundMark x1="35946" y1="67611" x2="35946" y2="67611"/>
                        <a14:backgroundMark x1="37432" y1="76113" x2="37432" y2="76113"/>
                        <a14:backgroundMark x1="39730" y1="73009" x2="39730" y2="73009"/>
                        <a14:backgroundMark x1="34189" y1="78677" x2="34189" y2="78677"/>
                        <a14:backgroundMark x1="32973" y1="78812" x2="32973" y2="78812"/>
                        <a14:backgroundMark x1="36216" y1="78947" x2="36216" y2="78947"/>
                      </a14:backgroundRemoval>
                    </a14:imgEffect>
                  </a14:imgLayer>
                </a14:imgProps>
              </a:ext>
              <a:ext uri="{28A0092B-C50C-407E-A947-70E740481C1C}">
                <a14:useLocalDpi xmlns:a14="http://schemas.microsoft.com/office/drawing/2010/main" val="0"/>
              </a:ext>
            </a:extLst>
          </a:blip>
          <a:srcRect l="22979" t="54445" r="50000"/>
          <a:stretch/>
        </p:blipFill>
        <p:spPr>
          <a:xfrm>
            <a:off x="9578340" y="2528653"/>
            <a:ext cx="2453017" cy="4141272"/>
          </a:xfrm>
          <a:prstGeom prst="rect">
            <a:avLst/>
          </a:prstGeom>
        </p:spPr>
      </p:pic>
      <p:pic>
        <p:nvPicPr>
          <p:cNvPr id="4" name="Picture 3">
            <a:extLst>
              <a:ext uri="{FF2B5EF4-FFF2-40B4-BE49-F238E27FC236}">
                <a16:creationId xmlns:a16="http://schemas.microsoft.com/office/drawing/2014/main" xmlns="" id="{7EC63281-D98D-9AA9-BBE4-95D4BDCF5FDD}"/>
              </a:ext>
            </a:extLst>
          </p:cNvPr>
          <p:cNvPicPr>
            <a:picLocks noChangeAspect="1"/>
          </p:cNvPicPr>
          <p:nvPr/>
        </p:nvPicPr>
        <p:blipFill rotWithShape="1">
          <a:blip r:embed="rId7">
            <a:extLst>
              <a:ext uri="{28A0092B-C50C-407E-A947-70E740481C1C}">
                <a14:useLocalDpi xmlns:a14="http://schemas.microsoft.com/office/drawing/2010/main" val="0"/>
              </a:ext>
            </a:extLst>
          </a:blip>
          <a:srcRect l="4749" t="6005" r="4923" b="5523"/>
          <a:stretch/>
        </p:blipFill>
        <p:spPr>
          <a:xfrm>
            <a:off x="2921000" y="110834"/>
            <a:ext cx="6642100" cy="4303377"/>
          </a:xfrm>
          <a:prstGeom prst="rect">
            <a:avLst/>
          </a:prstGeom>
        </p:spPr>
      </p:pic>
      <p:pic>
        <p:nvPicPr>
          <p:cNvPr id="5" name="Picture 2" descr="Cute woman teacher in thailand uniform character education back to school logo cartoon art illustration Free Vector">
            <a:extLst>
              <a:ext uri="{FF2B5EF4-FFF2-40B4-BE49-F238E27FC236}">
                <a16:creationId xmlns:a16="http://schemas.microsoft.com/office/drawing/2014/main" xmlns="" id="{402A0224-0897-160D-721E-C1277A63968B}"/>
              </a:ext>
            </a:extLst>
          </p:cNvPr>
          <p:cNvPicPr>
            <a:picLocks noChangeAspect="1" noChangeArrowheads="1"/>
          </p:cNvPicPr>
          <p:nvPr/>
        </p:nvPicPr>
        <p:blipFill rotWithShape="1">
          <a:blip r:embed="rId8">
            <a:extLst>
              <a:ext uri="{BEBA8EAE-BF5A-486C-A8C5-ECC9F3942E4B}">
                <a14:imgProps xmlns:a14="http://schemas.microsoft.com/office/drawing/2010/main">
                  <a14:imgLayer r:embed="rId9">
                    <a14:imgEffect>
                      <a14:backgroundRemoval t="6986" b="90619" l="9744" r="89776">
                        <a14:foregroundMark x1="51757" y1="90020" x2="51757" y2="90818"/>
                        <a14:foregroundMark x1="55911" y1="89820" x2="55911" y2="87026"/>
                        <a14:foregroundMark x1="46006" y1="8383" x2="46006" y2="6986"/>
                      </a14:backgroundRemoval>
                    </a14:imgEffect>
                  </a14:imgLayer>
                </a14:imgProps>
              </a:ext>
              <a:ext uri="{28A0092B-C50C-407E-A947-70E740481C1C}">
                <a14:useLocalDpi xmlns:a14="http://schemas.microsoft.com/office/drawing/2010/main" val="0"/>
              </a:ext>
            </a:extLst>
          </a:blip>
          <a:srcRect l="25548" r="21933"/>
          <a:stretch/>
        </p:blipFill>
        <p:spPr bwMode="auto">
          <a:xfrm>
            <a:off x="175883" y="1848687"/>
            <a:ext cx="3367105" cy="513104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xmlns="" id="{4CCEEDFB-8A0C-A980-7A52-26D73FE99B2B}"/>
              </a:ext>
            </a:extLst>
          </p:cNvPr>
          <p:cNvPicPr>
            <a:picLocks noChangeAspect="1"/>
          </p:cNvPicPr>
          <p:nvPr/>
        </p:nvPicPr>
        <p:blipFill>
          <a:blip r:embed="rId10"/>
          <a:stretch>
            <a:fillRect/>
          </a:stretch>
        </p:blipFill>
        <p:spPr>
          <a:xfrm>
            <a:off x="3322060" y="740202"/>
            <a:ext cx="6005080" cy="1853345"/>
          </a:xfrm>
          <a:prstGeom prst="rect">
            <a:avLst/>
          </a:prstGeom>
        </p:spPr>
      </p:pic>
    </p:spTree>
    <p:extLst>
      <p:ext uri="{BB962C8B-B14F-4D97-AF65-F5344CB8AC3E}">
        <p14:creationId xmlns:p14="http://schemas.microsoft.com/office/powerpoint/2010/main" val="35516389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
                    </p:tgtEl>
                  </p:cond>
                </p:stCondLst>
                <p:endSync evt="end" delay="0">
                  <p:rtn val="all"/>
                </p:endSync>
                <p:childTnLst>
                  <p:par>
                    <p:cTn id="8" fill="hold">
                      <p:stCondLst>
                        <p:cond delay="0"/>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xmlns="" id="{7F2C9250-AD58-FC3F-3802-EC9E13C246CB}"/>
              </a:ext>
            </a:extLst>
          </p:cNvPr>
          <p:cNvPicPr>
            <a:picLocks noChangeAspect="1"/>
          </p:cNvPicPr>
          <p:nvPr/>
        </p:nvPicPr>
        <p:blipFill>
          <a:blip r:embed="rId3"/>
          <a:srcRect/>
          <a:stretch>
            <a:fillRect/>
          </a:stretch>
        </p:blipFill>
        <p:spPr>
          <a:xfrm>
            <a:off x="-4057" y="4736035"/>
            <a:ext cx="12196057" cy="2317251"/>
          </a:xfrm>
          <a:prstGeom prst="rect">
            <a:avLst/>
          </a:prstGeom>
        </p:spPr>
      </p:pic>
      <p:grpSp>
        <p:nvGrpSpPr>
          <p:cNvPr id="3" name="Group 4">
            <a:extLst>
              <a:ext uri="{FF2B5EF4-FFF2-40B4-BE49-F238E27FC236}">
                <a16:creationId xmlns:a16="http://schemas.microsoft.com/office/drawing/2014/main" xmlns="" id="{CDEB454B-EDB9-F749-EBC7-75AB6931A9F7}"/>
              </a:ext>
            </a:extLst>
          </p:cNvPr>
          <p:cNvGrpSpPr/>
          <p:nvPr/>
        </p:nvGrpSpPr>
        <p:grpSpPr>
          <a:xfrm>
            <a:off x="0" y="4392607"/>
            <a:ext cx="12192000" cy="365587"/>
            <a:chOff x="0" y="0"/>
            <a:chExt cx="6186311" cy="185501"/>
          </a:xfrm>
        </p:grpSpPr>
        <p:sp>
          <p:nvSpPr>
            <p:cNvPr id="4" name="Freeform 5">
              <a:extLst>
                <a:ext uri="{FF2B5EF4-FFF2-40B4-BE49-F238E27FC236}">
                  <a16:creationId xmlns:a16="http://schemas.microsoft.com/office/drawing/2014/main" xmlns="" id="{F8E773A0-6FBE-0520-B420-5D2BC0DE726A}"/>
                </a:ext>
              </a:extLst>
            </p:cNvPr>
            <p:cNvSpPr/>
            <p:nvPr/>
          </p:nvSpPr>
          <p:spPr>
            <a:xfrm>
              <a:off x="0" y="0"/>
              <a:ext cx="6186311" cy="185501"/>
            </a:xfrm>
            <a:custGeom>
              <a:avLst/>
              <a:gdLst/>
              <a:ahLst/>
              <a:cxnLst/>
              <a:rect l="l" t="t" r="r" b="b"/>
              <a:pathLst>
                <a:path w="6186311" h="185501">
                  <a:moveTo>
                    <a:pt x="0" y="0"/>
                  </a:moveTo>
                  <a:lnTo>
                    <a:pt x="6186311" y="0"/>
                  </a:lnTo>
                  <a:lnTo>
                    <a:pt x="6186311" y="185501"/>
                  </a:lnTo>
                  <a:lnTo>
                    <a:pt x="0" y="185501"/>
                  </a:lnTo>
                  <a:close/>
                </a:path>
              </a:pathLst>
            </a:custGeom>
            <a:solidFill>
              <a:srgbClr val="C69F65"/>
            </a:solidFill>
          </p:spPr>
        </p:sp>
      </p:grpSp>
      <p:pic>
        <p:nvPicPr>
          <p:cNvPr id="5" name="Picture 8">
            <a:extLst>
              <a:ext uri="{FF2B5EF4-FFF2-40B4-BE49-F238E27FC236}">
                <a16:creationId xmlns:a16="http://schemas.microsoft.com/office/drawing/2014/main" xmlns="" id="{CB91A5A3-5B9B-CD14-C25E-140C4E15784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H="1">
            <a:off x="3956572" y="589059"/>
            <a:ext cx="4278856" cy="3214491"/>
          </a:xfrm>
          <a:prstGeom prst="rect">
            <a:avLst/>
          </a:prstGeom>
        </p:spPr>
      </p:pic>
      <p:pic>
        <p:nvPicPr>
          <p:cNvPr id="6" name="Picture 10">
            <a:extLst>
              <a:ext uri="{FF2B5EF4-FFF2-40B4-BE49-F238E27FC236}">
                <a16:creationId xmlns:a16="http://schemas.microsoft.com/office/drawing/2014/main" xmlns="" id="{991FA273-F771-B88E-7E2E-B2717036BB9B}"/>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8654571" y="527594"/>
            <a:ext cx="2624543" cy="4534847"/>
          </a:xfrm>
          <a:prstGeom prst="rect">
            <a:avLst/>
          </a:prstGeom>
        </p:spPr>
      </p:pic>
      <p:pic>
        <p:nvPicPr>
          <p:cNvPr id="7" name="Picture 11">
            <a:extLst>
              <a:ext uri="{FF2B5EF4-FFF2-40B4-BE49-F238E27FC236}">
                <a16:creationId xmlns:a16="http://schemas.microsoft.com/office/drawing/2014/main" xmlns="" id="{487389C2-7FE0-AE56-1E14-A8E6B8CCEBC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998055" y="642243"/>
            <a:ext cx="2152772" cy="2152772"/>
          </a:xfrm>
          <a:prstGeom prst="rect">
            <a:avLst/>
          </a:prstGeom>
        </p:spPr>
      </p:pic>
      <p:grpSp>
        <p:nvGrpSpPr>
          <p:cNvPr id="8" name="Group 12">
            <a:extLst>
              <a:ext uri="{FF2B5EF4-FFF2-40B4-BE49-F238E27FC236}">
                <a16:creationId xmlns:a16="http://schemas.microsoft.com/office/drawing/2014/main" xmlns="" id="{CBEA535D-993C-7CD7-CDD8-2780333A3D74}"/>
              </a:ext>
            </a:extLst>
          </p:cNvPr>
          <p:cNvGrpSpPr/>
          <p:nvPr/>
        </p:nvGrpSpPr>
        <p:grpSpPr>
          <a:xfrm>
            <a:off x="0" y="1"/>
            <a:ext cx="12192000" cy="300351"/>
            <a:chOff x="0" y="0"/>
            <a:chExt cx="6186311" cy="152400"/>
          </a:xfrm>
          <a:solidFill>
            <a:schemeClr val="bg1"/>
          </a:solidFill>
        </p:grpSpPr>
        <p:sp>
          <p:nvSpPr>
            <p:cNvPr id="9" name="Freeform 13">
              <a:extLst>
                <a:ext uri="{FF2B5EF4-FFF2-40B4-BE49-F238E27FC236}">
                  <a16:creationId xmlns:a16="http://schemas.microsoft.com/office/drawing/2014/main" xmlns="" id="{C5E6B1BB-72DF-18C6-00A3-CC6F7AD67872}"/>
                </a:ext>
              </a:extLst>
            </p:cNvPr>
            <p:cNvSpPr/>
            <p:nvPr/>
          </p:nvSpPr>
          <p:spPr>
            <a:xfrm>
              <a:off x="0" y="0"/>
              <a:ext cx="6186311" cy="152400"/>
            </a:xfrm>
            <a:custGeom>
              <a:avLst/>
              <a:gdLst/>
              <a:ahLst/>
              <a:cxnLst/>
              <a:rect l="l" t="t" r="r" b="b"/>
              <a:pathLst>
                <a:path w="6186311" h="152400">
                  <a:moveTo>
                    <a:pt x="0" y="0"/>
                  </a:moveTo>
                  <a:lnTo>
                    <a:pt x="6186311" y="0"/>
                  </a:lnTo>
                  <a:lnTo>
                    <a:pt x="6186311" y="152400"/>
                  </a:lnTo>
                  <a:lnTo>
                    <a:pt x="0" y="152400"/>
                  </a:lnTo>
                  <a:close/>
                </a:path>
              </a:pathLst>
            </a:custGeom>
            <a:grpFill/>
          </p:spPr>
        </p:sp>
      </p:grpSp>
      <p:grpSp>
        <p:nvGrpSpPr>
          <p:cNvPr id="10" name="Group 14">
            <a:extLst>
              <a:ext uri="{FF2B5EF4-FFF2-40B4-BE49-F238E27FC236}">
                <a16:creationId xmlns:a16="http://schemas.microsoft.com/office/drawing/2014/main" xmlns="" id="{AC43B91B-27AB-B278-254F-E839D5B2FDF2}"/>
              </a:ext>
            </a:extLst>
          </p:cNvPr>
          <p:cNvGrpSpPr/>
          <p:nvPr/>
        </p:nvGrpSpPr>
        <p:grpSpPr>
          <a:xfrm rot="-5400000">
            <a:off x="-2038357" y="2053899"/>
            <a:ext cx="4377064" cy="300351"/>
            <a:chOff x="0" y="0"/>
            <a:chExt cx="2220955" cy="152400"/>
          </a:xfrm>
          <a:solidFill>
            <a:schemeClr val="bg1"/>
          </a:solidFill>
        </p:grpSpPr>
        <p:sp>
          <p:nvSpPr>
            <p:cNvPr id="11" name="Freeform 15">
              <a:extLst>
                <a:ext uri="{FF2B5EF4-FFF2-40B4-BE49-F238E27FC236}">
                  <a16:creationId xmlns:a16="http://schemas.microsoft.com/office/drawing/2014/main" xmlns="" id="{0F1FD1E9-118C-F986-3218-BA4FF8670A33}"/>
                </a:ext>
              </a:extLst>
            </p:cNvPr>
            <p:cNvSpPr/>
            <p:nvPr/>
          </p:nvSpPr>
          <p:spPr>
            <a:xfrm>
              <a:off x="0" y="0"/>
              <a:ext cx="2220955" cy="152400"/>
            </a:xfrm>
            <a:custGeom>
              <a:avLst/>
              <a:gdLst/>
              <a:ahLst/>
              <a:cxnLst/>
              <a:rect l="l" t="t" r="r" b="b"/>
              <a:pathLst>
                <a:path w="2220955" h="152400">
                  <a:moveTo>
                    <a:pt x="0" y="0"/>
                  </a:moveTo>
                  <a:lnTo>
                    <a:pt x="2220955" y="0"/>
                  </a:lnTo>
                  <a:lnTo>
                    <a:pt x="2220955" y="152400"/>
                  </a:lnTo>
                  <a:lnTo>
                    <a:pt x="0" y="152400"/>
                  </a:lnTo>
                  <a:close/>
                </a:path>
              </a:pathLst>
            </a:custGeom>
            <a:grpFill/>
          </p:spPr>
        </p:sp>
      </p:grpSp>
      <p:grpSp>
        <p:nvGrpSpPr>
          <p:cNvPr id="12" name="Group 16">
            <a:extLst>
              <a:ext uri="{FF2B5EF4-FFF2-40B4-BE49-F238E27FC236}">
                <a16:creationId xmlns:a16="http://schemas.microsoft.com/office/drawing/2014/main" xmlns="" id="{B44314B2-7870-B545-56C8-61207C2901BD}"/>
              </a:ext>
            </a:extLst>
          </p:cNvPr>
          <p:cNvGrpSpPr/>
          <p:nvPr/>
        </p:nvGrpSpPr>
        <p:grpSpPr>
          <a:xfrm rot="-5400000">
            <a:off x="9853293" y="2046129"/>
            <a:ext cx="4377064" cy="300351"/>
            <a:chOff x="0" y="0"/>
            <a:chExt cx="2220955" cy="152400"/>
          </a:xfrm>
          <a:solidFill>
            <a:schemeClr val="bg1"/>
          </a:solidFill>
        </p:grpSpPr>
        <p:sp>
          <p:nvSpPr>
            <p:cNvPr id="13" name="Freeform 17">
              <a:extLst>
                <a:ext uri="{FF2B5EF4-FFF2-40B4-BE49-F238E27FC236}">
                  <a16:creationId xmlns:a16="http://schemas.microsoft.com/office/drawing/2014/main" xmlns="" id="{A91CA353-96E9-DC76-3E2B-3972CEB0EAE6}"/>
                </a:ext>
              </a:extLst>
            </p:cNvPr>
            <p:cNvSpPr/>
            <p:nvPr/>
          </p:nvSpPr>
          <p:spPr>
            <a:xfrm>
              <a:off x="0" y="0"/>
              <a:ext cx="2220955" cy="152400"/>
            </a:xfrm>
            <a:custGeom>
              <a:avLst/>
              <a:gdLst/>
              <a:ahLst/>
              <a:cxnLst/>
              <a:rect l="l" t="t" r="r" b="b"/>
              <a:pathLst>
                <a:path w="2220955" h="152400">
                  <a:moveTo>
                    <a:pt x="0" y="0"/>
                  </a:moveTo>
                  <a:lnTo>
                    <a:pt x="2220955" y="0"/>
                  </a:lnTo>
                  <a:lnTo>
                    <a:pt x="2220955" y="152400"/>
                  </a:lnTo>
                  <a:lnTo>
                    <a:pt x="0" y="152400"/>
                  </a:lnTo>
                  <a:close/>
                </a:path>
              </a:pathLst>
            </a:custGeom>
            <a:grpFill/>
          </p:spPr>
        </p:sp>
      </p:grpSp>
      <p:pic>
        <p:nvPicPr>
          <p:cNvPr id="14" name="Picture 18">
            <a:extLst>
              <a:ext uri="{FF2B5EF4-FFF2-40B4-BE49-F238E27FC236}">
                <a16:creationId xmlns:a16="http://schemas.microsoft.com/office/drawing/2014/main" xmlns="" id="{F183AA1E-AD19-D849-04BE-D63E2C3796C1}"/>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487691" y="2257291"/>
            <a:ext cx="1423035" cy="2743200"/>
          </a:xfrm>
          <a:prstGeom prst="rect">
            <a:avLst/>
          </a:prstGeom>
        </p:spPr>
      </p:pic>
      <p:sp>
        <p:nvSpPr>
          <p:cNvPr id="16" name="Speech Bubble: Oval 15">
            <a:extLst>
              <a:ext uri="{FF2B5EF4-FFF2-40B4-BE49-F238E27FC236}">
                <a16:creationId xmlns:a16="http://schemas.microsoft.com/office/drawing/2014/main" xmlns="" id="{6A8ABCF1-472A-77AE-9B20-68BA489E7825}"/>
              </a:ext>
            </a:extLst>
          </p:cNvPr>
          <p:cNvSpPr/>
          <p:nvPr/>
        </p:nvSpPr>
        <p:spPr>
          <a:xfrm>
            <a:off x="110252" y="158414"/>
            <a:ext cx="3949653" cy="2037645"/>
          </a:xfrm>
          <a:prstGeom prst="wedgeEllipseCallout">
            <a:avLst>
              <a:gd name="adj1" fmla="val 25608"/>
              <a:gd name="adj2" fmla="val 58889"/>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等线"/>
              <a:ea typeface="+mn-ea"/>
              <a:cs typeface="+mn-cs"/>
            </a:endParaRPr>
          </a:p>
        </p:txBody>
      </p:sp>
      <p:sp>
        <p:nvSpPr>
          <p:cNvPr id="17" name="TextBox 16">
            <a:extLst>
              <a:ext uri="{FF2B5EF4-FFF2-40B4-BE49-F238E27FC236}">
                <a16:creationId xmlns:a16="http://schemas.microsoft.com/office/drawing/2014/main" xmlns="" id="{CB28078E-1387-D9C3-8EA2-DB0EB1DBDAF1}"/>
              </a:ext>
            </a:extLst>
          </p:cNvPr>
          <p:cNvSpPr txBox="1"/>
          <p:nvPr/>
        </p:nvSpPr>
        <p:spPr>
          <a:xfrm>
            <a:off x="207170" y="517232"/>
            <a:ext cx="3643164"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Các</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tổ</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trưởng</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báo</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cáo</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kết</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quả</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hoạt</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động</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trong</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tuần</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của</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tổ</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8" name="Speech Bubble: Oval 17">
            <a:extLst>
              <a:ext uri="{FF2B5EF4-FFF2-40B4-BE49-F238E27FC236}">
                <a16:creationId xmlns:a16="http://schemas.microsoft.com/office/drawing/2014/main" xmlns="" id="{4206CE7B-F303-2E8F-B543-6AB78FC28D13}"/>
              </a:ext>
            </a:extLst>
          </p:cNvPr>
          <p:cNvSpPr/>
          <p:nvPr/>
        </p:nvSpPr>
        <p:spPr>
          <a:xfrm>
            <a:off x="8467231" y="372315"/>
            <a:ext cx="3717851" cy="2037645"/>
          </a:xfrm>
          <a:prstGeom prst="wedgeEllipseCallout">
            <a:avLst>
              <a:gd name="adj1" fmla="val -15107"/>
              <a:gd name="adj2" fmla="val 58889"/>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Lớp</a:t>
            </a: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trưởng</a:t>
            </a: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báo</a:t>
            </a: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cáo</a:t>
            </a: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kết</a:t>
            </a: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quả</a:t>
            </a: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học</a:t>
            </a: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tập</a:t>
            </a: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của</a:t>
            </a: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lớp</a:t>
            </a: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trong </a:t>
            </a:r>
            <a:r>
              <a:rPr kumimoji="0" lang="vi-VN"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tuần</a:t>
            </a:r>
            <a:endPar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21" name="Picture 20">
            <a:extLst>
              <a:ext uri="{FF2B5EF4-FFF2-40B4-BE49-F238E27FC236}">
                <a16:creationId xmlns:a16="http://schemas.microsoft.com/office/drawing/2014/main" xmlns="" id="{479383E7-9717-3974-CFA2-91807F0EC958}"/>
              </a:ext>
            </a:extLst>
          </p:cNvPr>
          <p:cNvPicPr>
            <a:picLocks noChangeAspect="1"/>
          </p:cNvPicPr>
          <p:nvPr/>
        </p:nvPicPr>
        <p:blipFill rotWithShape="1">
          <a:blip r:embed="rId12">
            <a:extLst>
              <a:ext uri="{BEBA8EAE-BF5A-486C-A8C5-ECC9F3942E4B}">
                <a14:imgProps xmlns:a14="http://schemas.microsoft.com/office/drawing/2010/main">
                  <a14:imgLayer r:embed="rId13">
                    <a14:imgEffect>
                      <a14:backgroundRemoval t="43065" b="82742" l="2906" r="21308">
                        <a14:foregroundMark x1="14528" y1="55645" x2="15254" y2="65000"/>
                        <a14:foregroundMark x1="15254" y1="65000" x2="15254" y2="65000"/>
                        <a14:foregroundMark x1="20460" y1="51774" x2="21065" y2="56935"/>
                        <a14:foregroundMark x1="21186" y1="66452" x2="21081" y2="69243"/>
                        <a14:foregroundMark x1="15981" y1="61774" x2="13923" y2="72581"/>
                        <a14:foregroundMark x1="14286" y1="62903" x2="14770" y2="67903"/>
                        <a14:foregroundMark x1="13196" y1="61129" x2="12833" y2="67742"/>
                        <a14:foregroundMark x1="18886" y1="65968" x2="18886" y2="65968"/>
                        <a14:foregroundMark x1="18886" y1="65968" x2="19613" y2="67903"/>
                        <a14:foregroundMark x1="10896" y1="63710" x2="8354" y2="60806"/>
                        <a14:foregroundMark x1="8717" y1="60161" x2="6174" y2="56452"/>
                        <a14:foregroundMark x1="20713" y1="69194" x2="20754" y2="69445"/>
                        <a14:foregroundMark x1="20581" y1="68387" x2="20713" y2="69194"/>
                        <a14:foregroundMark x1="14286" y1="43065" x2="16223" y2="43871"/>
                        <a14:backgroundMark x1="20339" y1="70968" x2="20460" y2="71935"/>
                        <a14:backgroundMark x1="20823" y1="71935" x2="21671" y2="72419"/>
                        <a14:backgroundMark x1="19855" y1="70000" x2="20460" y2="71613"/>
                        <a14:backgroundMark x1="20823" y1="69194" x2="20823" y2="69194"/>
                      </a14:backgroundRemoval>
                    </a14:imgEffect>
                  </a14:imgLayer>
                </a14:imgProps>
              </a:ext>
              <a:ext uri="{28A0092B-C50C-407E-A947-70E740481C1C}">
                <a14:useLocalDpi xmlns:a14="http://schemas.microsoft.com/office/drawing/2010/main" val="0"/>
              </a:ext>
            </a:extLst>
          </a:blip>
          <a:srcRect l="611" t="38800" r="76271" b="12201"/>
          <a:stretch/>
        </p:blipFill>
        <p:spPr>
          <a:xfrm>
            <a:off x="1432607" y="1902228"/>
            <a:ext cx="3068818" cy="4882210"/>
          </a:xfrm>
          <a:prstGeom prst="rect">
            <a:avLst/>
          </a:prstGeom>
        </p:spPr>
      </p:pic>
      <p:pic>
        <p:nvPicPr>
          <p:cNvPr id="22" name="Picture 21">
            <a:extLst>
              <a:ext uri="{FF2B5EF4-FFF2-40B4-BE49-F238E27FC236}">
                <a16:creationId xmlns:a16="http://schemas.microsoft.com/office/drawing/2014/main" xmlns="" id="{EDE44CF3-31D2-BD54-026B-C3416ABCD67B}"/>
              </a:ext>
            </a:extLst>
          </p:cNvPr>
          <p:cNvPicPr>
            <a:picLocks noChangeAspect="1"/>
          </p:cNvPicPr>
          <p:nvPr/>
        </p:nvPicPr>
        <p:blipFill rotWithShape="1">
          <a:blip r:embed="rId14">
            <a:extLst>
              <a:ext uri="{BEBA8EAE-BF5A-486C-A8C5-ECC9F3942E4B}">
                <a14:imgProps xmlns:a14="http://schemas.microsoft.com/office/drawing/2010/main">
                  <a14:imgLayer r:embed="rId13">
                    <a14:imgEffect>
                      <a14:backgroundRemoval t="42581" b="80484" l="77724" r="97579">
                        <a14:foregroundMark x1="86804" y1="42742" x2="84019" y2="42581"/>
                        <a14:foregroundMark x1="77966" y1="52258" x2="77966" y2="53710"/>
                        <a14:foregroundMark x1="83051" y1="61452" x2="84262" y2="66452"/>
                        <a14:foregroundMark x1="80872" y1="64839" x2="86199" y2="65645"/>
                        <a14:foregroundMark x1="85109" y1="63548" x2="88862" y2="61774"/>
                        <a14:foregroundMark x1="89709" y1="61935" x2="92252" y2="59677"/>
                        <a14:foregroundMark x1="83414" y1="78065" x2="83414" y2="80161"/>
                        <a14:foregroundMark x1="86804" y1="77903" x2="86683" y2="80484"/>
                        <a14:foregroundMark x1="94794" y1="54839" x2="94794" y2="54839"/>
                        <a14:foregroundMark x1="81114" y1="62903" x2="80024" y2="65000"/>
                      </a14:backgroundRemoval>
                    </a14:imgEffect>
                  </a14:imgLayer>
                </a14:imgProps>
              </a:ext>
              <a:ext uri="{28A0092B-C50C-407E-A947-70E740481C1C}">
                <a14:useLocalDpi xmlns:a14="http://schemas.microsoft.com/office/drawing/2010/main" val="0"/>
              </a:ext>
            </a:extLst>
          </a:blip>
          <a:srcRect l="76271" t="38800" b="15908"/>
          <a:stretch/>
        </p:blipFill>
        <p:spPr>
          <a:xfrm>
            <a:off x="7690575" y="2088940"/>
            <a:ext cx="3068818" cy="4396745"/>
          </a:xfrm>
          <a:prstGeom prst="rect">
            <a:avLst/>
          </a:prstGeom>
        </p:spPr>
      </p:pic>
      <p:pic>
        <p:nvPicPr>
          <p:cNvPr id="19" name="Picture 18">
            <a:extLst>
              <a:ext uri="{FF2B5EF4-FFF2-40B4-BE49-F238E27FC236}">
                <a16:creationId xmlns:a16="http://schemas.microsoft.com/office/drawing/2014/main" xmlns="" id="{0902AB30-26FE-E22E-B99A-465CDC2EDB6D}"/>
              </a:ext>
            </a:extLst>
          </p:cNvPr>
          <p:cNvPicPr>
            <a:picLocks noChangeAspect="1"/>
          </p:cNvPicPr>
          <p:nvPr/>
        </p:nvPicPr>
        <p:blipFill>
          <a:blip r:embed="rId15"/>
          <a:stretch>
            <a:fillRect/>
          </a:stretch>
        </p:blipFill>
        <p:spPr>
          <a:xfrm>
            <a:off x="3955338" y="806458"/>
            <a:ext cx="4700423" cy="2749534"/>
          </a:xfrm>
          <a:prstGeom prst="rect">
            <a:avLst/>
          </a:prstGeom>
        </p:spPr>
      </p:pic>
    </p:spTree>
    <p:extLst>
      <p:ext uri="{BB962C8B-B14F-4D97-AF65-F5344CB8AC3E}">
        <p14:creationId xmlns:p14="http://schemas.microsoft.com/office/powerpoint/2010/main" val="10289731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par>
                                <p:cTn id="8" presetID="2" presetClass="entr" presetSubtype="4"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 calcmode="lin" valueType="num">
                                      <p:cBhvr additive="base">
                                        <p:cTn id="10" dur="500" fill="hold"/>
                                        <p:tgtEl>
                                          <p:spTgt spid="17"/>
                                        </p:tgtEl>
                                        <p:attrNameLst>
                                          <p:attrName>ppt_x</p:attrName>
                                        </p:attrNameLst>
                                      </p:cBhvr>
                                      <p:tavLst>
                                        <p:tav tm="0">
                                          <p:val>
                                            <p:strVal val="#ppt_x"/>
                                          </p:val>
                                        </p:tav>
                                        <p:tav tm="100000">
                                          <p:val>
                                            <p:strVal val="#ppt_x"/>
                                          </p:val>
                                        </p:tav>
                                      </p:tavLst>
                                    </p:anim>
                                    <p:anim calcmode="lin" valueType="num">
                                      <p:cBhvr additive="base">
                                        <p:cTn id="11" dur="500" fill="hold"/>
                                        <p:tgtEl>
                                          <p:spTgt spid="17"/>
                                        </p:tgtEl>
                                        <p:attrNameLst>
                                          <p:attrName>ppt_y</p:attrName>
                                        </p:attrNameLst>
                                      </p:cBhvr>
                                      <p:tavLst>
                                        <p:tav tm="0">
                                          <p:val>
                                            <p:strVal val="1+#ppt_h/2"/>
                                          </p:val>
                                        </p:tav>
                                        <p:tav tm="100000">
                                          <p:val>
                                            <p:strVal val="#ppt_y"/>
                                          </p:val>
                                        </p:tav>
                                      </p:tavLst>
                                    </p:anim>
                                  </p:childTnLst>
                                </p:cTn>
                              </p:par>
                              <p:par>
                                <p:cTn id="12" presetID="2" presetClass="entr" presetSubtype="4" fill="hold" grpId="0" nodeType="with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additive="base">
                                        <p:cTn id="14" dur="500" fill="hold"/>
                                        <p:tgtEl>
                                          <p:spTgt spid="16"/>
                                        </p:tgtEl>
                                        <p:attrNameLst>
                                          <p:attrName>ppt_x</p:attrName>
                                        </p:attrNameLst>
                                      </p:cBhvr>
                                      <p:tavLst>
                                        <p:tav tm="0">
                                          <p:val>
                                            <p:strVal val="#ppt_x"/>
                                          </p:val>
                                        </p:tav>
                                        <p:tav tm="100000">
                                          <p:val>
                                            <p:strVal val="#ppt_x"/>
                                          </p:val>
                                        </p:tav>
                                      </p:tavLst>
                                    </p:anim>
                                    <p:anim calcmode="lin" valueType="num">
                                      <p:cBhvr additive="base">
                                        <p:cTn id="15"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xmlns="" id="{EBBB47A5-413E-F37E-58BE-6D29496BA744}"/>
              </a:ext>
            </a:extLst>
          </p:cNvPr>
          <p:cNvPicPr>
            <a:picLocks noChangeAspect="1"/>
          </p:cNvPicPr>
          <p:nvPr/>
        </p:nvPicPr>
        <p:blipFill>
          <a:blip r:embed="rId3"/>
          <a:srcRect/>
          <a:stretch>
            <a:fillRect/>
          </a:stretch>
        </p:blipFill>
        <p:spPr>
          <a:xfrm>
            <a:off x="-16047" y="4595477"/>
            <a:ext cx="12196057" cy="2317251"/>
          </a:xfrm>
          <a:prstGeom prst="rect">
            <a:avLst/>
          </a:prstGeom>
        </p:spPr>
      </p:pic>
      <p:pic>
        <p:nvPicPr>
          <p:cNvPr id="3" name="Picture 2">
            <a:hlinkClick r:id="rId4" action="ppaction://hlinksldjump"/>
            <a:extLst>
              <a:ext uri="{FF2B5EF4-FFF2-40B4-BE49-F238E27FC236}">
                <a16:creationId xmlns:a16="http://schemas.microsoft.com/office/drawing/2014/main" xmlns="" id="{C3F077CD-7F24-B81E-FBF6-CF2A66114E2C}"/>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55601" b="97301" l="25541" r="47838">
                        <a14:foregroundMark x1="30135" y1="59244" x2="30135" y2="59244"/>
                        <a14:foregroundMark x1="32838" y1="57085" x2="32838" y2="57085"/>
                        <a14:foregroundMark x1="36892" y1="56545" x2="36892" y2="56545"/>
                        <a14:foregroundMark x1="32568" y1="55870" x2="32568" y2="55870"/>
                        <a14:foregroundMark x1="25946" y1="60594" x2="25946" y2="60594"/>
                        <a14:foregroundMark x1="25541" y1="60594" x2="25541" y2="60594"/>
                        <a14:foregroundMark x1="47838" y1="68286" x2="47838" y2="68286"/>
                        <a14:foregroundMark x1="37568" y1="78003" x2="37568" y2="78003"/>
                        <a14:foregroundMark x1="33243" y1="97301" x2="33243" y2="97301"/>
                        <a14:backgroundMark x1="35946" y1="67611" x2="35946" y2="67611"/>
                        <a14:backgroundMark x1="37432" y1="76113" x2="37432" y2="76113"/>
                        <a14:backgroundMark x1="39730" y1="73009" x2="39730" y2="73009"/>
                        <a14:backgroundMark x1="34189" y1="78677" x2="34189" y2="78677"/>
                        <a14:backgroundMark x1="32973" y1="78812" x2="32973" y2="78812"/>
                        <a14:backgroundMark x1="36216" y1="78947" x2="36216" y2="78947"/>
                      </a14:backgroundRemoval>
                    </a14:imgEffect>
                  </a14:imgLayer>
                </a14:imgProps>
              </a:ext>
              <a:ext uri="{28A0092B-C50C-407E-A947-70E740481C1C}">
                <a14:useLocalDpi xmlns:a14="http://schemas.microsoft.com/office/drawing/2010/main" val="0"/>
              </a:ext>
            </a:extLst>
          </a:blip>
          <a:srcRect l="22979" t="54445" r="50000"/>
          <a:stretch/>
        </p:blipFill>
        <p:spPr>
          <a:xfrm>
            <a:off x="9563100" y="2528653"/>
            <a:ext cx="2453017" cy="4141272"/>
          </a:xfrm>
          <a:prstGeom prst="rect">
            <a:avLst/>
          </a:prstGeom>
        </p:spPr>
      </p:pic>
      <p:pic>
        <p:nvPicPr>
          <p:cNvPr id="4" name="Picture 3">
            <a:extLst>
              <a:ext uri="{FF2B5EF4-FFF2-40B4-BE49-F238E27FC236}">
                <a16:creationId xmlns:a16="http://schemas.microsoft.com/office/drawing/2014/main" xmlns="" id="{2C9E73F5-7B80-C247-5AEE-7288740561A0}"/>
              </a:ext>
            </a:extLst>
          </p:cNvPr>
          <p:cNvPicPr>
            <a:picLocks noChangeAspect="1"/>
          </p:cNvPicPr>
          <p:nvPr/>
        </p:nvPicPr>
        <p:blipFill rotWithShape="1">
          <a:blip r:embed="rId7">
            <a:extLst>
              <a:ext uri="{28A0092B-C50C-407E-A947-70E740481C1C}">
                <a14:useLocalDpi xmlns:a14="http://schemas.microsoft.com/office/drawing/2010/main" val="0"/>
              </a:ext>
            </a:extLst>
          </a:blip>
          <a:srcRect l="4749" t="6005" r="4923" b="5523"/>
          <a:stretch/>
        </p:blipFill>
        <p:spPr>
          <a:xfrm>
            <a:off x="2921000" y="110834"/>
            <a:ext cx="6642100" cy="4303377"/>
          </a:xfrm>
          <a:prstGeom prst="rect">
            <a:avLst/>
          </a:prstGeom>
        </p:spPr>
      </p:pic>
      <p:pic>
        <p:nvPicPr>
          <p:cNvPr id="5" name="Picture 2" descr="Cute woman teacher in thailand uniform character education back to school logo cartoon art illustration Free Vector">
            <a:extLst>
              <a:ext uri="{FF2B5EF4-FFF2-40B4-BE49-F238E27FC236}">
                <a16:creationId xmlns:a16="http://schemas.microsoft.com/office/drawing/2014/main" xmlns="" id="{62FAED99-4A6A-725C-6F3F-D40268CF5B9E}"/>
              </a:ext>
            </a:extLst>
          </p:cNvPr>
          <p:cNvPicPr>
            <a:picLocks noChangeAspect="1" noChangeArrowheads="1"/>
          </p:cNvPicPr>
          <p:nvPr/>
        </p:nvPicPr>
        <p:blipFill rotWithShape="1">
          <a:blip r:embed="rId8">
            <a:extLst>
              <a:ext uri="{BEBA8EAE-BF5A-486C-A8C5-ECC9F3942E4B}">
                <a14:imgProps xmlns:a14="http://schemas.microsoft.com/office/drawing/2010/main">
                  <a14:imgLayer r:embed="rId9">
                    <a14:imgEffect>
                      <a14:backgroundRemoval t="6986" b="90619" l="9744" r="89776">
                        <a14:foregroundMark x1="51757" y1="90020" x2="51757" y2="90818"/>
                        <a14:foregroundMark x1="55911" y1="89820" x2="55911" y2="87026"/>
                        <a14:foregroundMark x1="46006" y1="8383" x2="46006" y2="6986"/>
                      </a14:backgroundRemoval>
                    </a14:imgEffect>
                  </a14:imgLayer>
                </a14:imgProps>
              </a:ext>
              <a:ext uri="{28A0092B-C50C-407E-A947-70E740481C1C}">
                <a14:useLocalDpi xmlns:a14="http://schemas.microsoft.com/office/drawing/2010/main" val="0"/>
              </a:ext>
            </a:extLst>
          </a:blip>
          <a:srcRect l="25548" r="21933"/>
          <a:stretch/>
        </p:blipFill>
        <p:spPr bwMode="auto">
          <a:xfrm>
            <a:off x="175883" y="1854200"/>
            <a:ext cx="3367105" cy="513104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xmlns="" id="{4BB3372D-8E69-CCBC-289F-0726B46EE562}"/>
              </a:ext>
            </a:extLst>
          </p:cNvPr>
          <p:cNvSpPr txBox="1"/>
          <p:nvPr/>
        </p:nvSpPr>
        <p:spPr>
          <a:xfrm>
            <a:off x="3282657" y="1717712"/>
            <a:ext cx="166641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Ưu</a:t>
            </a: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điểm</a:t>
            </a: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p>
        </p:txBody>
      </p:sp>
      <p:pic>
        <p:nvPicPr>
          <p:cNvPr id="8" name="Picture 7">
            <a:extLst>
              <a:ext uri="{FF2B5EF4-FFF2-40B4-BE49-F238E27FC236}">
                <a16:creationId xmlns:a16="http://schemas.microsoft.com/office/drawing/2014/main" xmlns="" id="{2AFA3FFD-EFCE-E7D3-05A4-A995F4D3D2EE}"/>
              </a:ext>
            </a:extLst>
          </p:cNvPr>
          <p:cNvPicPr>
            <a:picLocks noChangeAspect="1"/>
          </p:cNvPicPr>
          <p:nvPr/>
        </p:nvPicPr>
        <p:blipFill>
          <a:blip r:embed="rId10"/>
          <a:stretch>
            <a:fillRect/>
          </a:stretch>
        </p:blipFill>
        <p:spPr>
          <a:xfrm>
            <a:off x="3274435" y="397302"/>
            <a:ext cx="6005080" cy="1853345"/>
          </a:xfrm>
          <a:prstGeom prst="rect">
            <a:avLst/>
          </a:prstGeom>
        </p:spPr>
      </p:pic>
    </p:spTree>
    <p:extLst>
      <p:ext uri="{BB962C8B-B14F-4D97-AF65-F5344CB8AC3E}">
        <p14:creationId xmlns:p14="http://schemas.microsoft.com/office/powerpoint/2010/main" val="394170940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arn(inVertical)">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3"/>
                    </p:tgtEl>
                  </p:cond>
                </p:stCondLst>
                <p:endSync evt="end" delay="0">
                  <p:rtn val="all"/>
                </p:endSync>
                <p:childTnLst>
                  <p:par>
                    <p:cTn id="13" fill="hold">
                      <p:stCondLst>
                        <p:cond delay="0"/>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3"/>
                                        </p:tgtEl>
                                      </p:cBhvr>
                                    </p:animEffect>
                                    <p:set>
                                      <p:cBhvr>
                                        <p:cTn id="17"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3" name="Picture 4">
            <a:extLst>
              <a:ext uri="{FF2B5EF4-FFF2-40B4-BE49-F238E27FC236}">
                <a16:creationId xmlns:a16="http://schemas.microsoft.com/office/drawing/2014/main" xmlns="" id="{CF6ABDE5-07FE-4177-A08A-45D570CFC830}"/>
              </a:ext>
            </a:extLst>
          </p:cNvPr>
          <p:cNvPicPr>
            <a:picLocks noChangeAspect="1"/>
          </p:cNvPicPr>
          <p:nvPr/>
        </p:nvPicPr>
        <p:blipFill>
          <a:blip r:embed="rId3"/>
          <a:srcRect/>
          <a:stretch>
            <a:fillRect/>
          </a:stretch>
        </p:blipFill>
        <p:spPr>
          <a:xfrm>
            <a:off x="-16047" y="4595477"/>
            <a:ext cx="12196057" cy="2317251"/>
          </a:xfrm>
          <a:prstGeom prst="rect">
            <a:avLst/>
          </a:prstGeom>
        </p:spPr>
      </p:pic>
      <p:pic>
        <p:nvPicPr>
          <p:cNvPr id="4" name="Picture 3">
            <a:hlinkClick r:id="rId4" action="ppaction://hlinksldjump"/>
            <a:extLst>
              <a:ext uri="{FF2B5EF4-FFF2-40B4-BE49-F238E27FC236}">
                <a16:creationId xmlns:a16="http://schemas.microsoft.com/office/drawing/2014/main" xmlns="" id="{5FE23C58-680B-DE1D-7585-BA20853A058C}"/>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55601" b="97301" l="25541" r="47838">
                        <a14:foregroundMark x1="30135" y1="59244" x2="30135" y2="59244"/>
                        <a14:foregroundMark x1="32838" y1="57085" x2="32838" y2="57085"/>
                        <a14:foregroundMark x1="36892" y1="56545" x2="36892" y2="56545"/>
                        <a14:foregroundMark x1="32568" y1="55870" x2="32568" y2="55870"/>
                        <a14:foregroundMark x1="25946" y1="60594" x2="25946" y2="60594"/>
                        <a14:foregroundMark x1="25541" y1="60594" x2="25541" y2="60594"/>
                        <a14:foregroundMark x1="47838" y1="68286" x2="47838" y2="68286"/>
                        <a14:foregroundMark x1="37568" y1="78003" x2="37568" y2="78003"/>
                        <a14:foregroundMark x1="33243" y1="97301" x2="33243" y2="97301"/>
                        <a14:backgroundMark x1="35946" y1="67611" x2="35946" y2="67611"/>
                        <a14:backgroundMark x1="37432" y1="76113" x2="37432" y2="76113"/>
                        <a14:backgroundMark x1="39730" y1="73009" x2="39730" y2="73009"/>
                        <a14:backgroundMark x1="34189" y1="78677" x2="34189" y2="78677"/>
                        <a14:backgroundMark x1="32973" y1="78812" x2="32973" y2="78812"/>
                        <a14:backgroundMark x1="36216" y1="78947" x2="36216" y2="78947"/>
                      </a14:backgroundRemoval>
                    </a14:imgEffect>
                  </a14:imgLayer>
                </a14:imgProps>
              </a:ext>
              <a:ext uri="{28A0092B-C50C-407E-A947-70E740481C1C}">
                <a14:useLocalDpi xmlns:a14="http://schemas.microsoft.com/office/drawing/2010/main" val="0"/>
              </a:ext>
            </a:extLst>
          </a:blip>
          <a:srcRect l="22979" t="54445" r="50000"/>
          <a:stretch/>
        </p:blipFill>
        <p:spPr>
          <a:xfrm>
            <a:off x="9563100" y="2528653"/>
            <a:ext cx="2453017" cy="4141272"/>
          </a:xfrm>
          <a:prstGeom prst="rect">
            <a:avLst/>
          </a:prstGeom>
        </p:spPr>
      </p:pic>
      <p:pic>
        <p:nvPicPr>
          <p:cNvPr id="5" name="Picture 4">
            <a:extLst>
              <a:ext uri="{FF2B5EF4-FFF2-40B4-BE49-F238E27FC236}">
                <a16:creationId xmlns:a16="http://schemas.microsoft.com/office/drawing/2014/main" xmlns="" id="{BDDA4B0C-03AE-85AF-9D32-B4523BCF3050}"/>
              </a:ext>
            </a:extLst>
          </p:cNvPr>
          <p:cNvPicPr>
            <a:picLocks noChangeAspect="1"/>
          </p:cNvPicPr>
          <p:nvPr/>
        </p:nvPicPr>
        <p:blipFill rotWithShape="1">
          <a:blip r:embed="rId7">
            <a:extLst>
              <a:ext uri="{28A0092B-C50C-407E-A947-70E740481C1C}">
                <a14:useLocalDpi xmlns:a14="http://schemas.microsoft.com/office/drawing/2010/main" val="0"/>
              </a:ext>
            </a:extLst>
          </a:blip>
          <a:srcRect l="4749" t="6005" r="4923" b="5523"/>
          <a:stretch/>
        </p:blipFill>
        <p:spPr>
          <a:xfrm>
            <a:off x="2921000" y="110834"/>
            <a:ext cx="6642100" cy="4303377"/>
          </a:xfrm>
          <a:prstGeom prst="rect">
            <a:avLst/>
          </a:prstGeom>
        </p:spPr>
      </p:pic>
      <p:pic>
        <p:nvPicPr>
          <p:cNvPr id="6" name="Picture 2" descr="Cute woman teacher in thailand uniform character education back to school logo cartoon art illustration Free Vector">
            <a:extLst>
              <a:ext uri="{FF2B5EF4-FFF2-40B4-BE49-F238E27FC236}">
                <a16:creationId xmlns:a16="http://schemas.microsoft.com/office/drawing/2014/main" xmlns="" id="{3CFC5AB2-57EF-DFC6-E011-41643E6F220A}"/>
              </a:ext>
            </a:extLst>
          </p:cNvPr>
          <p:cNvPicPr>
            <a:picLocks noChangeAspect="1" noChangeArrowheads="1"/>
          </p:cNvPicPr>
          <p:nvPr/>
        </p:nvPicPr>
        <p:blipFill rotWithShape="1">
          <a:blip r:embed="rId8">
            <a:extLst>
              <a:ext uri="{BEBA8EAE-BF5A-486C-A8C5-ECC9F3942E4B}">
                <a14:imgProps xmlns:a14="http://schemas.microsoft.com/office/drawing/2010/main">
                  <a14:imgLayer r:embed="rId9">
                    <a14:imgEffect>
                      <a14:backgroundRemoval t="6986" b="90619" l="9744" r="89776">
                        <a14:foregroundMark x1="51757" y1="90020" x2="51757" y2="90818"/>
                        <a14:foregroundMark x1="55911" y1="89820" x2="55911" y2="87026"/>
                        <a14:foregroundMark x1="46006" y1="8383" x2="46006" y2="6986"/>
                      </a14:backgroundRemoval>
                    </a14:imgEffect>
                  </a14:imgLayer>
                </a14:imgProps>
              </a:ext>
              <a:ext uri="{28A0092B-C50C-407E-A947-70E740481C1C}">
                <a14:useLocalDpi xmlns:a14="http://schemas.microsoft.com/office/drawing/2010/main" val="0"/>
              </a:ext>
            </a:extLst>
          </a:blip>
          <a:srcRect l="25548" r="21933"/>
          <a:stretch/>
        </p:blipFill>
        <p:spPr bwMode="auto">
          <a:xfrm>
            <a:off x="175883" y="1854200"/>
            <a:ext cx="3367105" cy="513104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xmlns="" id="{3451CF9D-67EC-221B-37AB-4DF0D55CAAC5}"/>
              </a:ext>
            </a:extLst>
          </p:cNvPr>
          <p:cNvSpPr txBox="1"/>
          <p:nvPr/>
        </p:nvSpPr>
        <p:spPr>
          <a:xfrm>
            <a:off x="3282657" y="1717712"/>
            <a:ext cx="1486304"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0000"/>
                </a:solidFill>
                <a:effectLst/>
                <a:uLnTx/>
                <a:uFillTx/>
                <a:latin typeface="Calibri" panose="020F0502020204030204" pitchFamily="34" charset="0"/>
                <a:ea typeface="+mn-ea"/>
                <a:cs typeface="Calibri" panose="020F0502020204030204" pitchFamily="34" charset="0"/>
              </a:rPr>
              <a:t>Hạn chế:</a:t>
            </a:r>
            <a:endParaRPr kumimoji="0" lang="en-US" sz="28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endParaRPr>
          </a:p>
        </p:txBody>
      </p:sp>
      <p:pic>
        <p:nvPicPr>
          <p:cNvPr id="2" name="Picture 1">
            <a:extLst>
              <a:ext uri="{FF2B5EF4-FFF2-40B4-BE49-F238E27FC236}">
                <a16:creationId xmlns:a16="http://schemas.microsoft.com/office/drawing/2014/main" xmlns="" id="{B5AC2E60-5BAC-F0E3-23A4-F6456511DB74}"/>
              </a:ext>
            </a:extLst>
          </p:cNvPr>
          <p:cNvPicPr>
            <a:picLocks noChangeAspect="1"/>
          </p:cNvPicPr>
          <p:nvPr/>
        </p:nvPicPr>
        <p:blipFill>
          <a:blip r:embed="rId10"/>
          <a:stretch>
            <a:fillRect/>
          </a:stretch>
        </p:blipFill>
        <p:spPr>
          <a:xfrm>
            <a:off x="3341110" y="159177"/>
            <a:ext cx="6005080" cy="1853345"/>
          </a:xfrm>
          <a:prstGeom prst="rect">
            <a:avLst/>
          </a:prstGeom>
        </p:spPr>
      </p:pic>
    </p:spTree>
    <p:extLst>
      <p:ext uri="{BB962C8B-B14F-4D97-AF65-F5344CB8AC3E}">
        <p14:creationId xmlns:p14="http://schemas.microsoft.com/office/powerpoint/2010/main" val="35285133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inVertical)">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4"/>
                    </p:tgtEl>
                  </p:cond>
                </p:stCondLst>
                <p:endSync evt="end" delay="0">
                  <p:rtn val="all"/>
                </p:endSync>
                <p:childTnLst>
                  <p:par>
                    <p:cTn id="13" fill="hold">
                      <p:stCondLst>
                        <p:cond delay="0"/>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4"/>
                                        </p:tgtEl>
                                      </p:cBhvr>
                                    </p:animEffect>
                                    <p:set>
                                      <p:cBhvr>
                                        <p:cTn id="17"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xmlns="" id="{DDD8BA3E-9FA9-92C4-83A1-72102951C243}"/>
              </a:ext>
            </a:extLst>
          </p:cNvPr>
          <p:cNvPicPr>
            <a:picLocks noChangeAspect="1"/>
          </p:cNvPicPr>
          <p:nvPr/>
        </p:nvPicPr>
        <p:blipFill>
          <a:blip r:embed="rId3"/>
          <a:srcRect/>
          <a:stretch>
            <a:fillRect/>
          </a:stretch>
        </p:blipFill>
        <p:spPr>
          <a:xfrm>
            <a:off x="9229" y="4540749"/>
            <a:ext cx="12196057" cy="2317251"/>
          </a:xfrm>
          <a:prstGeom prst="rect">
            <a:avLst/>
          </a:prstGeom>
        </p:spPr>
      </p:pic>
      <p:grpSp>
        <p:nvGrpSpPr>
          <p:cNvPr id="3" name="Group 4">
            <a:extLst>
              <a:ext uri="{FF2B5EF4-FFF2-40B4-BE49-F238E27FC236}">
                <a16:creationId xmlns:a16="http://schemas.microsoft.com/office/drawing/2014/main" xmlns="" id="{D1BA6016-0740-EAA8-4A60-5149DE3FAD7A}"/>
              </a:ext>
            </a:extLst>
          </p:cNvPr>
          <p:cNvGrpSpPr/>
          <p:nvPr/>
        </p:nvGrpSpPr>
        <p:grpSpPr>
          <a:xfrm>
            <a:off x="0" y="4392607"/>
            <a:ext cx="12192000" cy="365587"/>
            <a:chOff x="0" y="0"/>
            <a:chExt cx="6186311" cy="185501"/>
          </a:xfrm>
        </p:grpSpPr>
        <p:sp>
          <p:nvSpPr>
            <p:cNvPr id="4" name="Freeform 5">
              <a:extLst>
                <a:ext uri="{FF2B5EF4-FFF2-40B4-BE49-F238E27FC236}">
                  <a16:creationId xmlns:a16="http://schemas.microsoft.com/office/drawing/2014/main" xmlns="" id="{0A13B348-DDC8-957D-C077-C798085FE2FB}"/>
                </a:ext>
              </a:extLst>
            </p:cNvPr>
            <p:cNvSpPr/>
            <p:nvPr/>
          </p:nvSpPr>
          <p:spPr>
            <a:xfrm>
              <a:off x="0" y="0"/>
              <a:ext cx="6186311" cy="185501"/>
            </a:xfrm>
            <a:custGeom>
              <a:avLst/>
              <a:gdLst/>
              <a:ahLst/>
              <a:cxnLst/>
              <a:rect l="l" t="t" r="r" b="b"/>
              <a:pathLst>
                <a:path w="6186311" h="185501">
                  <a:moveTo>
                    <a:pt x="0" y="0"/>
                  </a:moveTo>
                  <a:lnTo>
                    <a:pt x="6186311" y="0"/>
                  </a:lnTo>
                  <a:lnTo>
                    <a:pt x="6186311" y="185501"/>
                  </a:lnTo>
                  <a:lnTo>
                    <a:pt x="0" y="185501"/>
                  </a:lnTo>
                  <a:close/>
                </a:path>
              </a:pathLst>
            </a:custGeom>
            <a:solidFill>
              <a:srgbClr val="C69F65"/>
            </a:solidFill>
          </p:spPr>
        </p:sp>
      </p:grpSp>
      <p:pic>
        <p:nvPicPr>
          <p:cNvPr id="5" name="Picture 8">
            <a:extLst>
              <a:ext uri="{FF2B5EF4-FFF2-40B4-BE49-F238E27FC236}">
                <a16:creationId xmlns:a16="http://schemas.microsoft.com/office/drawing/2014/main" xmlns="" id="{7AD96D41-C80C-1FC1-390A-1B81D0E8C2A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H="1">
            <a:off x="3956572" y="589059"/>
            <a:ext cx="4278856" cy="3214491"/>
          </a:xfrm>
          <a:prstGeom prst="rect">
            <a:avLst/>
          </a:prstGeom>
        </p:spPr>
      </p:pic>
      <p:pic>
        <p:nvPicPr>
          <p:cNvPr id="6" name="Picture 10">
            <a:extLst>
              <a:ext uri="{FF2B5EF4-FFF2-40B4-BE49-F238E27FC236}">
                <a16:creationId xmlns:a16="http://schemas.microsoft.com/office/drawing/2014/main" xmlns="" id="{D2FC7223-BC09-F8ED-165E-623C28AB67B8}"/>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9181611" y="267713"/>
            <a:ext cx="2624543" cy="4534847"/>
          </a:xfrm>
          <a:prstGeom prst="rect">
            <a:avLst/>
          </a:prstGeom>
        </p:spPr>
      </p:pic>
      <p:pic>
        <p:nvPicPr>
          <p:cNvPr id="7" name="Picture 11">
            <a:extLst>
              <a:ext uri="{FF2B5EF4-FFF2-40B4-BE49-F238E27FC236}">
                <a16:creationId xmlns:a16="http://schemas.microsoft.com/office/drawing/2014/main" xmlns="" id="{55ABC98B-1FE3-3FAF-E0A6-EE6B756805E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998055" y="642243"/>
            <a:ext cx="2152772" cy="2152772"/>
          </a:xfrm>
          <a:prstGeom prst="rect">
            <a:avLst/>
          </a:prstGeom>
        </p:spPr>
      </p:pic>
      <p:grpSp>
        <p:nvGrpSpPr>
          <p:cNvPr id="8" name="Group 12">
            <a:extLst>
              <a:ext uri="{FF2B5EF4-FFF2-40B4-BE49-F238E27FC236}">
                <a16:creationId xmlns:a16="http://schemas.microsoft.com/office/drawing/2014/main" xmlns="" id="{E959BEAD-EA52-F532-6420-E8531E14EF50}"/>
              </a:ext>
            </a:extLst>
          </p:cNvPr>
          <p:cNvGrpSpPr/>
          <p:nvPr/>
        </p:nvGrpSpPr>
        <p:grpSpPr>
          <a:xfrm>
            <a:off x="0" y="1"/>
            <a:ext cx="12192000" cy="300351"/>
            <a:chOff x="0" y="0"/>
            <a:chExt cx="6186311" cy="152400"/>
          </a:xfrm>
          <a:solidFill>
            <a:schemeClr val="bg1"/>
          </a:solidFill>
        </p:grpSpPr>
        <p:sp>
          <p:nvSpPr>
            <p:cNvPr id="9" name="Freeform 13">
              <a:extLst>
                <a:ext uri="{FF2B5EF4-FFF2-40B4-BE49-F238E27FC236}">
                  <a16:creationId xmlns:a16="http://schemas.microsoft.com/office/drawing/2014/main" xmlns="" id="{10CF3802-7D8F-1291-2B47-5427B9FC2FB0}"/>
                </a:ext>
              </a:extLst>
            </p:cNvPr>
            <p:cNvSpPr/>
            <p:nvPr/>
          </p:nvSpPr>
          <p:spPr>
            <a:xfrm>
              <a:off x="0" y="0"/>
              <a:ext cx="6186311" cy="152400"/>
            </a:xfrm>
            <a:custGeom>
              <a:avLst/>
              <a:gdLst/>
              <a:ahLst/>
              <a:cxnLst/>
              <a:rect l="l" t="t" r="r" b="b"/>
              <a:pathLst>
                <a:path w="6186311" h="152400">
                  <a:moveTo>
                    <a:pt x="0" y="0"/>
                  </a:moveTo>
                  <a:lnTo>
                    <a:pt x="6186311" y="0"/>
                  </a:lnTo>
                  <a:lnTo>
                    <a:pt x="6186311" y="152400"/>
                  </a:lnTo>
                  <a:lnTo>
                    <a:pt x="0" y="152400"/>
                  </a:lnTo>
                  <a:close/>
                </a:path>
              </a:pathLst>
            </a:custGeom>
            <a:grpFill/>
          </p:spPr>
        </p:sp>
      </p:grpSp>
      <p:grpSp>
        <p:nvGrpSpPr>
          <p:cNvPr id="10" name="Group 14">
            <a:extLst>
              <a:ext uri="{FF2B5EF4-FFF2-40B4-BE49-F238E27FC236}">
                <a16:creationId xmlns:a16="http://schemas.microsoft.com/office/drawing/2014/main" xmlns="" id="{E4F77E72-280C-7968-83A9-8486E010ED10}"/>
              </a:ext>
            </a:extLst>
          </p:cNvPr>
          <p:cNvGrpSpPr/>
          <p:nvPr/>
        </p:nvGrpSpPr>
        <p:grpSpPr>
          <a:xfrm rot="-5400000">
            <a:off x="-2038357" y="2053899"/>
            <a:ext cx="4377064" cy="300351"/>
            <a:chOff x="0" y="0"/>
            <a:chExt cx="2220955" cy="152400"/>
          </a:xfrm>
          <a:solidFill>
            <a:schemeClr val="bg1"/>
          </a:solidFill>
        </p:grpSpPr>
        <p:sp>
          <p:nvSpPr>
            <p:cNvPr id="11" name="Freeform 15">
              <a:extLst>
                <a:ext uri="{FF2B5EF4-FFF2-40B4-BE49-F238E27FC236}">
                  <a16:creationId xmlns:a16="http://schemas.microsoft.com/office/drawing/2014/main" xmlns="" id="{55805B80-8768-96E9-110A-B655A77D7A73}"/>
                </a:ext>
              </a:extLst>
            </p:cNvPr>
            <p:cNvSpPr/>
            <p:nvPr/>
          </p:nvSpPr>
          <p:spPr>
            <a:xfrm>
              <a:off x="0" y="0"/>
              <a:ext cx="2220955" cy="152400"/>
            </a:xfrm>
            <a:custGeom>
              <a:avLst/>
              <a:gdLst/>
              <a:ahLst/>
              <a:cxnLst/>
              <a:rect l="l" t="t" r="r" b="b"/>
              <a:pathLst>
                <a:path w="2220955" h="152400">
                  <a:moveTo>
                    <a:pt x="0" y="0"/>
                  </a:moveTo>
                  <a:lnTo>
                    <a:pt x="2220955" y="0"/>
                  </a:lnTo>
                  <a:lnTo>
                    <a:pt x="2220955" y="152400"/>
                  </a:lnTo>
                  <a:lnTo>
                    <a:pt x="0" y="152400"/>
                  </a:lnTo>
                  <a:close/>
                </a:path>
              </a:pathLst>
            </a:custGeom>
            <a:grpFill/>
          </p:spPr>
        </p:sp>
      </p:grpSp>
      <p:grpSp>
        <p:nvGrpSpPr>
          <p:cNvPr id="12" name="Group 16">
            <a:extLst>
              <a:ext uri="{FF2B5EF4-FFF2-40B4-BE49-F238E27FC236}">
                <a16:creationId xmlns:a16="http://schemas.microsoft.com/office/drawing/2014/main" xmlns="" id="{09FF3992-C208-3955-7773-61570C974A02}"/>
              </a:ext>
            </a:extLst>
          </p:cNvPr>
          <p:cNvGrpSpPr/>
          <p:nvPr/>
        </p:nvGrpSpPr>
        <p:grpSpPr>
          <a:xfrm rot="-5400000">
            <a:off x="9853293" y="2046129"/>
            <a:ext cx="4377064" cy="300351"/>
            <a:chOff x="0" y="0"/>
            <a:chExt cx="2220955" cy="152400"/>
          </a:xfrm>
          <a:solidFill>
            <a:schemeClr val="bg1"/>
          </a:solidFill>
        </p:grpSpPr>
        <p:sp>
          <p:nvSpPr>
            <p:cNvPr id="13" name="Freeform 17">
              <a:extLst>
                <a:ext uri="{FF2B5EF4-FFF2-40B4-BE49-F238E27FC236}">
                  <a16:creationId xmlns:a16="http://schemas.microsoft.com/office/drawing/2014/main" xmlns="" id="{67BD8E38-38FF-98E7-D806-81ECA4F849C8}"/>
                </a:ext>
              </a:extLst>
            </p:cNvPr>
            <p:cNvSpPr/>
            <p:nvPr/>
          </p:nvSpPr>
          <p:spPr>
            <a:xfrm>
              <a:off x="0" y="0"/>
              <a:ext cx="2220955" cy="152400"/>
            </a:xfrm>
            <a:custGeom>
              <a:avLst/>
              <a:gdLst/>
              <a:ahLst/>
              <a:cxnLst/>
              <a:rect l="l" t="t" r="r" b="b"/>
              <a:pathLst>
                <a:path w="2220955" h="152400">
                  <a:moveTo>
                    <a:pt x="0" y="0"/>
                  </a:moveTo>
                  <a:lnTo>
                    <a:pt x="2220955" y="0"/>
                  </a:lnTo>
                  <a:lnTo>
                    <a:pt x="2220955" y="152400"/>
                  </a:lnTo>
                  <a:lnTo>
                    <a:pt x="0" y="152400"/>
                  </a:lnTo>
                  <a:close/>
                </a:path>
              </a:pathLst>
            </a:custGeom>
            <a:grpFill/>
          </p:spPr>
        </p:sp>
      </p:grpSp>
      <p:pic>
        <p:nvPicPr>
          <p:cNvPr id="14" name="Picture 18">
            <a:extLst>
              <a:ext uri="{FF2B5EF4-FFF2-40B4-BE49-F238E27FC236}">
                <a16:creationId xmlns:a16="http://schemas.microsoft.com/office/drawing/2014/main" xmlns="" id="{AB5E668F-6255-7AC4-1B4F-1F06F4B9F525}"/>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2695809" y="1645521"/>
            <a:ext cx="1423035" cy="2743200"/>
          </a:xfrm>
          <a:prstGeom prst="rect">
            <a:avLst/>
          </a:prstGeom>
        </p:spPr>
      </p:pic>
      <p:pic>
        <p:nvPicPr>
          <p:cNvPr id="20" name="Picture 19">
            <a:extLst>
              <a:ext uri="{FF2B5EF4-FFF2-40B4-BE49-F238E27FC236}">
                <a16:creationId xmlns:a16="http://schemas.microsoft.com/office/drawing/2014/main" xmlns="" id="{0D3538F7-BD42-63B4-6BBF-3DA844E7CE08}"/>
              </a:ext>
            </a:extLst>
          </p:cNvPr>
          <p:cNvPicPr>
            <a:picLocks noChangeAspect="1"/>
          </p:cNvPicPr>
          <p:nvPr/>
        </p:nvPicPr>
        <p:blipFill rotWithShape="1">
          <a:blip r:embed="rId12">
            <a:extLst>
              <a:ext uri="{BEBA8EAE-BF5A-486C-A8C5-ECC9F3942E4B}">
                <a14:imgProps xmlns:a14="http://schemas.microsoft.com/office/drawing/2010/main">
                  <a14:imgLayer r:embed="rId13">
                    <a14:imgEffect>
                      <a14:backgroundRemoval t="43065" b="82742" l="2906" r="21308">
                        <a14:foregroundMark x1="14528" y1="55645" x2="15254" y2="65000"/>
                        <a14:foregroundMark x1="15254" y1="65000" x2="15254" y2="65000"/>
                        <a14:foregroundMark x1="20460" y1="51774" x2="21065" y2="56935"/>
                        <a14:foregroundMark x1="21186" y1="66452" x2="21081" y2="69243"/>
                        <a14:foregroundMark x1="15981" y1="61774" x2="13923" y2="72581"/>
                        <a14:foregroundMark x1="14286" y1="62903" x2="14770" y2="67903"/>
                        <a14:foregroundMark x1="13196" y1="61129" x2="12833" y2="67742"/>
                        <a14:foregroundMark x1="18886" y1="65968" x2="18886" y2="65968"/>
                        <a14:foregroundMark x1="18886" y1="65968" x2="19613" y2="67903"/>
                        <a14:foregroundMark x1="10896" y1="63710" x2="8354" y2="60806"/>
                        <a14:foregroundMark x1="8717" y1="60161" x2="6174" y2="56452"/>
                        <a14:foregroundMark x1="20713" y1="69194" x2="20754" y2="69445"/>
                        <a14:foregroundMark x1="20581" y1="68387" x2="20713" y2="69194"/>
                        <a14:foregroundMark x1="14286" y1="43065" x2="16223" y2="43871"/>
                        <a14:backgroundMark x1="20339" y1="70968" x2="20460" y2="71935"/>
                        <a14:backgroundMark x1="20823" y1="71935" x2="21671" y2="72419"/>
                        <a14:backgroundMark x1="19855" y1="70000" x2="20460" y2="71613"/>
                        <a14:backgroundMark x1="20823" y1="69194" x2="20823" y2="69194"/>
                      </a14:backgroundRemoval>
                    </a14:imgEffect>
                  </a14:imgLayer>
                </a14:imgProps>
              </a:ext>
              <a:ext uri="{28A0092B-C50C-407E-A947-70E740481C1C}">
                <a14:useLocalDpi xmlns:a14="http://schemas.microsoft.com/office/drawing/2010/main" val="0"/>
              </a:ext>
            </a:extLst>
          </a:blip>
          <a:srcRect l="611" t="38800" r="76271" b="12201"/>
          <a:stretch/>
        </p:blipFill>
        <p:spPr>
          <a:xfrm>
            <a:off x="-701376" y="1975790"/>
            <a:ext cx="3068818" cy="4882210"/>
          </a:xfrm>
          <a:prstGeom prst="rect">
            <a:avLst/>
          </a:prstGeom>
        </p:spPr>
      </p:pic>
      <p:pic>
        <p:nvPicPr>
          <p:cNvPr id="21" name="Picture 20">
            <a:extLst>
              <a:ext uri="{FF2B5EF4-FFF2-40B4-BE49-F238E27FC236}">
                <a16:creationId xmlns:a16="http://schemas.microsoft.com/office/drawing/2014/main" xmlns="" id="{31321F79-C027-1D67-BCBC-5004AE5DA6A9}"/>
              </a:ext>
            </a:extLst>
          </p:cNvPr>
          <p:cNvPicPr>
            <a:picLocks noChangeAspect="1"/>
          </p:cNvPicPr>
          <p:nvPr/>
        </p:nvPicPr>
        <p:blipFill rotWithShape="1">
          <a:blip r:embed="rId14">
            <a:extLst>
              <a:ext uri="{BEBA8EAE-BF5A-486C-A8C5-ECC9F3942E4B}">
                <a14:imgProps xmlns:a14="http://schemas.microsoft.com/office/drawing/2010/main">
                  <a14:imgLayer r:embed="rId13">
                    <a14:imgEffect>
                      <a14:backgroundRemoval t="42581" b="80484" l="77724" r="97579">
                        <a14:foregroundMark x1="86804" y1="42742" x2="84019" y2="42581"/>
                        <a14:foregroundMark x1="77966" y1="52258" x2="77966" y2="53710"/>
                        <a14:foregroundMark x1="83051" y1="61452" x2="84262" y2="66452"/>
                        <a14:foregroundMark x1="80872" y1="64839" x2="86199" y2="65645"/>
                        <a14:foregroundMark x1="85109" y1="63548" x2="88862" y2="61774"/>
                        <a14:foregroundMark x1="89709" y1="61935" x2="92252" y2="59677"/>
                        <a14:foregroundMark x1="83414" y1="78065" x2="83414" y2="80161"/>
                        <a14:foregroundMark x1="86804" y1="77903" x2="86683" y2="80484"/>
                        <a14:foregroundMark x1="94794" y1="54839" x2="94794" y2="54839"/>
                        <a14:foregroundMark x1="81114" y1="62903" x2="80024" y2="65000"/>
                      </a14:backgroundRemoval>
                    </a14:imgEffect>
                  </a14:imgLayer>
                </a14:imgProps>
              </a:ext>
              <a:ext uri="{28A0092B-C50C-407E-A947-70E740481C1C}">
                <a14:useLocalDpi xmlns:a14="http://schemas.microsoft.com/office/drawing/2010/main" val="0"/>
              </a:ext>
            </a:extLst>
          </a:blip>
          <a:srcRect l="76271" t="38800" b="15908"/>
          <a:stretch/>
        </p:blipFill>
        <p:spPr>
          <a:xfrm>
            <a:off x="9521697" y="1975790"/>
            <a:ext cx="3068818" cy="4396745"/>
          </a:xfrm>
          <a:prstGeom prst="rect">
            <a:avLst/>
          </a:prstGeom>
        </p:spPr>
      </p:pic>
      <p:pic>
        <p:nvPicPr>
          <p:cNvPr id="16" name="Picture 15">
            <a:extLst>
              <a:ext uri="{FF2B5EF4-FFF2-40B4-BE49-F238E27FC236}">
                <a16:creationId xmlns:a16="http://schemas.microsoft.com/office/drawing/2014/main" xmlns="" id="{F622CA6A-7B4D-9408-F266-3708EA0FD390}"/>
              </a:ext>
            </a:extLst>
          </p:cNvPr>
          <p:cNvPicPr>
            <a:picLocks noChangeAspect="1"/>
          </p:cNvPicPr>
          <p:nvPr/>
        </p:nvPicPr>
        <p:blipFill>
          <a:blip r:embed="rId15"/>
          <a:stretch>
            <a:fillRect/>
          </a:stretch>
        </p:blipFill>
        <p:spPr>
          <a:xfrm>
            <a:off x="4103576" y="1229399"/>
            <a:ext cx="4041998" cy="2017951"/>
          </a:xfrm>
          <a:prstGeom prst="rect">
            <a:avLst/>
          </a:prstGeom>
        </p:spPr>
      </p:pic>
    </p:spTree>
    <p:extLst>
      <p:ext uri="{BB962C8B-B14F-4D97-AF65-F5344CB8AC3E}">
        <p14:creationId xmlns:p14="http://schemas.microsoft.com/office/powerpoint/2010/main" val="39343580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4" name="圆角矩形 3"/>
          <p:cNvSpPr/>
          <p:nvPr/>
        </p:nvSpPr>
        <p:spPr>
          <a:xfrm>
            <a:off x="429895" y="381000"/>
            <a:ext cx="11332210" cy="6096000"/>
          </a:xfrm>
          <a:prstGeom prst="roundRect">
            <a:avLst/>
          </a:prstGeom>
          <a:solidFill>
            <a:schemeClr val="bg1"/>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nvGrpSpPr>
          <p:cNvPr id="9" name="组合 8"/>
          <p:cNvGrpSpPr/>
          <p:nvPr/>
        </p:nvGrpSpPr>
        <p:grpSpPr>
          <a:xfrm>
            <a:off x="149225" y="-372752"/>
            <a:ext cx="9500235" cy="2273935"/>
            <a:chOff x="-213" y="0"/>
            <a:chExt cx="14961" cy="3581"/>
          </a:xfrm>
        </p:grpSpPr>
        <p:sp>
          <p:nvSpPr>
            <p:cNvPr id="8" name="圆角矩形 7"/>
            <p:cNvSpPr/>
            <p:nvPr/>
          </p:nvSpPr>
          <p:spPr>
            <a:xfrm>
              <a:off x="1473" y="1633"/>
              <a:ext cx="13275" cy="1212"/>
            </a:xfrm>
            <a:prstGeom prst="roundRect">
              <a:avLst>
                <a:gd name="adj" fmla="val 50000"/>
              </a:avLst>
            </a:prstGeom>
            <a:noFill/>
            <a:ln w="25400" cmpd="sng">
              <a:solidFill>
                <a:srgbClr val="759501"/>
              </a:solidFill>
              <a:prstDash val="dash"/>
            </a:ln>
            <a:extLst>
              <a:ext uri="{909E8E84-426E-40DD-AFC4-6F175D3DCCD1}">
                <a14:hiddenFill xmlns:a14="http://schemas.microsoft.com/office/drawing/2010/main">
                  <a:solidFill>
                    <a:srgbClr val="A0CC3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3200" b="1" i="0" u="none" strike="noStrike" kern="1200" cap="none" spc="-300" normalizeH="0" baseline="0" noProof="0">
                  <a:ln>
                    <a:noFill/>
                  </a:ln>
                  <a:solidFill>
                    <a:srgbClr val="5F7700"/>
                  </a:solidFill>
                  <a:effectLst/>
                  <a:uLnTx/>
                  <a:uFillTx/>
                  <a:latin typeface="字魂189号-星岩乐黑体" panose="00000500000000000000" charset="-122"/>
                  <a:ea typeface="字魂189号-星岩乐黑体" panose="00000500000000000000" charset="-122"/>
                  <a:cs typeface="Open Sans Light" pitchFamily="34" charset="0"/>
                  <a:sym typeface="+mn-lt"/>
                </a:rPr>
                <a:t>开头</a:t>
              </a:r>
            </a:p>
          </p:txBody>
        </p:sp>
        <p:sp>
          <p:nvSpPr>
            <p:cNvPr id="6" name="圆角矩形 5"/>
            <p:cNvSpPr/>
            <p:nvPr/>
          </p:nvSpPr>
          <p:spPr>
            <a:xfrm>
              <a:off x="1365" y="1525"/>
              <a:ext cx="13383" cy="1212"/>
            </a:xfrm>
            <a:prstGeom prst="roundRect">
              <a:avLst>
                <a:gd name="adj" fmla="val 50000"/>
              </a:avLst>
            </a:prstGeom>
            <a:solidFill>
              <a:srgbClr val="A0CC3F"/>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300" normalizeH="0" baseline="0" noProof="0" dirty="0" err="1">
                  <a:ln>
                    <a:noFill/>
                  </a:ln>
                  <a:solidFill>
                    <a:srgbClr val="0070C0"/>
                  </a:solidFill>
                  <a:effectLst/>
                  <a:uLnTx/>
                  <a:uFillTx/>
                  <a:latin typeface="Calibri" panose="020F0502020204030204" pitchFamily="34" charset="0"/>
                  <a:ea typeface="字魂189号-星岩乐黑体" panose="00000500000000000000" charset="-122"/>
                  <a:cs typeface="Calibri" panose="020F0502020204030204" pitchFamily="34" charset="0"/>
                  <a:sym typeface="+mn-lt"/>
                </a:rPr>
                <a:t>Phương</a:t>
              </a:r>
              <a:r>
                <a:rPr kumimoji="0" lang="en-US" altLang="zh-CN" sz="4000" b="1" i="0" u="none" strike="noStrike" kern="1200" cap="none" spc="-300" normalizeH="0" baseline="0" noProof="0" dirty="0">
                  <a:ln>
                    <a:noFill/>
                  </a:ln>
                  <a:solidFill>
                    <a:srgbClr val="0070C0"/>
                  </a:solidFill>
                  <a:effectLst/>
                  <a:uLnTx/>
                  <a:uFillTx/>
                  <a:latin typeface="Calibri" panose="020F0502020204030204" pitchFamily="34" charset="0"/>
                  <a:ea typeface="字魂189号-星岩乐黑体" panose="00000500000000000000" charset="-122"/>
                  <a:cs typeface="Calibri" panose="020F0502020204030204" pitchFamily="34" charset="0"/>
                  <a:sym typeface="+mn-lt"/>
                </a:rPr>
                <a:t> </a:t>
              </a:r>
              <a:r>
                <a:rPr kumimoji="0" lang="en-US" altLang="zh-CN" sz="4000" b="1" i="0" u="none" strike="noStrike" kern="1200" cap="none" spc="-300" normalizeH="0" baseline="0" noProof="0" dirty="0" err="1">
                  <a:ln>
                    <a:noFill/>
                  </a:ln>
                  <a:solidFill>
                    <a:srgbClr val="0070C0"/>
                  </a:solidFill>
                  <a:effectLst/>
                  <a:uLnTx/>
                  <a:uFillTx/>
                  <a:latin typeface="Calibri" panose="020F0502020204030204" pitchFamily="34" charset="0"/>
                  <a:ea typeface="字魂189号-星岩乐黑体" panose="00000500000000000000" charset="-122"/>
                  <a:cs typeface="Calibri" panose="020F0502020204030204" pitchFamily="34" charset="0"/>
                  <a:sym typeface="+mn-lt"/>
                </a:rPr>
                <a:t>hướng</a:t>
              </a:r>
              <a:r>
                <a:rPr kumimoji="0" lang="en-US" altLang="zh-CN" sz="4000" b="1" i="0" u="none" strike="noStrike" kern="1200" cap="none" spc="-300" normalizeH="0" baseline="0" noProof="0" dirty="0">
                  <a:ln>
                    <a:noFill/>
                  </a:ln>
                  <a:solidFill>
                    <a:srgbClr val="0070C0"/>
                  </a:solidFill>
                  <a:effectLst/>
                  <a:uLnTx/>
                  <a:uFillTx/>
                  <a:latin typeface="Calibri" panose="020F0502020204030204" pitchFamily="34" charset="0"/>
                  <a:ea typeface="字魂189号-星岩乐黑体" panose="00000500000000000000" charset="-122"/>
                  <a:cs typeface="Calibri" panose="020F0502020204030204" pitchFamily="34" charset="0"/>
                  <a:sym typeface="+mn-lt"/>
                </a:rPr>
                <a:t> </a:t>
              </a:r>
              <a:r>
                <a:rPr kumimoji="0" lang="en-US" altLang="zh-CN" sz="4000" b="1" i="0" u="none" strike="noStrike" kern="1200" cap="none" spc="-300" normalizeH="0" baseline="0" noProof="0" dirty="0" err="1">
                  <a:ln>
                    <a:noFill/>
                  </a:ln>
                  <a:solidFill>
                    <a:srgbClr val="0070C0"/>
                  </a:solidFill>
                  <a:effectLst/>
                  <a:uLnTx/>
                  <a:uFillTx/>
                  <a:latin typeface="Calibri" panose="020F0502020204030204" pitchFamily="34" charset="0"/>
                  <a:ea typeface="字魂189号-星岩乐黑体" panose="00000500000000000000" charset="-122"/>
                  <a:cs typeface="Calibri" panose="020F0502020204030204" pitchFamily="34" charset="0"/>
                  <a:sym typeface="+mn-lt"/>
                </a:rPr>
                <a:t>hoạt</a:t>
              </a:r>
              <a:r>
                <a:rPr kumimoji="0" lang="en-US" altLang="zh-CN" sz="4000" b="1" i="0" u="none" strike="noStrike" kern="1200" cap="none" spc="-300" normalizeH="0" baseline="0" noProof="0" dirty="0">
                  <a:ln>
                    <a:noFill/>
                  </a:ln>
                  <a:solidFill>
                    <a:srgbClr val="0070C0"/>
                  </a:solidFill>
                  <a:effectLst/>
                  <a:uLnTx/>
                  <a:uFillTx/>
                  <a:latin typeface="Calibri" panose="020F0502020204030204" pitchFamily="34" charset="0"/>
                  <a:ea typeface="字魂189号-星岩乐黑体" panose="00000500000000000000" charset="-122"/>
                  <a:cs typeface="Calibri" panose="020F0502020204030204" pitchFamily="34" charset="0"/>
                  <a:sym typeface="+mn-lt"/>
                </a:rPr>
                <a:t> </a:t>
              </a:r>
              <a:r>
                <a:rPr kumimoji="0" lang="en-US" altLang="zh-CN" sz="4000" b="1" i="0" u="none" strike="noStrike" kern="1200" cap="none" spc="-300" normalizeH="0" baseline="0" noProof="0" dirty="0" err="1">
                  <a:ln>
                    <a:noFill/>
                  </a:ln>
                  <a:solidFill>
                    <a:srgbClr val="0070C0"/>
                  </a:solidFill>
                  <a:effectLst/>
                  <a:uLnTx/>
                  <a:uFillTx/>
                  <a:latin typeface="Calibri" panose="020F0502020204030204" pitchFamily="34" charset="0"/>
                  <a:ea typeface="字魂189号-星岩乐黑体" panose="00000500000000000000" charset="-122"/>
                  <a:cs typeface="Calibri" panose="020F0502020204030204" pitchFamily="34" charset="0"/>
                  <a:sym typeface="+mn-lt"/>
                </a:rPr>
                <a:t>động</a:t>
              </a:r>
              <a:r>
                <a:rPr kumimoji="0" lang="en-US" altLang="zh-CN" sz="4000" b="1" i="0" u="none" strike="noStrike" kern="1200" cap="none" spc="-300" normalizeH="0" baseline="0" noProof="0" dirty="0">
                  <a:ln>
                    <a:noFill/>
                  </a:ln>
                  <a:solidFill>
                    <a:srgbClr val="0070C0"/>
                  </a:solidFill>
                  <a:effectLst/>
                  <a:uLnTx/>
                  <a:uFillTx/>
                  <a:latin typeface="Calibri" panose="020F0502020204030204" pitchFamily="34" charset="0"/>
                  <a:ea typeface="字魂189号-星岩乐黑体" panose="00000500000000000000" charset="-122"/>
                  <a:cs typeface="Calibri" panose="020F0502020204030204" pitchFamily="34" charset="0"/>
                  <a:sym typeface="+mn-lt"/>
                </a:rPr>
                <a:t> </a:t>
              </a:r>
              <a:r>
                <a:rPr kumimoji="0" lang="en-US" altLang="zh-CN" sz="4000" b="1" i="0" u="none" strike="noStrike" kern="1200" cap="none" spc="-300" normalizeH="0" baseline="0" noProof="0" dirty="0" err="1">
                  <a:ln>
                    <a:noFill/>
                  </a:ln>
                  <a:solidFill>
                    <a:srgbClr val="0070C0"/>
                  </a:solidFill>
                  <a:effectLst/>
                  <a:uLnTx/>
                  <a:uFillTx/>
                  <a:latin typeface="Calibri" panose="020F0502020204030204" pitchFamily="34" charset="0"/>
                  <a:ea typeface="字魂189号-星岩乐黑体" panose="00000500000000000000" charset="-122"/>
                  <a:cs typeface="Calibri" panose="020F0502020204030204" pitchFamily="34" charset="0"/>
                  <a:sym typeface="+mn-lt"/>
                </a:rPr>
                <a:t>tuần</a:t>
              </a:r>
              <a:r>
                <a:rPr kumimoji="0" lang="en-US" altLang="zh-CN" sz="4000" b="1" i="0" u="none" strike="noStrike" kern="1200" cap="none" spc="-300" normalizeH="0" baseline="0" noProof="0" dirty="0">
                  <a:ln>
                    <a:noFill/>
                  </a:ln>
                  <a:solidFill>
                    <a:srgbClr val="0070C0"/>
                  </a:solidFill>
                  <a:effectLst/>
                  <a:uLnTx/>
                  <a:uFillTx/>
                  <a:latin typeface="Calibri" panose="020F0502020204030204" pitchFamily="34" charset="0"/>
                  <a:ea typeface="字魂189号-星岩乐黑体" panose="00000500000000000000" charset="-122"/>
                  <a:cs typeface="Calibri" panose="020F0502020204030204" pitchFamily="34" charset="0"/>
                  <a:sym typeface="+mn-lt"/>
                </a:rPr>
                <a:t> 30 …</a:t>
              </a:r>
              <a:endParaRPr kumimoji="0" lang="zh-CN" altLang="en-US" sz="4000" b="1" i="0" u="none" strike="noStrike" kern="1200" cap="none" spc="-300" normalizeH="0" baseline="0" noProof="0" dirty="0">
                <a:ln>
                  <a:noFill/>
                </a:ln>
                <a:solidFill>
                  <a:srgbClr val="0070C0"/>
                </a:solidFill>
                <a:effectLst/>
                <a:uLnTx/>
                <a:uFillTx/>
                <a:latin typeface="Calibri" panose="020F0502020204030204" pitchFamily="34" charset="0"/>
                <a:ea typeface="字魂189号-星岩乐黑体" panose="00000500000000000000" charset="-122"/>
                <a:cs typeface="Calibri" panose="020F0502020204030204" pitchFamily="34" charset="0"/>
                <a:sym typeface="+mn-lt"/>
              </a:endParaRPr>
            </a:p>
          </p:txBody>
        </p:sp>
        <p:pic>
          <p:nvPicPr>
            <p:cNvPr id="26" name="图片 25" descr="卡通人物&#10;&#10;中度可信度描述已自动生成"/>
            <p:cNvPicPr>
              <a:picLocks noChangeAspect="1"/>
            </p:cNvPicPr>
            <p:nvPr>
              <p:custDataLst>
                <p:tags r:id="rId1"/>
              </p:custDataLst>
            </p:nvPr>
          </p:nvPicPr>
          <p:blipFill>
            <a:blip r:embed="rId5" cstate="email"/>
            <a:stretch>
              <a:fillRect/>
            </a:stretch>
          </p:blipFill>
          <p:spPr>
            <a:xfrm rot="840000">
              <a:off x="-213" y="0"/>
              <a:ext cx="3581" cy="3581"/>
            </a:xfrm>
            <a:prstGeom prst="rect">
              <a:avLst/>
            </a:prstGeom>
          </p:spPr>
        </p:pic>
      </p:grpSp>
      <p:grpSp>
        <p:nvGrpSpPr>
          <p:cNvPr id="3" name="组合 2"/>
          <p:cNvGrpSpPr/>
          <p:nvPr/>
        </p:nvGrpSpPr>
        <p:grpSpPr>
          <a:xfrm>
            <a:off x="1286192" y="1572891"/>
            <a:ext cx="7494140" cy="4554456"/>
            <a:chOff x="1255" y="2275"/>
            <a:chExt cx="10812" cy="7604"/>
          </a:xfrm>
        </p:grpSpPr>
        <p:sp>
          <p:nvSpPr>
            <p:cNvPr id="7" name="云形 6"/>
            <p:cNvSpPr/>
            <p:nvPr/>
          </p:nvSpPr>
          <p:spPr>
            <a:xfrm>
              <a:off x="1255" y="2275"/>
              <a:ext cx="10812" cy="7604"/>
            </a:xfrm>
            <a:prstGeom prst="cloud">
              <a:avLst/>
            </a:prstGeom>
            <a:solidFill>
              <a:schemeClr val="bg1"/>
            </a:solidFill>
            <a:ln w="25400" cmpd="sng">
              <a:solidFill>
                <a:srgbClr val="5F77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F7700"/>
                </a:solidFill>
                <a:effectLst/>
                <a:uLnTx/>
                <a:uFillTx/>
                <a:latin typeface="等线"/>
                <a:ea typeface="等线" panose="02010600030101010101" pitchFamily="2" charset="-122"/>
                <a:cs typeface="+mn-cs"/>
              </a:endParaRPr>
            </a:p>
          </p:txBody>
        </p:sp>
        <p:sp>
          <p:nvSpPr>
            <p:cNvPr id="13" name="文本框 12"/>
            <p:cNvSpPr txBox="1"/>
            <p:nvPr/>
          </p:nvSpPr>
          <p:spPr>
            <a:xfrm>
              <a:off x="2279" y="4083"/>
              <a:ext cx="8079" cy="863"/>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 typeface="Wingdings" panose="05000000000000000000" pitchFamily="2" charset="2"/>
                <a:buNone/>
                <a:tabLst/>
                <a:defRPr/>
              </a:pPr>
              <a:r>
                <a:rPr kumimoji="0" lang="en-US" altLang="zh-CN" sz="2200" b="0" i="0" u="none" strike="noStrike" kern="1200" cap="none" spc="0" normalizeH="0" baseline="0" noProof="0">
                  <a:ln>
                    <a:noFill/>
                  </a:ln>
                  <a:solidFill>
                    <a:prstClr val="black"/>
                  </a:solidFill>
                  <a:effectLst/>
                  <a:uLnTx/>
                  <a:uFillTx/>
                  <a:latin typeface="Calibri" panose="020F0502020204030204" pitchFamily="34" charset="0"/>
                  <a:ea typeface="思源黑体 CN Light" panose="020B0300000000000000" charset="-122"/>
                  <a:cs typeface="Calibri" panose="020F0502020204030204" pitchFamily="34" charset="0"/>
                  <a:sym typeface="+mn-ea"/>
                </a:rPr>
                <a:t>…..</a:t>
              </a:r>
              <a:endParaRPr kumimoji="0" lang="zh-CN" altLang="en-US" sz="2200" b="0" i="0" u="none" strike="noStrike" kern="1200" cap="none" spc="0" normalizeH="0" baseline="0" noProof="0">
                <a:ln>
                  <a:noFill/>
                </a:ln>
                <a:solidFill>
                  <a:prstClr val="black"/>
                </a:solidFill>
                <a:effectLst/>
                <a:uLnTx/>
                <a:uFillTx/>
                <a:latin typeface="Calibri" panose="020F0502020204030204" pitchFamily="34" charset="0"/>
                <a:ea typeface="思源黑体 CN Light" panose="020B0300000000000000" charset="-122"/>
                <a:cs typeface="Calibri" panose="020F0502020204030204" pitchFamily="34" charset="0"/>
                <a:sym typeface="+mn-ea"/>
              </a:endParaRPr>
            </a:p>
          </p:txBody>
        </p:sp>
      </p:grpSp>
      <p:pic>
        <p:nvPicPr>
          <p:cNvPr id="2" name="图片 1" descr="微信截图_20211009142047"/>
          <p:cNvPicPr>
            <a:picLocks noChangeAspect="1"/>
          </p:cNvPicPr>
          <p:nvPr/>
        </p:nvPicPr>
        <p:blipFill>
          <a:blip r:embed="rId6"/>
          <a:stretch>
            <a:fillRect/>
          </a:stretch>
        </p:blipFill>
        <p:spPr>
          <a:xfrm flipH="1">
            <a:off x="8738235" y="829628"/>
            <a:ext cx="3304540" cy="5507355"/>
          </a:xfrm>
          <a:prstGeom prst="rect">
            <a:avLst/>
          </a:prstGeom>
        </p:spPr>
      </p:pic>
    </p:spTree>
    <p:extLst>
      <p:ext uri="{BB962C8B-B14F-4D97-AF65-F5344CB8AC3E}">
        <p14:creationId xmlns:p14="http://schemas.microsoft.com/office/powerpoint/2010/main" val="428438101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55796BD3-5F5B-AD07-F74A-0A8E9534B12A}"/>
              </a:ext>
            </a:extLst>
          </p:cNvPr>
          <p:cNvSpPr txBox="1"/>
          <p:nvPr/>
        </p:nvSpPr>
        <p:spPr>
          <a:xfrm>
            <a:off x="1955800" y="876300"/>
            <a:ext cx="8521700"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rPr>
              <a:t>Chúc</a:t>
            </a:r>
            <a:r>
              <a:rPr kumimoji="0" lang="en-US" sz="4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 </a:t>
            </a:r>
            <a:r>
              <a:rPr kumimoji="0" lang="en-US" sz="44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rPr>
              <a:t>mừng</a:t>
            </a:r>
            <a:r>
              <a:rPr kumimoji="0" lang="en-US" sz="4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 </a:t>
            </a:r>
            <a:r>
              <a:rPr kumimoji="0" lang="en-US" sz="44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rPr>
              <a:t>sinh</a:t>
            </a:r>
            <a:r>
              <a:rPr kumimoji="0" lang="en-US" sz="4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 </a:t>
            </a:r>
            <a:r>
              <a:rPr kumimoji="0" lang="en-US" sz="44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rPr>
              <a:t>nhật</a:t>
            </a:r>
            <a:r>
              <a:rPr kumimoji="0" lang="en-US" sz="4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 </a:t>
            </a:r>
            <a:r>
              <a:rPr kumimoji="0" lang="en-US" sz="44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rPr>
              <a:t>Tháng</a:t>
            </a:r>
            <a:r>
              <a:rPr kumimoji="0" lang="en-US" sz="4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 …</a:t>
            </a:r>
          </a:p>
        </p:txBody>
      </p:sp>
      <p:sp>
        <p:nvSpPr>
          <p:cNvPr id="3" name="Rectangle: Rounded Corners 2">
            <a:extLst>
              <a:ext uri="{FF2B5EF4-FFF2-40B4-BE49-F238E27FC236}">
                <a16:creationId xmlns:a16="http://schemas.microsoft.com/office/drawing/2014/main" xmlns="" id="{0554A060-DAC3-E3E3-769B-4831E3C53E24}"/>
              </a:ext>
            </a:extLst>
          </p:cNvPr>
          <p:cNvSpPr/>
          <p:nvPr/>
        </p:nvSpPr>
        <p:spPr>
          <a:xfrm>
            <a:off x="762000" y="2006600"/>
            <a:ext cx="2921000" cy="3251200"/>
          </a:xfrm>
          <a:prstGeom prst="roundRect">
            <a:avLst/>
          </a:prstGeom>
          <a:noFill/>
          <a:ln w="57150">
            <a:solidFill>
              <a:srgbClr val="FDC1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sp>
        <p:nvSpPr>
          <p:cNvPr id="5" name="Rectangle: Rounded Corners 4">
            <a:extLst>
              <a:ext uri="{FF2B5EF4-FFF2-40B4-BE49-F238E27FC236}">
                <a16:creationId xmlns:a16="http://schemas.microsoft.com/office/drawing/2014/main" xmlns="" id="{CD807619-F84D-4DD2-9360-A1ACC342A505}"/>
              </a:ext>
            </a:extLst>
          </p:cNvPr>
          <p:cNvSpPr/>
          <p:nvPr/>
        </p:nvSpPr>
        <p:spPr>
          <a:xfrm>
            <a:off x="4102100" y="2006600"/>
            <a:ext cx="2921000" cy="3251200"/>
          </a:xfrm>
          <a:prstGeom prst="roundRect">
            <a:avLst/>
          </a:prstGeom>
          <a:noFill/>
          <a:ln w="57150">
            <a:solidFill>
              <a:srgbClr val="FDC1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sp>
        <p:nvSpPr>
          <p:cNvPr id="6" name="TextBox 5">
            <a:extLst>
              <a:ext uri="{FF2B5EF4-FFF2-40B4-BE49-F238E27FC236}">
                <a16:creationId xmlns:a16="http://schemas.microsoft.com/office/drawing/2014/main" xmlns="" id="{334467FB-9570-34E7-53B9-DDFB05742DED}"/>
              </a:ext>
            </a:extLst>
          </p:cNvPr>
          <p:cNvSpPr txBox="1"/>
          <p:nvPr/>
        </p:nvSpPr>
        <p:spPr>
          <a:xfrm>
            <a:off x="1524000" y="2318495"/>
            <a:ext cx="1168400"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a:t>
            </a:r>
          </a:p>
        </p:txBody>
      </p:sp>
      <p:sp>
        <p:nvSpPr>
          <p:cNvPr id="7" name="TextBox 6">
            <a:extLst>
              <a:ext uri="{FF2B5EF4-FFF2-40B4-BE49-F238E27FC236}">
                <a16:creationId xmlns:a16="http://schemas.microsoft.com/office/drawing/2014/main" xmlns="" id="{9854FBDA-3975-2A09-AA12-F65C0670D629}"/>
              </a:ext>
            </a:extLst>
          </p:cNvPr>
          <p:cNvSpPr txBox="1"/>
          <p:nvPr/>
        </p:nvSpPr>
        <p:spPr>
          <a:xfrm>
            <a:off x="4610100" y="2392636"/>
            <a:ext cx="1168400"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a:t>
            </a:r>
          </a:p>
        </p:txBody>
      </p:sp>
      <p:pic>
        <p:nvPicPr>
          <p:cNvPr id="9220" name="Picture 4" descr="Bóng món Quà Sinh nhật Bên Clip nghệ thuật - bong bóng sinh nhật png tải về  - Miễn phí trong suốt Bóng png Tải về.">
            <a:extLst>
              <a:ext uri="{FF2B5EF4-FFF2-40B4-BE49-F238E27FC236}">
                <a16:creationId xmlns:a16="http://schemas.microsoft.com/office/drawing/2014/main" xmlns="" id="{407E33FB-3049-9F6B-B18A-941AE99B148D}"/>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5750" b="93125" l="10000" r="90000">
                        <a14:foregroundMark x1="50667" y1="5750" x2="50667" y2="5750"/>
                        <a14:foregroundMark x1="52333" y1="93125" x2="52333" y2="93125"/>
                        <a14:backgroundMark x1="64333" y1="47750" x2="64333" y2="47750"/>
                      </a14:backgroundRemoval>
                    </a14:imgEffect>
                  </a14:imgLayer>
                </a14:imgProps>
              </a:ext>
              <a:ext uri="{28A0092B-C50C-407E-A947-70E740481C1C}">
                <a14:useLocalDpi xmlns:a14="http://schemas.microsoft.com/office/drawing/2010/main" val="0"/>
              </a:ext>
            </a:extLst>
          </a:blip>
          <a:srcRect/>
          <a:stretch>
            <a:fillRect/>
          </a:stretch>
        </p:blipFill>
        <p:spPr bwMode="auto">
          <a:xfrm>
            <a:off x="6916420" y="1778000"/>
            <a:ext cx="3914775" cy="3479800"/>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12,443 Animated Birthday Cake Illustrations &amp; Clip Art - iStock">
            <a:extLst>
              <a:ext uri="{FF2B5EF4-FFF2-40B4-BE49-F238E27FC236}">
                <a16:creationId xmlns:a16="http://schemas.microsoft.com/office/drawing/2014/main" xmlns="" id="{BC2C691C-FAFC-D3F4-6758-4570AA699899}"/>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0000" l="10000" r="90000">
                        <a14:foregroundMark x1="38889" y1="19444" x2="38889" y2="19444"/>
                        <a14:foregroundMark x1="39542" y1="14542" x2="39052" y2="21405"/>
                        <a14:foregroundMark x1="38399" y1="12092" x2="38399" y2="12092"/>
                        <a14:foregroundMark x1="38399" y1="12092" x2="39052" y2="23203"/>
                        <a14:foregroundMark x1="44553" y1="22059" x2="44608" y2="25490"/>
                        <a14:foregroundMark x1="44514" y1="19608" x2="44553" y2="22059"/>
                        <a14:foregroundMark x1="44504" y1="18954" x2="44514" y2="19608"/>
                        <a14:foregroundMark x1="44467" y1="16667" x2="44504" y2="18954"/>
                        <a14:foregroundMark x1="44444" y1="15196" x2="44467" y2="16667"/>
                        <a14:foregroundMark x1="49049" y1="22059" x2="48693" y2="24837"/>
                        <a14:foregroundMark x1="49363" y1="19608" x2="49049" y2="22059"/>
                        <a14:foregroundMark x1="49447" y1="18954" x2="49363" y2="19608"/>
                        <a14:foregroundMark x1="49740" y1="16667" x2="49447" y2="18954"/>
                        <a14:foregroundMark x1="50327" y1="12092" x2="49740" y2="16667"/>
                        <a14:foregroundMark x1="56265" y1="22549" x2="56209" y2="26471"/>
                        <a14:foregroundMark x1="56311" y1="19281" x2="56265" y2="22549"/>
                        <a14:foregroundMark x1="56373" y1="14869" x2="56311" y2="19281"/>
                        <a14:foregroundMark x1="60739" y1="22549" x2="60131" y2="28105"/>
                        <a14:foregroundMark x1="61096" y1="19281" x2="60739" y2="22549"/>
                        <a14:foregroundMark x1="61275" y1="17647" x2="61096" y2="19281"/>
                        <a14:foregroundMark x1="69281" y1="18137" x2="68627" y2="28595"/>
                        <a14:foregroundMark x1="69444" y1="17484" x2="66830" y2="23529"/>
                        <a14:foregroundMark x1="44444" y1="17157" x2="44771" y2="19771"/>
                        <a14:backgroundMark x1="46732" y1="22059" x2="46732" y2="22059"/>
                        <a14:backgroundMark x1="46405" y1="28758" x2="46405" y2="28758"/>
                        <a14:backgroundMark x1="59150" y1="19281" x2="59150" y2="19281"/>
                        <a14:backgroundMark x1="58333" y1="22549" x2="58333" y2="22549"/>
                        <a14:backgroundMark x1="47876" y1="16667" x2="47876" y2="16667"/>
                      </a14:backgroundRemoval>
                    </a14:imgEffect>
                  </a14:imgLayer>
                </a14:imgProps>
              </a:ext>
              <a:ext uri="{28A0092B-C50C-407E-A947-70E740481C1C}">
                <a14:useLocalDpi xmlns:a14="http://schemas.microsoft.com/office/drawing/2010/main" val="0"/>
              </a:ext>
            </a:extLst>
          </a:blip>
          <a:srcRect/>
          <a:stretch>
            <a:fillRect/>
          </a:stretch>
        </p:blipFill>
        <p:spPr bwMode="auto">
          <a:xfrm>
            <a:off x="-143469" y="4580931"/>
            <a:ext cx="2365969" cy="23659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4447100"/>
      </p:ext>
    </p:extLst>
  </p:cSld>
  <p:clrMapOvr>
    <a:masterClrMapping/>
  </p:clrMapOvr>
  <p:transition spd="slow">
    <p:fade/>
  </p:transition>
</p:sld>
</file>

<file path=ppt/tags/tag1.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heme/theme1.xml><?xml version="1.0" encoding="utf-8"?>
<a:theme xmlns:a="http://schemas.openxmlformats.org/drawingml/2006/main" name="​千图网海量PPT模板www.58pic.com ​">
  <a:themeElements>
    <a:clrScheme name="自定义 149">
      <a:dk1>
        <a:sysClr val="windowText" lastClr="000000"/>
      </a:dk1>
      <a:lt1>
        <a:sysClr val="window" lastClr="FFFFFF"/>
      </a:lt1>
      <a:dk2>
        <a:srgbClr val="44546A"/>
      </a:dk2>
      <a:lt2>
        <a:srgbClr val="E7E6E6"/>
      </a:lt2>
      <a:accent1>
        <a:srgbClr val="E0BE68"/>
      </a:accent1>
      <a:accent2>
        <a:srgbClr val="E0BE68"/>
      </a:accent2>
      <a:accent3>
        <a:srgbClr val="E0BE68"/>
      </a:accent3>
      <a:accent4>
        <a:srgbClr val="E0BE68"/>
      </a:accent4>
      <a:accent5>
        <a:srgbClr val="E0BE68"/>
      </a:accent5>
      <a:accent6>
        <a:srgbClr val="E0BE68"/>
      </a:accent6>
      <a:hlink>
        <a:srgbClr val="0563C1"/>
      </a:hlink>
      <a:folHlink>
        <a:srgbClr val="954F72"/>
      </a:folHlink>
    </a:clrScheme>
    <a:fontScheme name="olfeatse">
      <a:majorFont>
        <a:latin typeface="zihun59hao-chuangcuhei"/>
        <a:ea typeface="zihun59hao-chuangcuhei"/>
        <a:cs typeface=""/>
      </a:majorFont>
      <a:minorFont>
        <a:latin typeface="zihun59hao-chuangcuhei"/>
        <a:ea typeface="zihun59hao-chuangcu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a:themeElements>
    <a:clrScheme name="自定义 1012">
      <a:dk1>
        <a:sysClr val="windowText" lastClr="000000"/>
      </a:dk1>
      <a:lt1>
        <a:sysClr val="window" lastClr="FFFFFF"/>
      </a:lt1>
      <a:dk2>
        <a:srgbClr val="44546A"/>
      </a:dk2>
      <a:lt2>
        <a:srgbClr val="E7E6E6"/>
      </a:lt2>
      <a:accent1>
        <a:srgbClr val="79DBFE"/>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1_​千图网海量PPT模板www.58pic.com ​">
  <a:themeElements>
    <a:clrScheme name="自定义 149">
      <a:dk1>
        <a:sysClr val="windowText" lastClr="000000"/>
      </a:dk1>
      <a:lt1>
        <a:sysClr val="window" lastClr="FFFFFF"/>
      </a:lt1>
      <a:dk2>
        <a:srgbClr val="44546A"/>
      </a:dk2>
      <a:lt2>
        <a:srgbClr val="E7E6E6"/>
      </a:lt2>
      <a:accent1>
        <a:srgbClr val="E0BE68"/>
      </a:accent1>
      <a:accent2>
        <a:srgbClr val="E0BE68"/>
      </a:accent2>
      <a:accent3>
        <a:srgbClr val="E0BE68"/>
      </a:accent3>
      <a:accent4>
        <a:srgbClr val="E0BE68"/>
      </a:accent4>
      <a:accent5>
        <a:srgbClr val="E0BE68"/>
      </a:accent5>
      <a:accent6>
        <a:srgbClr val="E0BE68"/>
      </a:accent6>
      <a:hlink>
        <a:srgbClr val="0563C1"/>
      </a:hlink>
      <a:folHlink>
        <a:srgbClr val="954F72"/>
      </a:folHlink>
    </a:clrScheme>
    <a:fontScheme name="olfeatse">
      <a:majorFont>
        <a:latin typeface="zihun59hao-chuangcuhei"/>
        <a:ea typeface="zihun59hao-chuangcuhei"/>
        <a:cs typeface=""/>
      </a:majorFont>
      <a:minorFont>
        <a:latin typeface="zihun59hao-chuangcuhei"/>
        <a:ea typeface="zihun59hao-chuangcu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Grammar Subject for Pre-K: Adjectives by Slidesgo">
  <a:themeElements>
    <a:clrScheme name="Simple Light">
      <a:dk1>
        <a:srgbClr val="FF7259"/>
      </a:dk1>
      <a:lt1>
        <a:srgbClr val="F7A9BD"/>
      </a:lt1>
      <a:dk2>
        <a:srgbClr val="FFD2DD"/>
      </a:dk2>
      <a:lt2>
        <a:srgbClr val="4285F4"/>
      </a:lt2>
      <a:accent1>
        <a:srgbClr val="6A3F35"/>
      </a:accent1>
      <a:accent2>
        <a:srgbClr val="FF95C7"/>
      </a:accent2>
      <a:accent3>
        <a:srgbClr val="FCC63D"/>
      </a:accent3>
      <a:accent4>
        <a:srgbClr val="BA96F0"/>
      </a:accent4>
      <a:accent5>
        <a:srgbClr val="00E088"/>
      </a:accent5>
      <a:accent6>
        <a:srgbClr val="FFFFFF"/>
      </a:accent6>
      <a:hlink>
        <a:srgbClr val="6A3F3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TotalTime>
  <Words>313</Words>
  <Application>Microsoft Office PowerPoint</Application>
  <PresentationFormat>Custom</PresentationFormat>
  <Paragraphs>36</Paragraphs>
  <Slides>17</Slides>
  <Notes>9</Notes>
  <HiddenSlides>0</HiddenSlides>
  <MMClips>0</MMClips>
  <ScaleCrop>false</ScaleCrop>
  <HeadingPairs>
    <vt:vector size="4" baseType="variant">
      <vt:variant>
        <vt:lpstr>Theme</vt:lpstr>
      </vt:variant>
      <vt:variant>
        <vt:i4>4</vt:i4>
      </vt:variant>
      <vt:variant>
        <vt:lpstr>Slide Titles</vt:lpstr>
      </vt:variant>
      <vt:variant>
        <vt:i4>17</vt:i4>
      </vt:variant>
    </vt:vector>
  </HeadingPairs>
  <TitlesOfParts>
    <vt:vector size="21" baseType="lpstr">
      <vt:lpstr>​千图网海量PPT模板www.58pic.com ​</vt:lpstr>
      <vt:lpstr>1_office</vt:lpstr>
      <vt:lpstr>1_​千图网海量PPT模板www.58pic.com ​</vt:lpstr>
      <vt:lpstr>Grammar Subject for Pre-K: Adjectives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Techsi.vn</cp:lastModifiedBy>
  <cp:revision>13</cp:revision>
  <dcterms:created xsi:type="dcterms:W3CDTF">2023-02-09T11:09:10Z</dcterms:created>
  <dcterms:modified xsi:type="dcterms:W3CDTF">2024-04-05T02:12:12Z</dcterms:modified>
</cp:coreProperties>
</file>