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27" r:id="rId4"/>
  </p:sldMasterIdLst>
  <p:notesMasterIdLst>
    <p:notesMasterId r:id="rId20"/>
  </p:notesMasterIdLst>
  <p:sldIdLst>
    <p:sldId id="2659" r:id="rId5"/>
    <p:sldId id="257" r:id="rId6"/>
    <p:sldId id="3372" r:id="rId7"/>
    <p:sldId id="259" r:id="rId8"/>
    <p:sldId id="281" r:id="rId9"/>
    <p:sldId id="308" r:id="rId10"/>
    <p:sldId id="3374" r:id="rId11"/>
    <p:sldId id="3379" r:id="rId12"/>
    <p:sldId id="3380" r:id="rId13"/>
    <p:sldId id="311" r:id="rId14"/>
    <p:sldId id="312" r:id="rId15"/>
    <p:sldId id="3375" r:id="rId16"/>
    <p:sldId id="3376" r:id="rId17"/>
    <p:sldId id="3377" r:id="rId18"/>
    <p:sldId id="27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0C2E-B9CF-4326-8B38-F91FE8D06E78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9F53-C485-40C9-9694-68BD186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0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3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7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9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882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1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9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0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3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4210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557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75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046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520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24471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1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5777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15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76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64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047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47318E-2F3F-4433-B1D4-680813EF7E5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A6C97-B9C6-4ACA-876D-C8F74D7398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04717-7196-46E8-85E2-6DD79BA329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70769-AB1F-4D7A-BC56-9506BF7BE5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FE83B-96B4-4520-9E29-EE41EC5AD0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CF72ADD-6523-4918-909B-EC295ABCC31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08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8817"/>
            <a:ext cx="12160656" cy="6840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9737"/>
            <a:ext cx="8184031" cy="4554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6294" y="3935716"/>
            <a:ext cx="8539421" cy="281919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3370"/>
            <a:ext cx="1305240" cy="13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6429" y="4898471"/>
            <a:ext cx="6068589" cy="921893"/>
          </a:xfrm>
          <a:prstGeom prst="rect">
            <a:avLst/>
          </a:prstGeom>
          <a:noFill/>
        </p:spPr>
        <p:txBody>
          <a:bodyPr wrap="none" lIns="91093" tIns="45548" rIns="91093" bIns="45548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84710" y="779099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03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13903" y="1733839"/>
            <a:ext cx="381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354964"/>
            <a:ext cx="10840581" cy="5093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5804" y="1995102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vi-VN" sz="48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thuộc quần đảo Trường Sa của Việt Nam</a:t>
            </a:r>
            <a:endParaRPr lang="zh-CN" altLang="en-US" sz="4800" b="0" dirty="0">
              <a:ln>
                <a:noFill/>
              </a:ln>
              <a:solidFill>
                <a:srgbClr val="A3EE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33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2204947" y="2869774"/>
            <a:ext cx="9307356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Đảo Nam Yết 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κ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u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ộc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Ǖ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 đảo</a:t>
            </a: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278296" y="4076363"/>
            <a:ext cx="86183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ường Sa của Việt Nam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B56DDF-257B-4F98-B075-D7CF8F9F09FD}"/>
              </a:ext>
            </a:extLst>
          </p:cNvPr>
          <p:cNvGrpSpPr/>
          <p:nvPr/>
        </p:nvGrpSpPr>
        <p:grpSpPr>
          <a:xfrm>
            <a:off x="8060096" y="367473"/>
            <a:ext cx="3453864" cy="1916372"/>
            <a:chOff x="621002" y="3227128"/>
            <a:chExt cx="3453864" cy="1916372"/>
          </a:xfrm>
        </p:grpSpPr>
        <p:pic>
          <p:nvPicPr>
            <p:cNvPr id="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C027EC6-0E3C-4000-8E08-0811E7103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50">
              <a:extLst>
                <a:ext uri="{FF2B5EF4-FFF2-40B4-BE49-F238E27FC236}">
                  <a16:creationId xmlns:a16="http://schemas.microsoft.com/office/drawing/2014/main" id="{F959B1CF-1E6E-4D2B-BC22-B6B90D61FC76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299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94649" y="1156786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04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23842" y="2111526"/>
            <a:ext cx="3813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4689729" y="2869774"/>
            <a:ext cx="3042821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Kiêu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0" y="4066424"/>
            <a:ext cx="12603161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 Kiêu là một tướng lĩnh nhà 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ần.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40C107-CC37-4B84-824F-6A47872716A8}"/>
              </a:ext>
            </a:extLst>
          </p:cNvPr>
          <p:cNvGrpSpPr/>
          <p:nvPr/>
        </p:nvGrpSpPr>
        <p:grpSpPr>
          <a:xfrm>
            <a:off x="7997452" y="598373"/>
            <a:ext cx="3453864" cy="1916372"/>
            <a:chOff x="621002" y="3227128"/>
            <a:chExt cx="3453864" cy="1916372"/>
          </a:xfrm>
        </p:grpSpPr>
        <p:pic>
          <p:nvPicPr>
            <p:cNvPr id="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522150F-15D3-4729-BB0E-7692040C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50">
              <a:extLst>
                <a:ext uri="{FF2B5EF4-FFF2-40B4-BE49-F238E27FC236}">
                  <a16:creationId xmlns:a16="http://schemas.microsoft.com/office/drawing/2014/main" id="{C23875FD-D0EE-480F-B616-70CB136BDC23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931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787;p45"/>
          <p:cNvSpPr/>
          <p:nvPr/>
        </p:nvSpPr>
        <p:spPr>
          <a:xfrm>
            <a:off x="-142574" y="-429137"/>
            <a:ext cx="5059913" cy="307323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3342;p77"/>
          <p:cNvGrpSpPr/>
          <p:nvPr/>
        </p:nvGrpSpPr>
        <p:grpSpPr>
          <a:xfrm>
            <a:off x="3330668" y="4896356"/>
            <a:ext cx="1133587" cy="1795209"/>
            <a:chOff x="2060950" y="1404748"/>
            <a:chExt cx="918366" cy="1454373"/>
          </a:xfrm>
        </p:grpSpPr>
        <p:sp>
          <p:nvSpPr>
            <p:cNvPr id="79" name="Google Shape;3343;p77"/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344;p77"/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345;p77"/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346;p77"/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347;p77"/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348;p77"/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349;p77"/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350;p77"/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351;p77"/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52;p77"/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53;p77"/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54;p77"/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55;p77"/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56;p77"/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7;p77"/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58;p77"/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59;p77"/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60;p77"/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61;p77"/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362;p77"/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363;p77"/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364;p77"/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365;p77"/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366;p77"/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367;p77"/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368;p77"/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369;p77"/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370;p77"/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371;p77"/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372;p77"/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373;p77"/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374;p77"/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375;p77"/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376;p77"/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377;p77"/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378;p77"/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379;p77"/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380;p77"/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381;p77"/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382;p77"/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3383;p77"/>
          <p:cNvGrpSpPr/>
          <p:nvPr/>
        </p:nvGrpSpPr>
        <p:grpSpPr>
          <a:xfrm>
            <a:off x="5346409" y="4823962"/>
            <a:ext cx="1005036" cy="1825748"/>
            <a:chOff x="3337247" y="3072011"/>
            <a:chExt cx="814221" cy="1479114"/>
          </a:xfrm>
        </p:grpSpPr>
        <p:sp>
          <p:nvSpPr>
            <p:cNvPr id="120" name="Google Shape;3384;p77"/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385;p77"/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386;p77"/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387;p77"/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388;p77"/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389;p77"/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390;p77"/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391;p77"/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392;p77"/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393;p77"/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394;p77"/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395;p77"/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396;p77"/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397;p77"/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398;p77"/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399;p77"/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00;p77"/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01;p77"/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02;p77"/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03;p77"/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04;p77"/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05;p77"/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06;p77"/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07;p77"/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08;p77"/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09;p77"/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10;p77"/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11;p77"/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12;p77"/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13;p77"/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14;p77"/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15;p77"/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3416;p77"/>
          <p:cNvGrpSpPr/>
          <p:nvPr/>
        </p:nvGrpSpPr>
        <p:grpSpPr>
          <a:xfrm>
            <a:off x="7084369" y="4918053"/>
            <a:ext cx="952919" cy="1731753"/>
            <a:chOff x="4613100" y="1458082"/>
            <a:chExt cx="771999" cy="1402966"/>
          </a:xfrm>
        </p:grpSpPr>
        <p:sp>
          <p:nvSpPr>
            <p:cNvPr id="153" name="Google Shape;3417;p77"/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18;p77"/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19;p77"/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20;p77"/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21;p77"/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422;p77"/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423;p77"/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24;p77"/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25;p77"/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26;p77"/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27;p77"/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28;p77"/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29;p77"/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430;p77"/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431;p77"/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432;p77"/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433;p77"/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434;p77"/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435;p77"/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436;p77"/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437;p77"/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438;p77"/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439;p77"/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440;p77"/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441;p77"/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42;p77"/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43;p77"/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44;p77"/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45;p77"/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6;p77"/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47;p77"/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48;p77"/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49;p77"/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50;p77"/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51;p77"/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452;p77"/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453;p77"/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454;p77"/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455;p77"/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456;p77"/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457;p77"/>
          <p:cNvGrpSpPr/>
          <p:nvPr/>
        </p:nvGrpSpPr>
        <p:grpSpPr>
          <a:xfrm>
            <a:off x="7833756" y="4893733"/>
            <a:ext cx="1016923" cy="1802889"/>
            <a:chOff x="3349247" y="1398526"/>
            <a:chExt cx="823851" cy="1460596"/>
          </a:xfrm>
        </p:grpSpPr>
        <p:sp>
          <p:nvSpPr>
            <p:cNvPr id="194" name="Google Shape;3458;p77"/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459;p77"/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460;p77"/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461;p77"/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462;p77"/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463;p77"/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464;p77"/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465;p77"/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466;p77"/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467;p77"/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468;p77"/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469;p77"/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470;p77"/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471;p77"/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472;p77"/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473;p77"/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474;p77"/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475;p77"/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476;p77"/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477;p77"/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478;p77"/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479;p77"/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480;p77"/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481;p77"/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482;p77"/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483;p77"/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484;p77"/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485;p77"/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486;p77"/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487;p77"/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488;p77"/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489;p77"/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490;p77"/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491;p77"/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3492;p77"/>
          <p:cNvGrpSpPr/>
          <p:nvPr/>
        </p:nvGrpSpPr>
        <p:grpSpPr>
          <a:xfrm>
            <a:off x="6210451" y="4877176"/>
            <a:ext cx="952919" cy="1772533"/>
            <a:chOff x="4613100" y="3115123"/>
            <a:chExt cx="771999" cy="1436003"/>
          </a:xfrm>
        </p:grpSpPr>
        <p:sp>
          <p:nvSpPr>
            <p:cNvPr id="229" name="Google Shape;3493;p77"/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494;p77"/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495;p77"/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3496;p77"/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3497;p77"/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3498;p77"/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499;p77"/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500;p77"/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501;p77"/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502;p77"/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503;p77"/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504;p77"/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505;p77"/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506;p77"/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507;p77"/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508;p77"/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509;p77"/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3510;p77"/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3511;p77"/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3512;p77"/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3513;p77"/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3514;p77"/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3515;p77"/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3516;p77"/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3517;p77"/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3518;p77"/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3519;p77"/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3520;p77"/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3521;p77"/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522;p77"/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3523;p77"/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3524;p77"/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3525;p77"/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3526;p77"/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3527;p77"/>
          <p:cNvGrpSpPr/>
          <p:nvPr/>
        </p:nvGrpSpPr>
        <p:grpSpPr>
          <a:xfrm>
            <a:off x="4414335" y="4842431"/>
            <a:ext cx="997904" cy="1807279"/>
            <a:chOff x="2155024" y="3086974"/>
            <a:chExt cx="808443" cy="1464151"/>
          </a:xfrm>
        </p:grpSpPr>
        <p:sp>
          <p:nvSpPr>
            <p:cNvPr id="264" name="Google Shape;3528;p77"/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529;p77"/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3530;p77"/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3531;p77"/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532;p77"/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533;p77"/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3534;p77"/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3535;p77"/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3536;p77"/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537;p77"/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538;p77"/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539;p77"/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540;p77"/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541;p77"/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542;p77"/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543;p77"/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44;p77"/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545;p77"/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546;p77"/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547;p77"/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548;p77"/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549;p77"/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550;p77"/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551;p77"/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552;p77"/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553;p77"/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554;p77"/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555;p77"/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556;p77"/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557;p77"/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558;p77"/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559;p77"/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560;p77"/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561;p77"/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562;p77"/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563;p77"/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564;p77"/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565;p77"/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1787;p45"/>
          <p:cNvSpPr/>
          <p:nvPr/>
        </p:nvSpPr>
        <p:spPr>
          <a:xfrm flipH="1">
            <a:off x="9071154" y="2088747"/>
            <a:ext cx="3414809" cy="207405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E2744-50BD-4A4F-ABC8-6F332F1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2" y="406154"/>
            <a:ext cx="7486537" cy="3405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1317766" y="162479"/>
            <a:ext cx="7936117" cy="4457512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EBDB34-EAC3-3A5A-2242-F55ECC14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348" y="1317884"/>
            <a:ext cx="8179491" cy="2140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21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8" y="359596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zh-CN" sz="9600" dirty="0">
                    <a:solidFill>
                      <a:srgbClr val="FF6600"/>
                    </a:solidFill>
                    <a:latin typeface="+mj-lt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9600" dirty="0">
                  <a:solidFill>
                    <a:srgbClr val="FF6600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Luyện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</a:p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viết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chữ</a:t>
                </a:r>
                <a:endParaRPr lang="en-US" sz="6600" b="1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550" y="972588"/>
            <a:ext cx="3190875" cy="4534399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1"/>
            <a:ext cx="2271423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6" y="5244713"/>
            <a:ext cx="5356556" cy="1615763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hiểu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6175833" y="2235654"/>
            <a:ext cx="0" cy="255542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357024" y="3147625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 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779887" y="520667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73720" y="4939365"/>
            <a:ext cx="1327005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7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14349" y="2567483"/>
            <a:ext cx="24190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móc hai đầu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 flipV="1">
            <a:off x="2714625" y="2667000"/>
            <a:ext cx="1590675" cy="1905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768" y="4184373"/>
            <a:ext cx="32303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khuyết ngược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  <a:stCxn id="172" idx="3"/>
          </p:cNvCxnSpPr>
          <p:nvPr/>
        </p:nvCxnSpPr>
        <p:spPr>
          <a:xfrm flipV="1">
            <a:off x="3278141" y="2924175"/>
            <a:ext cx="2389234" cy="15525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5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2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2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4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4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931271" y="487400"/>
            <a:ext cx="3614056" cy="639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Xem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 video </a:t>
            </a:r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nhé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31B5C-B7CD-46FB-9C9E-143CE6B90C55}"/>
              </a:ext>
            </a:extLst>
          </p:cNvPr>
          <p:cNvSpPr/>
          <p:nvPr/>
        </p:nvSpPr>
        <p:spPr>
          <a:xfrm>
            <a:off x="8285859" y="4792821"/>
            <a:ext cx="2318416" cy="4720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11D8-B2AE-7FC4-2AA0-A276E1D81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363578"/>
            <a:ext cx="2781300" cy="3952371"/>
          </a:xfrm>
          <a:prstGeom prst="rect">
            <a:avLst/>
          </a:prstGeom>
        </p:spPr>
      </p:pic>
      <p:pic>
        <p:nvPicPr>
          <p:cNvPr id="7" name="y hoa">
            <a:hlinkClick r:id="" action="ppaction://media"/>
            <a:extLst>
              <a:ext uri="{FF2B5EF4-FFF2-40B4-BE49-F238E27FC236}">
                <a16:creationId xmlns:a16="http://schemas.microsoft.com/office/drawing/2014/main" id="{F70AC16D-91CE-24D0-1208-C26B697E958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1457324"/>
            <a:ext cx="7264400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/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801884" y="1048878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02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561120" y="2002434"/>
            <a:ext cx="381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594242" y="2890053"/>
            <a:ext cx="3292889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103243"/>
            <a:ext cx="10840581" cy="5625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961095" y="43360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Yết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2732" y="5016580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vi-VN" sz="3200" dirty="0">
                <a:ln>
                  <a:noFill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là bãi đá nằm ở phía Bắc quần đảo Trường Sa, cách đảo Sơn Ca 13 hải lý về phía Tây Nam, thuộc quần đảo Trường Sa của Việt Nam</a:t>
            </a:r>
            <a:endParaRPr lang="zh-CN" altLang="en-US" sz="3200" b="0" dirty="0">
              <a:ln>
                <a:noFill/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Đảo Nam Yết (Namyit Island)">
            <a:extLst>
              <a:ext uri="{FF2B5EF4-FFF2-40B4-BE49-F238E27FC236}">
                <a16:creationId xmlns:a16="http://schemas.microsoft.com/office/drawing/2014/main" id="{6E62D4D8-CD79-8F31-4AD0-7C639063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9" y="1258029"/>
            <a:ext cx="7002117" cy="37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3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657600" y="2880114"/>
            <a:ext cx="342900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F7FF00-CC1F-9F4E-1670-12FBA1D4F22F}"/>
              </a:ext>
            </a:extLst>
          </p:cNvPr>
          <p:cNvGrpSpPr/>
          <p:nvPr/>
        </p:nvGrpSpPr>
        <p:grpSpPr>
          <a:xfrm>
            <a:off x="7916919" y="4020534"/>
            <a:ext cx="2765936" cy="1896081"/>
            <a:chOff x="6865144" y="3555389"/>
            <a:chExt cx="2166889" cy="1588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EBDD9-7A86-C4DC-6E34-EDA30D9C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BCA0A9-57FB-A027-D5CE-D066A00DD13A}"/>
                </a:ext>
              </a:extLst>
            </p:cNvPr>
            <p:cNvSpPr/>
            <p:nvPr/>
          </p:nvSpPr>
          <p:spPr>
            <a:xfrm>
              <a:off x="7039140" y="3907817"/>
              <a:ext cx="1818893" cy="110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4DFB61-A8C2-B00F-A54F-5B98CB4C99B2}"/>
              </a:ext>
            </a:extLst>
          </p:cNvPr>
          <p:cNvGrpSpPr/>
          <p:nvPr/>
        </p:nvGrpSpPr>
        <p:grpSpPr>
          <a:xfrm>
            <a:off x="8272755" y="3997801"/>
            <a:ext cx="3453864" cy="1916372"/>
            <a:chOff x="621002" y="3227128"/>
            <a:chExt cx="3453864" cy="1916372"/>
          </a:xfrm>
        </p:grpSpPr>
        <p:pic>
          <p:nvPicPr>
            <p:cNvPr id="1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9E94222-C703-AFB4-0F9A-8C24C86C9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Callout 50">
              <a:extLst>
                <a:ext uri="{FF2B5EF4-FFF2-40B4-BE49-F238E27FC236}">
                  <a16:creationId xmlns:a16="http://schemas.microsoft.com/office/drawing/2014/main" id="{46307BBC-83C8-C217-EC12-FDA0F73EB8A7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83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Ôn chữ viết hoa Y[2024040909265992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183</Words>
  <Application>Microsoft Office PowerPoint</Application>
  <PresentationFormat>Widescreen</PresentationFormat>
  <Paragraphs>41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等线</vt:lpstr>
      <vt:lpstr>Arial</vt:lpstr>
      <vt:lpstr>Berkshire Swash</vt:lpstr>
      <vt:lpstr>Calibri</vt:lpstr>
      <vt:lpstr>HP001</vt:lpstr>
      <vt:lpstr>HP001 4 hàng</vt:lpstr>
      <vt:lpstr>inpin heiti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字魂35号-经典雅黑</vt:lpstr>
      <vt:lpstr>1_Weltkindertag! by Slidego</vt:lpstr>
      <vt:lpstr>Office 主题​​</vt:lpstr>
      <vt:lpstr>Office 主题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14</cp:revision>
  <dcterms:created xsi:type="dcterms:W3CDTF">2023-01-31T06:59:58Z</dcterms:created>
  <dcterms:modified xsi:type="dcterms:W3CDTF">2024-04-09T02:28:05Z</dcterms:modified>
</cp:coreProperties>
</file>