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9" r:id="rId2"/>
    <p:sldId id="257" r:id="rId3"/>
    <p:sldId id="259" r:id="rId4"/>
    <p:sldId id="318" r:id="rId5"/>
    <p:sldId id="326" r:id="rId6"/>
    <p:sldId id="265" r:id="rId7"/>
    <p:sldId id="262" r:id="rId8"/>
    <p:sldId id="324" r:id="rId9"/>
    <p:sldId id="327" r:id="rId10"/>
    <p:sldId id="281"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345E9-6A7D-4308-8833-E9B22BFC79D5}" type="datetimeFigureOut">
              <a:rPr lang="en-US" smtClean="0"/>
              <a:t>09-Apr-24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17C65-F76F-4992-962F-F11BC6BC4E0C}" type="slidenum">
              <a:rPr lang="en-US" smtClean="0"/>
              <a:t>‹#›</a:t>
            </a:fld>
            <a:endParaRPr lang="en-US"/>
          </a:p>
        </p:txBody>
      </p:sp>
    </p:spTree>
    <p:extLst>
      <p:ext uri="{BB962C8B-B14F-4D97-AF65-F5344CB8AC3E}">
        <p14:creationId xmlns:p14="http://schemas.microsoft.com/office/powerpoint/2010/main" val="21915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2.wdp"/><Relationship Id="rId7" Type="http://schemas.openxmlformats.org/officeDocument/2006/relationships/image" Target="../media/image53.png"/><Relationship Id="rId12"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2.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6.png"/><Relationship Id="rId4" Type="http://schemas.openxmlformats.org/officeDocument/2006/relationships/image" Target="../media/image41.png"/><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3054B5-9C4F-486C-B3F0-24587A0A9B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6CFB3D01-21AC-4910-A70B-51CF7434F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0750C497-F826-4673-88A7-F75632AFC5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11" name="图片 10">
            <a:extLst>
              <a:ext uri="{FF2B5EF4-FFF2-40B4-BE49-F238E27FC236}">
                <a16:creationId xmlns:a16="http://schemas.microsoft.com/office/drawing/2014/main" id="{D4E870DC-0CA0-416B-96C3-4EF19A55EE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14" name="图片 13">
            <a:extLst>
              <a:ext uri="{FF2B5EF4-FFF2-40B4-BE49-F238E27FC236}">
                <a16:creationId xmlns:a16="http://schemas.microsoft.com/office/drawing/2014/main" id="{B126477C-4448-488E-8E32-C2C36498B2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9458" y="4568625"/>
            <a:ext cx="517384" cy="517384"/>
          </a:xfrm>
          <a:prstGeom prst="rect">
            <a:avLst/>
          </a:prstGeom>
        </p:spPr>
      </p:pic>
      <p:pic>
        <p:nvPicPr>
          <p:cNvPr id="15" name="图片 14">
            <a:extLst>
              <a:ext uri="{FF2B5EF4-FFF2-40B4-BE49-F238E27FC236}">
                <a16:creationId xmlns:a16="http://schemas.microsoft.com/office/drawing/2014/main" id="{CC42B3B2-CCEC-47C3-84EE-171BBBD18D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09511" y="3952451"/>
            <a:ext cx="789998" cy="789998"/>
          </a:xfrm>
          <a:prstGeom prst="rect">
            <a:avLst/>
          </a:prstGeom>
        </p:spPr>
      </p:pic>
      <p:pic>
        <p:nvPicPr>
          <p:cNvPr id="16" name="图片 15">
            <a:extLst>
              <a:ext uri="{FF2B5EF4-FFF2-40B4-BE49-F238E27FC236}">
                <a16:creationId xmlns:a16="http://schemas.microsoft.com/office/drawing/2014/main" id="{E3ECB1A5-5E8C-49DD-B5D9-05526E19E4E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7" name="图片 16">
            <a:extLst>
              <a:ext uri="{FF2B5EF4-FFF2-40B4-BE49-F238E27FC236}">
                <a16:creationId xmlns:a16="http://schemas.microsoft.com/office/drawing/2014/main" id="{DCC089F3-8A11-43AF-A465-CC285F5F616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7066" y="2998148"/>
            <a:ext cx="685290" cy="685290"/>
          </a:xfrm>
          <a:prstGeom prst="rect">
            <a:avLst/>
          </a:prstGeom>
        </p:spPr>
      </p:pic>
      <p:pic>
        <p:nvPicPr>
          <p:cNvPr id="19" name="图片 18">
            <a:extLst>
              <a:ext uri="{FF2B5EF4-FFF2-40B4-BE49-F238E27FC236}">
                <a16:creationId xmlns:a16="http://schemas.microsoft.com/office/drawing/2014/main" id="{4DF765CC-2559-4ADB-8CE0-A109A1439D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86351" y="1397393"/>
            <a:ext cx="718159" cy="718159"/>
          </a:xfrm>
          <a:prstGeom prst="rect">
            <a:avLst/>
          </a:prstGeom>
        </p:spPr>
      </p:pic>
      <p:pic>
        <p:nvPicPr>
          <p:cNvPr id="21" name="图片 20">
            <a:extLst>
              <a:ext uri="{FF2B5EF4-FFF2-40B4-BE49-F238E27FC236}">
                <a16:creationId xmlns:a16="http://schemas.microsoft.com/office/drawing/2014/main" id="{49A5FF7B-10D2-4893-832F-35BCF006CF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22" name="图片 21">
            <a:extLst>
              <a:ext uri="{FF2B5EF4-FFF2-40B4-BE49-F238E27FC236}">
                <a16:creationId xmlns:a16="http://schemas.microsoft.com/office/drawing/2014/main" id="{F56C5CC5-AD65-45B7-960D-B2AB3F893CC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6506" y="1213099"/>
            <a:ext cx="1275084" cy="450428"/>
          </a:xfrm>
          <a:prstGeom prst="rect">
            <a:avLst/>
          </a:prstGeom>
        </p:spPr>
      </p:pic>
    </p:spTree>
    <p:extLst>
      <p:ext uri="{BB962C8B-B14F-4D97-AF65-F5344CB8AC3E}">
        <p14:creationId xmlns:p14="http://schemas.microsoft.com/office/powerpoint/2010/main" val="20760792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C9BAB4-04FC-4E8A-AD05-271F4D369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748" y="0"/>
            <a:ext cx="3053302" cy="1436079"/>
          </a:xfrm>
          <a:prstGeom prst="rect">
            <a:avLst/>
          </a:prstGeom>
        </p:spPr>
      </p:pic>
      <p:pic>
        <p:nvPicPr>
          <p:cNvPr id="3" name="图片 2">
            <a:extLst>
              <a:ext uri="{FF2B5EF4-FFF2-40B4-BE49-F238E27FC236}">
                <a16:creationId xmlns:a16="http://schemas.microsoft.com/office/drawing/2014/main" id="{E3178BCE-3A39-453A-9301-D1BEFBAF89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667000" cy="1046619"/>
          </a:xfrm>
          <a:prstGeom prst="rect">
            <a:avLst/>
          </a:prstGeom>
        </p:spPr>
      </p:pic>
      <p:pic>
        <p:nvPicPr>
          <p:cNvPr id="7" name="图片 6">
            <a:extLst>
              <a:ext uri="{FF2B5EF4-FFF2-40B4-BE49-F238E27FC236}">
                <a16:creationId xmlns:a16="http://schemas.microsoft.com/office/drawing/2014/main" id="{3773458E-7CBF-4F69-BBE2-D89DCE116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748" y="4940418"/>
            <a:ext cx="12192000" cy="1917582"/>
          </a:xfrm>
          <a:prstGeom prst="rect">
            <a:avLst/>
          </a:prstGeom>
        </p:spPr>
      </p:pic>
      <p:pic>
        <p:nvPicPr>
          <p:cNvPr id="11" name="图片 10">
            <a:extLst>
              <a:ext uri="{FF2B5EF4-FFF2-40B4-BE49-F238E27FC236}">
                <a16:creationId xmlns:a16="http://schemas.microsoft.com/office/drawing/2014/main" id="{29C84157-D2B1-4FDD-A78F-0F5E70A9E8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5565" y="0"/>
            <a:ext cx="369072" cy="993167"/>
          </a:xfrm>
          <a:prstGeom prst="rect">
            <a:avLst/>
          </a:prstGeom>
        </p:spPr>
      </p:pic>
      <p:pic>
        <p:nvPicPr>
          <p:cNvPr id="13" name="图片 12">
            <a:extLst>
              <a:ext uri="{FF2B5EF4-FFF2-40B4-BE49-F238E27FC236}">
                <a16:creationId xmlns:a16="http://schemas.microsoft.com/office/drawing/2014/main" id="{9917C486-AD0F-4AF1-821E-0F7F1239C3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834687" y="0"/>
            <a:ext cx="548003" cy="1474670"/>
          </a:xfrm>
          <a:prstGeom prst="rect">
            <a:avLst/>
          </a:prstGeom>
        </p:spPr>
      </p:pic>
      <p:pic>
        <p:nvPicPr>
          <p:cNvPr id="15" name="图片 14">
            <a:extLst>
              <a:ext uri="{FF2B5EF4-FFF2-40B4-BE49-F238E27FC236}">
                <a16:creationId xmlns:a16="http://schemas.microsoft.com/office/drawing/2014/main" id="{BD6EAFE9-4C34-485A-8589-9C7EB3550A4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596687" y="0"/>
            <a:ext cx="414338" cy="1114978"/>
          </a:xfrm>
          <a:prstGeom prst="rect">
            <a:avLst/>
          </a:prstGeom>
        </p:spPr>
      </p:pic>
      <p:pic>
        <p:nvPicPr>
          <p:cNvPr id="16" name="图片 15">
            <a:extLst>
              <a:ext uri="{FF2B5EF4-FFF2-40B4-BE49-F238E27FC236}">
                <a16:creationId xmlns:a16="http://schemas.microsoft.com/office/drawing/2014/main" id="{021F78BD-C711-40B6-8B91-759C096C43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1708" y="5383330"/>
            <a:ext cx="517384" cy="517384"/>
          </a:xfrm>
          <a:prstGeom prst="rect">
            <a:avLst/>
          </a:prstGeom>
        </p:spPr>
      </p:pic>
      <p:pic>
        <p:nvPicPr>
          <p:cNvPr id="17" name="图片 16">
            <a:extLst>
              <a:ext uri="{FF2B5EF4-FFF2-40B4-BE49-F238E27FC236}">
                <a16:creationId xmlns:a16="http://schemas.microsoft.com/office/drawing/2014/main" id="{E8094E46-125B-42CE-9B13-B6081682B67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6024" y="363998"/>
            <a:ext cx="464678" cy="464678"/>
          </a:xfrm>
          <a:prstGeom prst="rect">
            <a:avLst/>
          </a:prstGeom>
        </p:spPr>
      </p:pic>
      <p:pic>
        <p:nvPicPr>
          <p:cNvPr id="18" name="图片 17">
            <a:extLst>
              <a:ext uri="{FF2B5EF4-FFF2-40B4-BE49-F238E27FC236}">
                <a16:creationId xmlns:a16="http://schemas.microsoft.com/office/drawing/2014/main" id="{D7AA5B5A-8A7B-4D9E-92F0-ACFCC97CD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9" name="图片 18">
            <a:extLst>
              <a:ext uri="{FF2B5EF4-FFF2-40B4-BE49-F238E27FC236}">
                <a16:creationId xmlns:a16="http://schemas.microsoft.com/office/drawing/2014/main" id="{0BAF7D0A-F11D-454F-A83D-D5710C068A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877158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8EF94D-231D-4412-955D-DA2FEB037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1"/>
            <a:ext cx="5591174" cy="2247900"/>
          </a:xfrm>
          <a:prstGeom prst="rect">
            <a:avLst/>
          </a:prstGeom>
        </p:spPr>
      </p:pic>
      <p:pic>
        <p:nvPicPr>
          <p:cNvPr id="5" name="图片 4">
            <a:extLst>
              <a:ext uri="{FF2B5EF4-FFF2-40B4-BE49-F238E27FC236}">
                <a16:creationId xmlns:a16="http://schemas.microsoft.com/office/drawing/2014/main" id="{207AC032-5AED-4AB5-895E-F5B496CCE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7" name="图片 6">
            <a:extLst>
              <a:ext uri="{FF2B5EF4-FFF2-40B4-BE49-F238E27FC236}">
                <a16:creationId xmlns:a16="http://schemas.microsoft.com/office/drawing/2014/main" id="{C118DEC3-1AA1-4120-8EE5-56A37EF6D6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524" y="0"/>
            <a:ext cx="4943475" cy="1939984"/>
          </a:xfrm>
          <a:prstGeom prst="rect">
            <a:avLst/>
          </a:prstGeom>
        </p:spPr>
      </p:pic>
      <p:pic>
        <p:nvPicPr>
          <p:cNvPr id="11" name="图片 10">
            <a:extLst>
              <a:ext uri="{FF2B5EF4-FFF2-40B4-BE49-F238E27FC236}">
                <a16:creationId xmlns:a16="http://schemas.microsoft.com/office/drawing/2014/main" id="{25699C39-E351-44CC-9C47-F78BB66606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6226" y="0"/>
            <a:ext cx="630176" cy="1695797"/>
          </a:xfrm>
          <a:prstGeom prst="rect">
            <a:avLst/>
          </a:prstGeom>
        </p:spPr>
      </p:pic>
      <p:pic>
        <p:nvPicPr>
          <p:cNvPr id="16" name="图片 15">
            <a:extLst>
              <a:ext uri="{FF2B5EF4-FFF2-40B4-BE49-F238E27FC236}">
                <a16:creationId xmlns:a16="http://schemas.microsoft.com/office/drawing/2014/main" id="{B9BCE8E9-A88A-40BE-AC5C-E323A32199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7465" y="4940418"/>
            <a:ext cx="517384" cy="517384"/>
          </a:xfrm>
          <a:prstGeom prst="rect">
            <a:avLst/>
          </a:prstGeom>
        </p:spPr>
      </p:pic>
      <p:pic>
        <p:nvPicPr>
          <p:cNvPr id="17" name="图片 16">
            <a:extLst>
              <a:ext uri="{FF2B5EF4-FFF2-40B4-BE49-F238E27FC236}">
                <a16:creationId xmlns:a16="http://schemas.microsoft.com/office/drawing/2014/main" id="{E81E248D-0FC3-4BCC-B3A7-E7957C5764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58836" y="154448"/>
            <a:ext cx="464678" cy="464678"/>
          </a:xfrm>
          <a:prstGeom prst="rect">
            <a:avLst/>
          </a:prstGeom>
        </p:spPr>
      </p:pic>
      <p:pic>
        <p:nvPicPr>
          <p:cNvPr id="18" name="图片 17">
            <a:extLst>
              <a:ext uri="{FF2B5EF4-FFF2-40B4-BE49-F238E27FC236}">
                <a16:creationId xmlns:a16="http://schemas.microsoft.com/office/drawing/2014/main" id="{B2A572C4-98D9-466B-A5F0-DF6ED9CEA3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0208" y="2929930"/>
            <a:ext cx="517384" cy="517384"/>
          </a:xfrm>
          <a:prstGeom prst="rect">
            <a:avLst/>
          </a:prstGeom>
        </p:spPr>
      </p:pic>
      <p:pic>
        <p:nvPicPr>
          <p:cNvPr id="19" name="图片 18">
            <a:extLst>
              <a:ext uri="{FF2B5EF4-FFF2-40B4-BE49-F238E27FC236}">
                <a16:creationId xmlns:a16="http://schemas.microsoft.com/office/drawing/2014/main" id="{64998F38-251C-4627-9EDF-037DDF2582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7316199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C2DE485-60A4-4E29-8EED-F475C21B342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3" name="图片 2">
            <a:extLst>
              <a:ext uri="{FF2B5EF4-FFF2-40B4-BE49-F238E27FC236}">
                <a16:creationId xmlns:a16="http://schemas.microsoft.com/office/drawing/2014/main" id="{D11BF696-12C4-49C2-A78F-A811432B4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4" name="图片 3">
            <a:extLst>
              <a:ext uri="{FF2B5EF4-FFF2-40B4-BE49-F238E27FC236}">
                <a16:creationId xmlns:a16="http://schemas.microsoft.com/office/drawing/2014/main" id="{7C010875-54B3-4AA2-A10A-5CD2F8CDAD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5" name="图片 4">
            <a:extLst>
              <a:ext uri="{FF2B5EF4-FFF2-40B4-BE49-F238E27FC236}">
                <a16:creationId xmlns:a16="http://schemas.microsoft.com/office/drawing/2014/main" id="{FE63438E-DBE4-4436-90C6-D037592F67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07782" y="2627249"/>
            <a:ext cx="793916" cy="895350"/>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FE2FC664-C92A-48E0-979C-FC06E900E2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7" name="图片 6">
            <a:extLst>
              <a:ext uri="{FF2B5EF4-FFF2-40B4-BE49-F238E27FC236}">
                <a16:creationId xmlns:a16="http://schemas.microsoft.com/office/drawing/2014/main" id="{45B1B6CA-0EEF-4036-B827-C7D088896B6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93251" y="-1983"/>
            <a:ext cx="414278" cy="1114816"/>
          </a:xfrm>
          <a:prstGeom prst="rect">
            <a:avLst/>
          </a:prstGeom>
        </p:spPr>
      </p:pic>
      <p:pic>
        <p:nvPicPr>
          <p:cNvPr id="8" name="图片 7">
            <a:extLst>
              <a:ext uri="{FF2B5EF4-FFF2-40B4-BE49-F238E27FC236}">
                <a16:creationId xmlns:a16="http://schemas.microsoft.com/office/drawing/2014/main" id="{BA37E640-25F9-4670-8F2B-8FD62953C4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760" y="0"/>
            <a:ext cx="491711" cy="1323188"/>
          </a:xfrm>
          <a:prstGeom prst="rect">
            <a:avLst/>
          </a:prstGeom>
        </p:spPr>
      </p:pic>
      <p:pic>
        <p:nvPicPr>
          <p:cNvPr id="9" name="图片 8">
            <a:extLst>
              <a:ext uri="{FF2B5EF4-FFF2-40B4-BE49-F238E27FC236}">
                <a16:creationId xmlns:a16="http://schemas.microsoft.com/office/drawing/2014/main" id="{A40894ED-5F6B-4621-B9D6-B387E7DC1E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0" name="图片 9">
            <a:extLst>
              <a:ext uri="{FF2B5EF4-FFF2-40B4-BE49-F238E27FC236}">
                <a16:creationId xmlns:a16="http://schemas.microsoft.com/office/drawing/2014/main" id="{A05C6FF4-E0AE-4E10-80ED-3755A14396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11" name="图片 10">
            <a:extLst>
              <a:ext uri="{FF2B5EF4-FFF2-40B4-BE49-F238E27FC236}">
                <a16:creationId xmlns:a16="http://schemas.microsoft.com/office/drawing/2014/main" id="{69F94D49-5653-4412-BB0C-045111A7901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2" name="图片 11">
            <a:extLst>
              <a:ext uri="{FF2B5EF4-FFF2-40B4-BE49-F238E27FC236}">
                <a16:creationId xmlns:a16="http://schemas.microsoft.com/office/drawing/2014/main" id="{CBA8B000-6FF6-4E95-80BA-18B31BC2D2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3" name="图片 12">
            <a:extLst>
              <a:ext uri="{FF2B5EF4-FFF2-40B4-BE49-F238E27FC236}">
                <a16:creationId xmlns:a16="http://schemas.microsoft.com/office/drawing/2014/main" id="{E0EEFD0B-25C5-459B-96A9-8E7915BB10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6738" y="-1983"/>
            <a:ext cx="576899" cy="1552428"/>
          </a:xfrm>
          <a:prstGeom prst="rect">
            <a:avLst/>
          </a:prstGeom>
        </p:spPr>
      </p:pic>
    </p:spTree>
    <p:extLst>
      <p:ext uri="{BB962C8B-B14F-4D97-AF65-F5344CB8AC3E}">
        <p14:creationId xmlns:p14="http://schemas.microsoft.com/office/powerpoint/2010/main" val="41730728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293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92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709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636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3053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8906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D070EE-2B0C-464C-9BF9-F150A5D9738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C7BC18-60A5-43A5-8F2B-03E223854A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6EB302-36DE-426C-9259-4F47DA291E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C5F7D-BE80-4770-97F9-C71EF4496070}"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2024/4/9</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61115A6-B794-40CB-84F1-710B2CF9264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1CEBEA0-DCF9-4A48-B638-0019CD66585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F5F585-B2A4-4968-8875-550D93816BF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934222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19D6A07-2E39-4176-8179-F058F1E636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1355812"/>
            <a:ext cx="2752725" cy="2752725"/>
          </a:xfrm>
          <a:prstGeom prst="rect">
            <a:avLst/>
          </a:prstGeom>
          <a:effectLst>
            <a:innerShdw blurRad="63500" dist="50800" dir="13500000">
              <a:prstClr val="black">
                <a:alpha val="50000"/>
              </a:prstClr>
            </a:innerShdw>
          </a:effectLst>
        </p:spPr>
      </p:pic>
      <p:pic>
        <p:nvPicPr>
          <p:cNvPr id="5" name="图片 4">
            <a:extLst>
              <a:ext uri="{FF2B5EF4-FFF2-40B4-BE49-F238E27FC236}">
                <a16:creationId xmlns:a16="http://schemas.microsoft.com/office/drawing/2014/main" id="{EA743671-A5A4-4FA5-9850-ED0688283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6" name="图片 5">
            <a:extLst>
              <a:ext uri="{FF2B5EF4-FFF2-40B4-BE49-F238E27FC236}">
                <a16:creationId xmlns:a16="http://schemas.microsoft.com/office/drawing/2014/main" id="{EE96BFE4-BA88-4F14-BA1C-CEE3D8C6C9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7" name="图片 6">
            <a:extLst>
              <a:ext uri="{FF2B5EF4-FFF2-40B4-BE49-F238E27FC236}">
                <a16:creationId xmlns:a16="http://schemas.microsoft.com/office/drawing/2014/main" id="{9C545610-5C22-4026-9FCE-73449F57DC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49705" y="3295650"/>
            <a:ext cx="1787393" cy="631403"/>
          </a:xfrm>
          <a:prstGeom prst="rect">
            <a:avLst/>
          </a:prstGeom>
          <a:effectLst>
            <a:innerShdw blurRad="63500" dist="50800" dir="13500000">
              <a:prstClr val="black">
                <a:alpha val="50000"/>
              </a:prstClr>
            </a:innerShdw>
          </a:effectLst>
        </p:spPr>
      </p:pic>
      <p:pic>
        <p:nvPicPr>
          <p:cNvPr id="8" name="图片 7">
            <a:extLst>
              <a:ext uri="{FF2B5EF4-FFF2-40B4-BE49-F238E27FC236}">
                <a16:creationId xmlns:a16="http://schemas.microsoft.com/office/drawing/2014/main" id="{5F9AB25E-6E9F-4907-B806-E83BCCD32B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7C5DEBEA-E25F-4453-AFDB-55DB0CDC6D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6AF8A10E-49EF-4555-9FD3-C71AA2E81D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spTree>
    <p:extLst>
      <p:ext uri="{BB962C8B-B14F-4D97-AF65-F5344CB8AC3E}">
        <p14:creationId xmlns:p14="http://schemas.microsoft.com/office/powerpoint/2010/main" val="6728464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35206-BD60-4FFB-BAD4-99E7D3986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6799" y="-14856"/>
            <a:ext cx="3119867" cy="1467387"/>
          </a:xfrm>
          <a:prstGeom prst="rect">
            <a:avLst/>
          </a:prstGeom>
        </p:spPr>
      </p:pic>
      <p:pic>
        <p:nvPicPr>
          <p:cNvPr id="7" name="图片 6">
            <a:extLst>
              <a:ext uri="{FF2B5EF4-FFF2-40B4-BE49-F238E27FC236}">
                <a16:creationId xmlns:a16="http://schemas.microsoft.com/office/drawing/2014/main" id="{A20D8AD4-E944-43BF-81C9-ADD2B341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5333980"/>
            <a:ext cx="3883514" cy="1524020"/>
          </a:xfrm>
          <a:prstGeom prst="rect">
            <a:avLst/>
          </a:prstGeom>
        </p:spPr>
      </p:pic>
      <p:pic>
        <p:nvPicPr>
          <p:cNvPr id="3" name="图片 2">
            <a:extLst>
              <a:ext uri="{FF2B5EF4-FFF2-40B4-BE49-F238E27FC236}">
                <a16:creationId xmlns:a16="http://schemas.microsoft.com/office/drawing/2014/main" id="{BED0EA60-CE20-47C4-BC6A-E122A9F87E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14" name="图片 13">
            <a:extLst>
              <a:ext uri="{FF2B5EF4-FFF2-40B4-BE49-F238E27FC236}">
                <a16:creationId xmlns:a16="http://schemas.microsoft.com/office/drawing/2014/main" id="{99A63E3E-FDAA-4E4E-A5E3-ED0D47E132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5" name="图片 14">
            <a:extLst>
              <a:ext uri="{FF2B5EF4-FFF2-40B4-BE49-F238E27FC236}">
                <a16:creationId xmlns:a16="http://schemas.microsoft.com/office/drawing/2014/main" id="{6EC71A44-A120-4E17-8EE7-FC61F44C7B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6" name="图片 15">
            <a:extLst>
              <a:ext uri="{FF2B5EF4-FFF2-40B4-BE49-F238E27FC236}">
                <a16:creationId xmlns:a16="http://schemas.microsoft.com/office/drawing/2014/main" id="{4936ECB9-354D-4A62-AD9A-45029458AB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7" name="图片 16">
            <a:extLst>
              <a:ext uri="{FF2B5EF4-FFF2-40B4-BE49-F238E27FC236}">
                <a16:creationId xmlns:a16="http://schemas.microsoft.com/office/drawing/2014/main" id="{770C8B9B-01B1-4583-8897-833CC5103CA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8" name="图片 17">
            <a:extLst>
              <a:ext uri="{FF2B5EF4-FFF2-40B4-BE49-F238E27FC236}">
                <a16:creationId xmlns:a16="http://schemas.microsoft.com/office/drawing/2014/main" id="{0947099C-326B-427D-9988-A86261343B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13" name="图片 12">
            <a:extLst>
              <a:ext uri="{FF2B5EF4-FFF2-40B4-BE49-F238E27FC236}">
                <a16:creationId xmlns:a16="http://schemas.microsoft.com/office/drawing/2014/main" id="{6A4540DD-BA3F-452D-BBC5-1FD2E92917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20" name="图片 19">
            <a:extLst>
              <a:ext uri="{FF2B5EF4-FFF2-40B4-BE49-F238E27FC236}">
                <a16:creationId xmlns:a16="http://schemas.microsoft.com/office/drawing/2014/main" id="{3F7008D0-97CF-41B3-B300-6F67853F1F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10475" y="6351231"/>
            <a:ext cx="361950" cy="361950"/>
          </a:xfrm>
          <a:prstGeom prst="rect">
            <a:avLst/>
          </a:prstGeom>
        </p:spPr>
      </p:pic>
      <p:pic>
        <p:nvPicPr>
          <p:cNvPr id="22" name="图片 21">
            <a:extLst>
              <a:ext uri="{FF2B5EF4-FFF2-40B4-BE49-F238E27FC236}">
                <a16:creationId xmlns:a16="http://schemas.microsoft.com/office/drawing/2014/main" id="{223A3329-7522-46D7-AE12-CC887F3005B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spTree>
    <p:extLst>
      <p:ext uri="{BB962C8B-B14F-4D97-AF65-F5344CB8AC3E}">
        <p14:creationId xmlns:p14="http://schemas.microsoft.com/office/powerpoint/2010/main" val="259395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EE60D21-F66A-48BB-A735-914ED97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940417"/>
            <a:ext cx="12192000" cy="1917582"/>
          </a:xfrm>
          <a:prstGeom prst="rect">
            <a:avLst/>
          </a:prstGeom>
        </p:spPr>
      </p:pic>
      <p:pic>
        <p:nvPicPr>
          <p:cNvPr id="3" name="图片 2">
            <a:extLst>
              <a:ext uri="{FF2B5EF4-FFF2-40B4-BE49-F238E27FC236}">
                <a16:creationId xmlns:a16="http://schemas.microsoft.com/office/drawing/2014/main" id="{9B2F553F-4531-459A-8133-27CE4F5B6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1"/>
            <a:ext cx="3324225" cy="1563504"/>
          </a:xfrm>
          <a:prstGeom prst="rect">
            <a:avLst/>
          </a:prstGeom>
        </p:spPr>
      </p:pic>
      <p:pic>
        <p:nvPicPr>
          <p:cNvPr id="8" name="图片 7">
            <a:extLst>
              <a:ext uri="{FF2B5EF4-FFF2-40B4-BE49-F238E27FC236}">
                <a16:creationId xmlns:a16="http://schemas.microsoft.com/office/drawing/2014/main" id="{66E3CB9A-C437-4D68-BDA1-0B8B265132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09848" y="243352"/>
            <a:ext cx="1311570" cy="1311570"/>
          </a:xfrm>
          <a:prstGeom prst="rect">
            <a:avLst/>
          </a:prstGeom>
        </p:spPr>
      </p:pic>
      <p:pic>
        <p:nvPicPr>
          <p:cNvPr id="9" name="图片 8">
            <a:extLst>
              <a:ext uri="{FF2B5EF4-FFF2-40B4-BE49-F238E27FC236}">
                <a16:creationId xmlns:a16="http://schemas.microsoft.com/office/drawing/2014/main" id="{434C59E0-1B26-4B8E-8B58-346B9FD3B8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3201" y="6146486"/>
            <a:ext cx="718159" cy="718159"/>
          </a:xfrm>
          <a:prstGeom prst="rect">
            <a:avLst/>
          </a:prstGeom>
        </p:spPr>
      </p:pic>
      <p:pic>
        <p:nvPicPr>
          <p:cNvPr id="13" name="图片 12">
            <a:extLst>
              <a:ext uri="{FF2B5EF4-FFF2-40B4-BE49-F238E27FC236}">
                <a16:creationId xmlns:a16="http://schemas.microsoft.com/office/drawing/2014/main" id="{50F036BF-FBAD-43FC-B219-C239B6CA8DF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29654" y="390438"/>
            <a:ext cx="951551" cy="336139"/>
          </a:xfrm>
          <a:prstGeom prst="rect">
            <a:avLst/>
          </a:prstGeom>
        </p:spPr>
      </p:pic>
      <p:pic>
        <p:nvPicPr>
          <p:cNvPr id="15" name="图片 14">
            <a:extLst>
              <a:ext uri="{FF2B5EF4-FFF2-40B4-BE49-F238E27FC236}">
                <a16:creationId xmlns:a16="http://schemas.microsoft.com/office/drawing/2014/main" id="{E78BA6A5-5E6C-4CD8-A59A-B4A3D7566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2771" y="427396"/>
            <a:ext cx="471741" cy="471741"/>
          </a:xfrm>
          <a:prstGeom prst="rect">
            <a:avLst/>
          </a:prstGeom>
        </p:spPr>
      </p:pic>
      <p:pic>
        <p:nvPicPr>
          <p:cNvPr id="17" name="图片 16">
            <a:extLst>
              <a:ext uri="{FF2B5EF4-FFF2-40B4-BE49-F238E27FC236}">
                <a16:creationId xmlns:a16="http://schemas.microsoft.com/office/drawing/2014/main" id="{5703B74A-3BB7-4298-A8B7-69F9D6449E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77762" y="1172094"/>
            <a:ext cx="471741" cy="471741"/>
          </a:xfrm>
          <a:prstGeom prst="rect">
            <a:avLst/>
          </a:prstGeom>
        </p:spPr>
      </p:pic>
      <p:pic>
        <p:nvPicPr>
          <p:cNvPr id="18" name="图片 17">
            <a:extLst>
              <a:ext uri="{FF2B5EF4-FFF2-40B4-BE49-F238E27FC236}">
                <a16:creationId xmlns:a16="http://schemas.microsoft.com/office/drawing/2014/main" id="{BB6A458B-4AD0-42B5-81B6-9756E2D53EF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7" name="图片 6">
            <a:extLst>
              <a:ext uri="{FF2B5EF4-FFF2-40B4-BE49-F238E27FC236}">
                <a16:creationId xmlns:a16="http://schemas.microsoft.com/office/drawing/2014/main" id="{8C14B787-B148-4DFC-9974-0CA848A3BE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71931" y="-1735"/>
            <a:ext cx="497313" cy="1338263"/>
          </a:xfrm>
          <a:prstGeom prst="rect">
            <a:avLst/>
          </a:prstGeom>
        </p:spPr>
      </p:pic>
      <p:pic>
        <p:nvPicPr>
          <p:cNvPr id="20" name="图片 19">
            <a:extLst>
              <a:ext uri="{FF2B5EF4-FFF2-40B4-BE49-F238E27FC236}">
                <a16:creationId xmlns:a16="http://schemas.microsoft.com/office/drawing/2014/main" id="{9D1FDD2E-E1C3-4192-90C1-E3168EC9BB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01547" y="-20785"/>
            <a:ext cx="362808" cy="976313"/>
          </a:xfrm>
          <a:prstGeom prst="rect">
            <a:avLst/>
          </a:prstGeom>
        </p:spPr>
      </p:pic>
    </p:spTree>
    <p:extLst>
      <p:ext uri="{BB962C8B-B14F-4D97-AF65-F5344CB8AC3E}">
        <p14:creationId xmlns:p14="http://schemas.microsoft.com/office/powerpoint/2010/main" val="3317671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056C9E-50C1-4CDE-A78D-68871C494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311036" y="1028699"/>
            <a:ext cx="6880964" cy="5835940"/>
          </a:xfrm>
          <a:prstGeom prst="rect">
            <a:avLst/>
          </a:prstGeom>
        </p:spPr>
      </p:pic>
      <p:pic>
        <p:nvPicPr>
          <p:cNvPr id="7" name="图片 6">
            <a:extLst>
              <a:ext uri="{FF2B5EF4-FFF2-40B4-BE49-F238E27FC236}">
                <a16:creationId xmlns:a16="http://schemas.microsoft.com/office/drawing/2014/main" id="{42A75DD3-B76A-4651-AD40-44530D27D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9" name="图片 8">
            <a:extLst>
              <a:ext uri="{FF2B5EF4-FFF2-40B4-BE49-F238E27FC236}">
                <a16:creationId xmlns:a16="http://schemas.microsoft.com/office/drawing/2014/main" id="{34A99EAB-0F9F-4AC4-9603-D61A52AF1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0" name="图片 9">
            <a:extLst>
              <a:ext uri="{FF2B5EF4-FFF2-40B4-BE49-F238E27FC236}">
                <a16:creationId xmlns:a16="http://schemas.microsoft.com/office/drawing/2014/main" id="{43C72581-DA09-4C6B-B131-141328C93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1" name="图片 10">
            <a:extLst>
              <a:ext uri="{FF2B5EF4-FFF2-40B4-BE49-F238E27FC236}">
                <a16:creationId xmlns:a16="http://schemas.microsoft.com/office/drawing/2014/main" id="{41AB483B-782B-484A-A22F-A2CFCAA8B1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2" name="图片 11">
            <a:extLst>
              <a:ext uri="{FF2B5EF4-FFF2-40B4-BE49-F238E27FC236}">
                <a16:creationId xmlns:a16="http://schemas.microsoft.com/office/drawing/2014/main" id="{9EAFE758-0277-4A35-A4A5-0A7C1DA53C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3" name="图片 12">
            <a:extLst>
              <a:ext uri="{FF2B5EF4-FFF2-40B4-BE49-F238E27FC236}">
                <a16:creationId xmlns:a16="http://schemas.microsoft.com/office/drawing/2014/main" id="{AD42FDB7-25E0-4B41-846B-65006D10B1E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15" name="图片 14">
            <a:extLst>
              <a:ext uri="{FF2B5EF4-FFF2-40B4-BE49-F238E27FC236}">
                <a16:creationId xmlns:a16="http://schemas.microsoft.com/office/drawing/2014/main" id="{4916097D-CC14-4C36-BA13-6BF72355EE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92691" y="337308"/>
            <a:ext cx="361950" cy="361950"/>
          </a:xfrm>
          <a:prstGeom prst="rect">
            <a:avLst/>
          </a:prstGeom>
        </p:spPr>
      </p:pic>
      <p:pic>
        <p:nvPicPr>
          <p:cNvPr id="16" name="图片 15">
            <a:extLst>
              <a:ext uri="{FF2B5EF4-FFF2-40B4-BE49-F238E27FC236}">
                <a16:creationId xmlns:a16="http://schemas.microsoft.com/office/drawing/2014/main" id="{8DAC69D5-2E88-4323-B6FC-6D9A04B870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pic>
        <p:nvPicPr>
          <p:cNvPr id="17" name="图片 16">
            <a:extLst>
              <a:ext uri="{FF2B5EF4-FFF2-40B4-BE49-F238E27FC236}">
                <a16:creationId xmlns:a16="http://schemas.microsoft.com/office/drawing/2014/main" id="{F3F0E748-B129-43A3-93EA-7392191A88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49934" y="0"/>
            <a:ext cx="491711" cy="1323188"/>
          </a:xfrm>
          <a:prstGeom prst="rect">
            <a:avLst/>
          </a:prstGeom>
        </p:spPr>
      </p:pic>
    </p:spTree>
    <p:extLst>
      <p:ext uri="{BB962C8B-B14F-4D97-AF65-F5344CB8AC3E}">
        <p14:creationId xmlns:p14="http://schemas.microsoft.com/office/powerpoint/2010/main" val="16981195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8C1A596-0ED4-49D1-B873-2C4145069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0400" y="287924"/>
            <a:ext cx="1481551" cy="1481551"/>
          </a:xfrm>
          <a:prstGeom prst="rect">
            <a:avLst/>
          </a:prstGeom>
        </p:spPr>
      </p:pic>
      <p:pic>
        <p:nvPicPr>
          <p:cNvPr id="5" name="图片 4">
            <a:extLst>
              <a:ext uri="{FF2B5EF4-FFF2-40B4-BE49-F238E27FC236}">
                <a16:creationId xmlns:a16="http://schemas.microsoft.com/office/drawing/2014/main" id="{41322D45-56A3-403D-BDDE-F33E2EE775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7365304" y="5079303"/>
            <a:ext cx="4826696" cy="1797485"/>
          </a:xfrm>
          <a:prstGeom prst="rect">
            <a:avLst/>
          </a:prstGeom>
        </p:spPr>
      </p:pic>
      <p:pic>
        <p:nvPicPr>
          <p:cNvPr id="3" name="图片 2">
            <a:extLst>
              <a:ext uri="{FF2B5EF4-FFF2-40B4-BE49-F238E27FC236}">
                <a16:creationId xmlns:a16="http://schemas.microsoft.com/office/drawing/2014/main" id="{7E2931D4-EBC4-4EA0-8E36-5A4D38A2F0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8655484" y="5536504"/>
            <a:ext cx="3536515" cy="1321496"/>
          </a:xfrm>
          <a:prstGeom prst="rect">
            <a:avLst/>
          </a:prstGeom>
        </p:spPr>
      </p:pic>
      <p:pic>
        <p:nvPicPr>
          <p:cNvPr id="7" name="图片 6">
            <a:extLst>
              <a:ext uri="{FF2B5EF4-FFF2-40B4-BE49-F238E27FC236}">
                <a16:creationId xmlns:a16="http://schemas.microsoft.com/office/drawing/2014/main" id="{B99A25D1-AAF0-4207-9B96-E1B56CC994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0" y="0"/>
            <a:ext cx="12192000" cy="1917582"/>
          </a:xfrm>
          <a:prstGeom prst="rect">
            <a:avLst/>
          </a:prstGeom>
        </p:spPr>
      </p:pic>
      <p:pic>
        <p:nvPicPr>
          <p:cNvPr id="11" name="图片 10">
            <a:extLst>
              <a:ext uri="{FF2B5EF4-FFF2-40B4-BE49-F238E27FC236}">
                <a16:creationId xmlns:a16="http://schemas.microsoft.com/office/drawing/2014/main" id="{6F3C64C6-8D32-4D95-A3FE-68E4888FDA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042" y="1272826"/>
            <a:ext cx="713526" cy="252056"/>
          </a:xfrm>
          <a:prstGeom prst="rect">
            <a:avLst/>
          </a:prstGeom>
        </p:spPr>
      </p:pic>
      <p:pic>
        <p:nvPicPr>
          <p:cNvPr id="14" name="图片 13">
            <a:extLst>
              <a:ext uri="{FF2B5EF4-FFF2-40B4-BE49-F238E27FC236}">
                <a16:creationId xmlns:a16="http://schemas.microsoft.com/office/drawing/2014/main" id="{5FA50B59-80A0-49F0-A74E-C9DE27BEE6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78652" y="5536504"/>
            <a:ext cx="713526" cy="252056"/>
          </a:xfrm>
          <a:prstGeom prst="rect">
            <a:avLst/>
          </a:prstGeom>
        </p:spPr>
      </p:pic>
      <p:pic>
        <p:nvPicPr>
          <p:cNvPr id="15" name="图片 14">
            <a:extLst>
              <a:ext uri="{FF2B5EF4-FFF2-40B4-BE49-F238E27FC236}">
                <a16:creationId xmlns:a16="http://schemas.microsoft.com/office/drawing/2014/main" id="{BF1BDBA6-A8BD-47B0-AE92-CA77A684457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08" y="5648409"/>
            <a:ext cx="713526" cy="252056"/>
          </a:xfrm>
          <a:prstGeom prst="rect">
            <a:avLst/>
          </a:prstGeom>
        </p:spPr>
      </p:pic>
      <p:pic>
        <p:nvPicPr>
          <p:cNvPr id="16" name="图片 15">
            <a:extLst>
              <a:ext uri="{FF2B5EF4-FFF2-40B4-BE49-F238E27FC236}">
                <a16:creationId xmlns:a16="http://schemas.microsoft.com/office/drawing/2014/main" id="{9513B09F-8D11-411A-B9DA-347B92BC905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3016" y="6284247"/>
            <a:ext cx="517384" cy="517384"/>
          </a:xfrm>
          <a:prstGeom prst="rect">
            <a:avLst/>
          </a:prstGeom>
        </p:spPr>
      </p:pic>
      <p:pic>
        <p:nvPicPr>
          <p:cNvPr id="17" name="图片 16">
            <a:extLst>
              <a:ext uri="{FF2B5EF4-FFF2-40B4-BE49-F238E27FC236}">
                <a16:creationId xmlns:a16="http://schemas.microsoft.com/office/drawing/2014/main" id="{2D663D1A-AC28-4F54-93F0-6DBAC3B18E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144" y="1740828"/>
            <a:ext cx="464678" cy="464678"/>
          </a:xfrm>
          <a:prstGeom prst="rect">
            <a:avLst/>
          </a:prstGeom>
        </p:spPr>
      </p:pic>
      <p:pic>
        <p:nvPicPr>
          <p:cNvPr id="18" name="图片 17">
            <a:extLst>
              <a:ext uri="{FF2B5EF4-FFF2-40B4-BE49-F238E27FC236}">
                <a16:creationId xmlns:a16="http://schemas.microsoft.com/office/drawing/2014/main" id="{11A3F35F-E62B-4CED-9872-BB000419FC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68323" y="3293499"/>
            <a:ext cx="517384" cy="517384"/>
          </a:xfrm>
          <a:prstGeom prst="rect">
            <a:avLst/>
          </a:prstGeom>
        </p:spPr>
      </p:pic>
      <p:pic>
        <p:nvPicPr>
          <p:cNvPr id="19" name="图片 18">
            <a:extLst>
              <a:ext uri="{FF2B5EF4-FFF2-40B4-BE49-F238E27FC236}">
                <a16:creationId xmlns:a16="http://schemas.microsoft.com/office/drawing/2014/main" id="{70201FE9-58EB-4333-ACC9-9FC02BFF886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5942" y="2866361"/>
            <a:ext cx="464678" cy="464678"/>
          </a:xfrm>
          <a:prstGeom prst="rect">
            <a:avLst/>
          </a:prstGeom>
        </p:spPr>
      </p:pic>
    </p:spTree>
    <p:extLst>
      <p:ext uri="{BB962C8B-B14F-4D97-AF65-F5344CB8AC3E}">
        <p14:creationId xmlns:p14="http://schemas.microsoft.com/office/powerpoint/2010/main" val="42153745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6351905-3BEE-4C7C-9C2C-0A7AE6AF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5" name="图片 4">
            <a:extLst>
              <a:ext uri="{FF2B5EF4-FFF2-40B4-BE49-F238E27FC236}">
                <a16:creationId xmlns:a16="http://schemas.microsoft.com/office/drawing/2014/main" id="{ED39AB5A-5FBC-4741-A12E-40A7C31B68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499" y="0"/>
            <a:ext cx="1845501" cy="868006"/>
          </a:xfrm>
          <a:prstGeom prst="rect">
            <a:avLst/>
          </a:prstGeom>
        </p:spPr>
      </p:pic>
      <p:pic>
        <p:nvPicPr>
          <p:cNvPr id="7" name="图片 6">
            <a:extLst>
              <a:ext uri="{FF2B5EF4-FFF2-40B4-BE49-F238E27FC236}">
                <a16:creationId xmlns:a16="http://schemas.microsoft.com/office/drawing/2014/main" id="{EF294E07-1FDA-42A3-9ABC-85B7690CB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2071" y="0"/>
            <a:ext cx="1569929" cy="616092"/>
          </a:xfrm>
          <a:prstGeom prst="rect">
            <a:avLst/>
          </a:prstGeom>
        </p:spPr>
      </p:pic>
      <p:pic>
        <p:nvPicPr>
          <p:cNvPr id="15" name="图片 14">
            <a:extLst>
              <a:ext uri="{FF2B5EF4-FFF2-40B4-BE49-F238E27FC236}">
                <a16:creationId xmlns:a16="http://schemas.microsoft.com/office/drawing/2014/main" id="{3C355E65-B886-4814-8E4E-1EB46668B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8811" y="0"/>
            <a:ext cx="567886" cy="1528175"/>
          </a:xfrm>
          <a:prstGeom prst="rect">
            <a:avLst/>
          </a:prstGeom>
        </p:spPr>
      </p:pic>
      <p:pic>
        <p:nvPicPr>
          <p:cNvPr id="17" name="图片 16">
            <a:extLst>
              <a:ext uri="{FF2B5EF4-FFF2-40B4-BE49-F238E27FC236}">
                <a16:creationId xmlns:a16="http://schemas.microsoft.com/office/drawing/2014/main" id="{865A3F73-566B-4582-B38E-89CDA13DBA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2269" y="-11795"/>
            <a:ext cx="466659" cy="1255773"/>
          </a:xfrm>
          <a:prstGeom prst="rect">
            <a:avLst/>
          </a:prstGeom>
        </p:spPr>
      </p:pic>
    </p:spTree>
    <p:extLst>
      <p:ext uri="{BB962C8B-B14F-4D97-AF65-F5344CB8AC3E}">
        <p14:creationId xmlns:p14="http://schemas.microsoft.com/office/powerpoint/2010/main" val="41713239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276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41D1745-9AD8-4AFE-B864-B1D10207E5B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7" name="图片 6">
            <a:extLst>
              <a:ext uri="{FF2B5EF4-FFF2-40B4-BE49-F238E27FC236}">
                <a16:creationId xmlns:a16="http://schemas.microsoft.com/office/drawing/2014/main" id="{463FAB05-E3BE-4BD5-A2BB-014646E54F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11" name="图片 10">
            <a:extLst>
              <a:ext uri="{FF2B5EF4-FFF2-40B4-BE49-F238E27FC236}">
                <a16:creationId xmlns:a16="http://schemas.microsoft.com/office/drawing/2014/main" id="{4B10A9C8-83FA-42E0-9667-4D6E5F9154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12" name="图片 11">
            <a:extLst>
              <a:ext uri="{FF2B5EF4-FFF2-40B4-BE49-F238E27FC236}">
                <a16:creationId xmlns:a16="http://schemas.microsoft.com/office/drawing/2014/main" id="{123E7748-BAAE-43BD-976C-C5ECD4655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13" name="图片 12">
            <a:extLst>
              <a:ext uri="{FF2B5EF4-FFF2-40B4-BE49-F238E27FC236}">
                <a16:creationId xmlns:a16="http://schemas.microsoft.com/office/drawing/2014/main" id="{7765C1F1-5DB2-419D-9A41-D9608D6A93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834" y="0"/>
            <a:ext cx="729132" cy="1962085"/>
          </a:xfrm>
          <a:prstGeom prst="rect">
            <a:avLst/>
          </a:prstGeom>
        </p:spPr>
      </p:pic>
      <p:pic>
        <p:nvPicPr>
          <p:cNvPr id="15" name="图片 14">
            <a:extLst>
              <a:ext uri="{FF2B5EF4-FFF2-40B4-BE49-F238E27FC236}">
                <a16:creationId xmlns:a16="http://schemas.microsoft.com/office/drawing/2014/main" id="{03FFCEA7-D130-4E1C-9B17-F03F4E2FE4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0702" y="0"/>
            <a:ext cx="491711" cy="1323188"/>
          </a:xfrm>
          <a:prstGeom prst="rect">
            <a:avLst/>
          </a:prstGeom>
        </p:spPr>
      </p:pic>
      <p:pic>
        <p:nvPicPr>
          <p:cNvPr id="18" name="图片 17">
            <a:extLst>
              <a:ext uri="{FF2B5EF4-FFF2-40B4-BE49-F238E27FC236}">
                <a16:creationId xmlns:a16="http://schemas.microsoft.com/office/drawing/2014/main" id="{1562D229-1472-4C34-A30C-0933A2EEE3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9" name="图片 18">
            <a:extLst>
              <a:ext uri="{FF2B5EF4-FFF2-40B4-BE49-F238E27FC236}">
                <a16:creationId xmlns:a16="http://schemas.microsoft.com/office/drawing/2014/main" id="{FB740E4E-5A66-4E9A-B097-F052781065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20" name="图片 19">
            <a:extLst>
              <a:ext uri="{FF2B5EF4-FFF2-40B4-BE49-F238E27FC236}">
                <a16:creationId xmlns:a16="http://schemas.microsoft.com/office/drawing/2014/main" id="{5DDDA4F7-8FA0-4FA0-8CF8-120DBC848FD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21" name="图片 20">
            <a:extLst>
              <a:ext uri="{FF2B5EF4-FFF2-40B4-BE49-F238E27FC236}">
                <a16:creationId xmlns:a16="http://schemas.microsoft.com/office/drawing/2014/main" id="{8918D8CF-7101-41CE-BC51-B8D0986909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spTree>
    <p:extLst>
      <p:ext uri="{BB962C8B-B14F-4D97-AF65-F5344CB8AC3E}">
        <p14:creationId xmlns:p14="http://schemas.microsoft.com/office/powerpoint/2010/main" val="33700133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FC44C26-3F50-4A4C-9168-998748067E8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260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6.png"/></Relationships>
</file>

<file path=ppt/slides/_rels/slide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6.png"/><Relationship Id="rId4" Type="http://schemas.openxmlformats.org/officeDocument/2006/relationships/image" Target="../media/image65.svg"/></Relationships>
</file>

<file path=ppt/slides/_rels/slide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7.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3" y="8817"/>
            <a:ext cx="12160656" cy="684036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03987" y="1279737"/>
            <a:ext cx="8184031" cy="455463"/>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1"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1"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6294" y="3935716"/>
            <a:ext cx="8539421" cy="281919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1"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1"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1"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6933" y="823370"/>
            <a:ext cx="1305240" cy="133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976429" y="4898471"/>
            <a:ext cx="6068589" cy="921893"/>
          </a:xfrm>
          <a:prstGeom prst="rect">
            <a:avLst/>
          </a:prstGeom>
          <a:noFill/>
        </p:spPr>
        <p:txBody>
          <a:bodyPr wrap="none" lIns="91093" tIns="45548" rIns="91093" bIns="45548">
            <a:spAutoFit/>
          </a:bodyPr>
          <a:lstStyle/>
          <a:p>
            <a:pPr algn="ctr">
              <a:defRPr/>
            </a:pPr>
            <a:r>
              <a:rPr lang="en-US" sz="539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539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284" y="1133646"/>
            <a:ext cx="10973751" cy="4834547"/>
          </a:xfrm>
          <a:prstGeom prst="rect">
            <a:avLst/>
          </a:prstGeom>
        </p:spPr>
      </p:pic>
    </p:spTree>
    <p:extLst>
      <p:ext uri="{BB962C8B-B14F-4D97-AF65-F5344CB8AC3E}">
        <p14:creationId xmlns:p14="http://schemas.microsoft.com/office/powerpoint/2010/main" val="3502462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0379" y="3575586"/>
            <a:ext cx="3340623" cy="333706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56163"/>
            <a:ext cx="2955220" cy="2955220"/>
          </a:xfrm>
          <a:prstGeom prst="rect">
            <a:avLst/>
          </a:prstGeom>
        </p:spPr>
      </p:pic>
      <p:pic>
        <p:nvPicPr>
          <p:cNvPr id="3" name="Picture 2">
            <a:extLst>
              <a:ext uri="{FF2B5EF4-FFF2-40B4-BE49-F238E27FC236}">
                <a16:creationId xmlns:a16="http://schemas.microsoft.com/office/drawing/2014/main" id="{C56F00FA-1CFD-B56C-5C3F-493A44FD5580}"/>
              </a:ext>
            </a:extLst>
          </p:cNvPr>
          <p:cNvPicPr>
            <a:picLocks noChangeAspect="1"/>
          </p:cNvPicPr>
          <p:nvPr/>
        </p:nvPicPr>
        <p:blipFill>
          <a:blip r:embed="rId5"/>
          <a:stretch>
            <a:fillRect/>
          </a:stretch>
        </p:blipFill>
        <p:spPr>
          <a:xfrm>
            <a:off x="1364327" y="1781043"/>
            <a:ext cx="9577646" cy="3048264"/>
          </a:xfrm>
          <a:prstGeom prst="rect">
            <a:avLst/>
          </a:prstGeom>
        </p:spPr>
      </p:pic>
    </p:spTree>
    <p:custDataLst>
      <p:tags r:id="rId1"/>
    </p:custDataLst>
    <p:extLst>
      <p:ext uri="{BB962C8B-B14F-4D97-AF65-F5344CB8AC3E}">
        <p14:creationId xmlns:p14="http://schemas.microsoft.com/office/powerpoint/2010/main" val="171386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9946161" cy="2400657"/>
            <a:chOff x="-84336" y="1295597"/>
            <a:chExt cx="9946161" cy="2400657"/>
          </a:xfrm>
        </p:grpSpPr>
        <p:sp>
          <p:nvSpPr>
            <p:cNvPr id="88" name="文本框 87">
              <a:extLst>
                <a:ext uri="{FF2B5EF4-FFF2-40B4-BE49-F238E27FC236}">
                  <a16:creationId xmlns:a16="http://schemas.microsoft.com/office/drawing/2014/main" id="{6E782140-0AEE-43DD-B022-F957683A61B9}"/>
                </a:ext>
              </a:extLst>
            </p:cNvPr>
            <p:cNvSpPr txBox="1"/>
            <p:nvPr/>
          </p:nvSpPr>
          <p:spPr>
            <a:xfrm>
              <a:off x="2532637" y="1387930"/>
              <a:ext cx="732918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8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Đóng vai hướng dẫn viên du lịch, giới thiệu về quê hương  em.</a:t>
              </a:r>
              <a:endParaRPr kumimoji="0" lang="zh-CN" altLang="en-US" sz="4800" b="0" i="0" u="none" strike="noStrike" kern="1200" cap="none" spc="-300" normalizeH="0" baseline="0" noProof="0" dirty="0">
                <a:ln>
                  <a:noFill/>
                </a:ln>
                <a:solidFill>
                  <a:srgbClr val="FFFF00"/>
                </a:solidFill>
                <a:effectLst/>
                <a:uLnTx/>
                <a:uFillTx/>
                <a:latin typeface="Calibri" panose="020F0502020204030204" pitchFamily="34" charset="0"/>
                <a:ea typeface="思源黑体 Heavy" panose="020B0A00000000000000" pitchFamily="34" charset="-122"/>
                <a:cs typeface="Calibri" panose="020F050202020403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1</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922139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3" y="0"/>
            <a:ext cx="8002331"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612242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Gợi 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Quê hương em ở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Ở đó có những cảnh đẹp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Sản phẩm nổi tiếng của quê hương em là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Điều gì khiến du khách nhớ nhất khi đến quê hương em?</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52740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1">
            <a:extLst>
              <a:ext uri="{FF2B5EF4-FFF2-40B4-BE49-F238E27FC236}">
                <a16:creationId xmlns:a16="http://schemas.microsoft.com/office/drawing/2014/main" id="{DB06C547-2913-422C-F56F-2F514CC58367}"/>
              </a:ext>
            </a:extLst>
          </p:cNvPr>
          <p:cNvGrpSpPr/>
          <p:nvPr/>
        </p:nvGrpSpPr>
        <p:grpSpPr>
          <a:xfrm>
            <a:off x="996172" y="2472213"/>
            <a:ext cx="3152954" cy="2890208"/>
            <a:chOff x="5021490" y="2462034"/>
            <a:chExt cx="3152954" cy="2890208"/>
          </a:xfrm>
        </p:grpSpPr>
        <p:pic>
          <p:nvPicPr>
            <p:cNvPr id="6" name="Graphic 5">
              <a:extLst>
                <a:ext uri="{FF2B5EF4-FFF2-40B4-BE49-F238E27FC236}">
                  <a16:creationId xmlns:a16="http://schemas.microsoft.com/office/drawing/2014/main" id="{96D893A9-8BC6-60AE-0BF9-CF2DA622CC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1490" y="2462034"/>
              <a:ext cx="3152954" cy="2890208"/>
            </a:xfrm>
            <a:prstGeom prst="rect">
              <a:avLst/>
            </a:prstGeom>
          </p:spPr>
        </p:pic>
        <p:sp>
          <p:nvSpPr>
            <p:cNvPr id="8" name="TextBox 7">
              <a:extLst>
                <a:ext uri="{FF2B5EF4-FFF2-40B4-BE49-F238E27FC236}">
                  <a16:creationId xmlns:a16="http://schemas.microsoft.com/office/drawing/2014/main" id="{F41F55BC-BF0D-475C-3228-847A7AFE636B}"/>
                </a:ext>
              </a:extLst>
            </p:cNvPr>
            <p:cNvSpPr txBox="1"/>
            <p:nvPr/>
          </p:nvSpPr>
          <p:spPr>
            <a:xfrm>
              <a:off x="5171440" y="3594463"/>
              <a:ext cx="3003004" cy="149117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600" b="0" i="0" u="none" strike="noStrike" kern="1200" cap="none" spc="0" normalizeH="0" baseline="0" noProof="0" dirty="0">
                  <a:ln>
                    <a:solidFill>
                      <a:srgbClr val="108539"/>
                    </a:solidFill>
                  </a:ln>
                  <a:solidFill>
                    <a:srgbClr val="03C400"/>
                  </a:solidFill>
                  <a:effectLst/>
                  <a:uLnTx/>
                  <a:uFillTx/>
                  <a:latin typeface="Coiny" panose="02000903060500060000" pitchFamily="2" charset="0"/>
                  <a:ea typeface="+mn-ea"/>
                  <a:cs typeface="+mn-cs"/>
                </a:rPr>
                <a:t>THẢO LUẬN NHÓM BỐN</a:t>
              </a:r>
            </a:p>
          </p:txBody>
        </p:sp>
      </p:grpSp>
      <p:grpSp>
        <p:nvGrpSpPr>
          <p:cNvPr id="9" name="Group 8">
            <a:extLst>
              <a:ext uri="{FF2B5EF4-FFF2-40B4-BE49-F238E27FC236}">
                <a16:creationId xmlns:a16="http://schemas.microsoft.com/office/drawing/2014/main" id="{5E92ACCE-C010-FD71-D417-9A91B81EC1FF}"/>
              </a:ext>
            </a:extLst>
          </p:cNvPr>
          <p:cNvGrpSpPr/>
          <p:nvPr/>
        </p:nvGrpSpPr>
        <p:grpSpPr>
          <a:xfrm>
            <a:off x="4389211" y="1487580"/>
            <a:ext cx="7297963" cy="4151906"/>
            <a:chOff x="674462" y="1335180"/>
            <a:chExt cx="6531010" cy="3808357"/>
          </a:xfrm>
        </p:grpSpPr>
        <p:grpSp>
          <p:nvGrpSpPr>
            <p:cNvPr id="10" name="组合 18">
              <a:extLst>
                <a:ext uri="{FF2B5EF4-FFF2-40B4-BE49-F238E27FC236}">
                  <a16:creationId xmlns:a16="http://schemas.microsoft.com/office/drawing/2014/main" id="{9190AB52-4BF9-1817-160F-3E43AD33D4A9}"/>
                </a:ext>
              </a:extLst>
            </p:cNvPr>
            <p:cNvGrpSpPr/>
            <p:nvPr/>
          </p:nvGrpSpPr>
          <p:grpSpPr>
            <a:xfrm>
              <a:off x="1241740" y="1588903"/>
              <a:ext cx="5963732" cy="3554634"/>
              <a:chOff x="1317" y="3053"/>
              <a:chExt cx="16681" cy="16592"/>
            </a:xfrm>
          </p:grpSpPr>
          <p:grpSp>
            <p:nvGrpSpPr>
              <p:cNvPr id="12" name="组合 15">
                <a:extLst>
                  <a:ext uri="{FF2B5EF4-FFF2-40B4-BE49-F238E27FC236}">
                    <a16:creationId xmlns:a16="http://schemas.microsoft.com/office/drawing/2014/main" id="{99CC119E-497A-F6B1-E3C2-A313D77E6B2E}"/>
                  </a:ext>
                </a:extLst>
              </p:cNvPr>
              <p:cNvGrpSpPr/>
              <p:nvPr/>
            </p:nvGrpSpPr>
            <p:grpSpPr>
              <a:xfrm>
                <a:off x="1317" y="3053"/>
                <a:ext cx="16681" cy="16592"/>
                <a:chOff x="1020" y="2328"/>
                <a:chExt cx="11012" cy="34184"/>
              </a:xfrm>
            </p:grpSpPr>
            <p:sp>
              <p:nvSpPr>
                <p:cNvPr id="14" name="圆角矩形 14">
                  <a:extLst>
                    <a:ext uri="{FF2B5EF4-FFF2-40B4-BE49-F238E27FC236}">
                      <a16:creationId xmlns:a16="http://schemas.microsoft.com/office/drawing/2014/main" id="{39D3C1AE-E86C-25C2-158A-74D9E6CE7B9D}"/>
                    </a:ext>
                  </a:extLst>
                </p:cNvPr>
                <p:cNvSpPr/>
                <p:nvPr/>
              </p:nvSpPr>
              <p:spPr>
                <a:xfrm>
                  <a:off x="1220" y="2481"/>
                  <a:ext cx="10812" cy="3403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15" name="圆角矩形 13">
                  <a:extLst>
                    <a:ext uri="{FF2B5EF4-FFF2-40B4-BE49-F238E27FC236}">
                      <a16:creationId xmlns:a16="http://schemas.microsoft.com/office/drawing/2014/main" id="{8E7C0441-9FB3-62ED-A490-782B2C6728C3}"/>
                    </a:ext>
                  </a:extLst>
                </p:cNvPr>
                <p:cNvSpPr/>
                <p:nvPr/>
              </p:nvSpPr>
              <p:spPr>
                <a:xfrm>
                  <a:off x="1020" y="2328"/>
                  <a:ext cx="10812" cy="3281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13" name="文本框 17">
                <a:extLst>
                  <a:ext uri="{FF2B5EF4-FFF2-40B4-BE49-F238E27FC236}">
                    <a16:creationId xmlns:a16="http://schemas.microsoft.com/office/drawing/2014/main" id="{5C3C4387-9874-2A65-047D-52485DE63DA3}"/>
                  </a:ext>
                </a:extLst>
              </p:cNvPr>
              <p:cNvSpPr txBox="1"/>
              <p:nvPr/>
            </p:nvSpPr>
            <p:spPr>
              <a:xfrm>
                <a:off x="1893" y="3416"/>
                <a:ext cx="15525" cy="1540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libri" panose="020F0502020204030204" pitchFamily="34" charset="0"/>
                    <a:ea typeface="Times New Roman" panose="02020603050405020304" pitchFamily="18" charset="0"/>
                    <a:cs typeface="Calibri" panose="020F0502020204030204" pitchFamily="34" charset="0"/>
                  </a:rPr>
                  <a:t>1 bạn làm hướng dẫn viên giới thiệu. Các bạn khác có thể hỏi để bạn giới thiệu rõ những điều em muốn biết về vùng đất đó.</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libri" panose="020F0502020204030204" pitchFamily="34" charset="0"/>
                    <a:ea typeface="Times New Roman" panose="02020603050405020304" pitchFamily="18" charset="0"/>
                    <a:cs typeface="Calibri" panose="020F0502020204030204" pitchFamily="34" charset="0"/>
                  </a:rPr>
                  <a:t>Cả</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sắm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vai</a:t>
                </a:r>
                <a:r>
                  <a:rPr lang="en-US" sz="3200" dirty="0">
                    <a:effectLst/>
                    <a:latin typeface="Calibri" panose="020F0502020204030204" pitchFamily="34" charset="0"/>
                    <a:ea typeface="Times New Roman" panose="02020603050405020304" pitchFamily="18" charset="0"/>
                    <a:cs typeface="Calibri" panose="020F0502020204030204" pitchFamily="34" charset="0"/>
                  </a:rPr>
                  <a:t> du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khách</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lắng</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nghe</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hỏi</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tìm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hiểu</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p>
            </p:txBody>
          </p:sp>
        </p:grpSp>
        <p:pic>
          <p:nvPicPr>
            <p:cNvPr id="11" name="图片 25" descr="卡通人物&#10;&#10;中度可信度描述已自动生成">
              <a:extLst>
                <a:ext uri="{FF2B5EF4-FFF2-40B4-BE49-F238E27FC236}">
                  <a16:creationId xmlns:a16="http://schemas.microsoft.com/office/drawing/2014/main" id="{39553ED7-C70C-2C5E-70E0-50466F3BE014}"/>
                </a:ext>
              </a:extLst>
            </p:cNvPr>
            <p:cNvPicPr>
              <a:picLocks noChangeAspect="1"/>
            </p:cNvPicPr>
            <p:nvPr>
              <p:custDataLst>
                <p:tags r:id="rId1"/>
              </p:custDataLst>
            </p:nvPr>
          </p:nvPicPr>
          <p:blipFill>
            <a:blip r:embed="rId5" cstate="email"/>
            <a:stretch>
              <a:fillRect/>
            </a:stretch>
          </p:blipFill>
          <p:spPr>
            <a:xfrm rot="19945025">
              <a:off x="674462" y="1335180"/>
              <a:ext cx="1247817" cy="1247817"/>
            </a:xfrm>
            <a:prstGeom prst="rect">
              <a:avLst/>
            </a:prstGeom>
          </p:spPr>
        </p:pic>
      </p:grpSp>
    </p:spTree>
    <p:extLst>
      <p:ext uri="{BB962C8B-B14F-4D97-AF65-F5344CB8AC3E}">
        <p14:creationId xmlns:p14="http://schemas.microsoft.com/office/powerpoint/2010/main" val="40407128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5"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6311" y="596855"/>
            <a:ext cx="7828530" cy="2386235"/>
            <a:chOff x="2109847" y="441959"/>
            <a:chExt cx="7828530" cy="238623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847" y="441959"/>
              <a:ext cx="7828530" cy="2386235"/>
            </a:xfrm>
            <a:prstGeom prst="rect">
              <a:avLst/>
            </a:prstGeom>
          </p:spPr>
        </p:pic>
        <p:sp>
          <p:nvSpPr>
            <p:cNvPr id="6" name="TextBox 5"/>
            <p:cNvSpPr txBox="1"/>
            <p:nvPr/>
          </p:nvSpPr>
          <p:spPr>
            <a:xfrm>
              <a:off x="2712587" y="1067848"/>
              <a:ext cx="66230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Chia </a:t>
              </a:r>
              <a:r>
                <a:rPr kumimoji="0" lang="en-US" sz="6000" b="1" i="0" u="none" strike="noStrike" kern="1200" cap="none" spc="0" normalizeH="0" baseline="0" noProof="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trước lớp</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29827" y="1907619"/>
            <a:ext cx="3365284" cy="49503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34021" y="3106327"/>
            <a:ext cx="1877303" cy="34735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50" y="3352800"/>
            <a:ext cx="2253722" cy="3505200"/>
          </a:xfrm>
          <a:prstGeom prst="rect">
            <a:avLst/>
          </a:prstGeom>
        </p:spPr>
      </p:pic>
    </p:spTree>
    <p:extLst>
      <p:ext uri="{BB962C8B-B14F-4D97-AF65-F5344CB8AC3E}">
        <p14:creationId xmlns:p14="http://schemas.microsoft.com/office/powerpoint/2010/main" val="1563681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345" y="900332"/>
            <a:ext cx="12098655" cy="4909918"/>
            <a:chOff x="93345" y="900331"/>
            <a:chExt cx="12098655" cy="3502856"/>
          </a:xfrm>
        </p:grpSpPr>
        <p:sp>
          <p:nvSpPr>
            <p:cNvPr id="4" name="Rectangle 3"/>
            <p:cNvSpPr/>
            <p:nvPr/>
          </p:nvSpPr>
          <p:spPr>
            <a:xfrm>
              <a:off x="93345" y="900331"/>
              <a:ext cx="12005310" cy="3502856"/>
            </a:xfrm>
            <a:prstGeom prst="rect">
              <a:avLst/>
            </a:prstGeom>
            <a:solidFill>
              <a:schemeClr val="bg1">
                <a:alpha val="94000"/>
              </a:schemeClr>
            </a:solidFill>
            <a:ln w="381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50000"/>
                  </a:srgbClr>
                </a:solidFill>
                <a:effectLst/>
                <a:uLnTx/>
                <a:uFillTx/>
                <a:latin typeface="等线" panose="020F0502020204030204"/>
                <a:ea typeface="+mn-ea"/>
                <a:cs typeface="+mn-cs"/>
              </a:endParaRPr>
            </a:p>
          </p:txBody>
        </p:sp>
        <p:sp>
          <p:nvSpPr>
            <p:cNvPr id="2" name="Rectangle 1"/>
            <p:cNvSpPr/>
            <p:nvPr/>
          </p:nvSpPr>
          <p:spPr>
            <a:xfrm>
              <a:off x="186690" y="1027571"/>
              <a:ext cx="12005310" cy="30301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mẫu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Quê hương em ở Vĩnh Phúc thuộc Trung du Miền núi Bắc Bộ. Ở đây có khu du lịch Tam Đảo nơi nổi tiếng bởi những cánh rừng nguyên sinh nên có khí hậu mát mẻ, kết hợp với cảnh sắc thiên nhiên vừa thơ mộng, vừa huyền ảo, mệnh danh là “Đà Lạt ở phía Bắc”. Sản phẩm nổi tiếng. Vĩnh Phúc có nhiều món ăn ngon đặc sản nổi tiếng như: bánh ngõa Lũng Ngoại, bánh trùng mật mía Vĩnh Tường…Diều khiến du khách nhớ tới nhất khi tới với quê hương em chính là sự thân thiện cũng như hiếu khách của người dân nơi đây.</a:t>
              </a:r>
              <a:endParaRPr kumimoji="0" lang="vi-VN" sz="3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455665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10003311" cy="2844045"/>
            <a:chOff x="-84336" y="1295597"/>
            <a:chExt cx="10003311" cy="2844045"/>
          </a:xfrm>
        </p:grpSpPr>
        <p:sp>
          <p:nvSpPr>
            <p:cNvPr id="88" name="文本框 87">
              <a:extLst>
                <a:ext uri="{FF2B5EF4-FFF2-40B4-BE49-F238E27FC236}">
                  <a16:creationId xmlns:a16="http://schemas.microsoft.com/office/drawing/2014/main" id="{6E782140-0AEE-43DD-B022-F957683A61B9}"/>
                </a:ext>
              </a:extLst>
            </p:cNvPr>
            <p:cNvSpPr txBox="1"/>
            <p:nvPr/>
          </p:nvSpPr>
          <p:spPr>
            <a:xfrm>
              <a:off x="2589787" y="1554319"/>
              <a:ext cx="732918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Hãy nói 1-2 câu mời bạn bè ( hoặc du khách) đến thăm quê hương em. </a:t>
              </a:r>
              <a:endParaRPr kumimoji="0" lang="zh-CN" altLang="en-US" sz="5400" b="0" i="0" u="none" strike="noStrike" kern="1200" cap="none" spc="-300" normalizeH="0" baseline="0" noProof="0" dirty="0">
                <a:ln>
                  <a:noFill/>
                </a:ln>
                <a:solidFill>
                  <a:prstClr val="white"/>
                </a:solidFill>
                <a:effectLst/>
                <a:uLnTx/>
                <a:uFillTx/>
                <a:latin typeface="Cambria" panose="02040503050406030204" pitchFamily="18"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2</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87441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2173D837-4C46-524D-BC69-6BDE9096DF3D}"/>
              </a:ext>
            </a:extLst>
          </p:cNvPr>
          <p:cNvGrpSpPr/>
          <p:nvPr/>
        </p:nvGrpSpPr>
        <p:grpSpPr>
          <a:xfrm>
            <a:off x="3619499" y="3171826"/>
            <a:ext cx="5088637" cy="4732476"/>
            <a:chOff x="119223" y="0"/>
            <a:chExt cx="3254913" cy="3503751"/>
          </a:xfrm>
        </p:grpSpPr>
        <p:pic>
          <p:nvPicPr>
            <p:cNvPr id="5" name="Picture 3">
              <a:extLst>
                <a:ext uri="{FF2B5EF4-FFF2-40B4-BE49-F238E27FC236}">
                  <a16:creationId xmlns:a16="http://schemas.microsoft.com/office/drawing/2014/main" id="{5FEFC4D8-67AA-2D3A-B925-9AD4963796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6020" y="0"/>
              <a:ext cx="2487804" cy="2545068"/>
            </a:xfrm>
            <a:prstGeom prst="rect">
              <a:avLst/>
            </a:prstGeom>
          </p:spPr>
        </p:pic>
        <p:sp>
          <p:nvSpPr>
            <p:cNvPr id="18" name="TextBox 17">
              <a:extLst>
                <a:ext uri="{FF2B5EF4-FFF2-40B4-BE49-F238E27FC236}">
                  <a16:creationId xmlns:a16="http://schemas.microsoft.com/office/drawing/2014/main" id="{81F12C62-69C3-B0AC-4DAF-6A0132CA11F6}"/>
                </a:ext>
              </a:extLst>
            </p:cNvPr>
            <p:cNvSpPr txBox="1"/>
            <p:nvPr/>
          </p:nvSpPr>
          <p:spPr>
            <a:xfrm>
              <a:off x="119223" y="2547785"/>
              <a:ext cx="3254913" cy="955966"/>
            </a:xfrm>
            <a:prstGeom prst="rect">
              <a:avLst/>
            </a:prstGeom>
            <a:noFill/>
          </p:spPr>
          <p:txBody>
            <a:bodyPr wrap="square" rtlCol="0">
              <a:spAutoFit/>
            </a:bodyPr>
            <a:lstStyle/>
            <a:p>
              <a:pPr algn="ctr"/>
              <a:endParaRPr lang="en-US" sz="6000" dirty="0">
                <a:solidFill>
                  <a:prstClr val="black"/>
                </a:solidFill>
                <a:latin typeface="Calibri" panose="020F0502020204030204" pitchFamily="34" charset="0"/>
                <a:cs typeface="Calibri" panose="020F0502020204030204" pitchFamily="34" charset="0"/>
              </a:endParaRPr>
            </a:p>
          </p:txBody>
        </p:sp>
      </p:grpSp>
      <p:sp>
        <p:nvSpPr>
          <p:cNvPr id="19" name="Speech Bubble: Rectangle with Corners Rounded 18">
            <a:extLst>
              <a:ext uri="{FF2B5EF4-FFF2-40B4-BE49-F238E27FC236}">
                <a16:creationId xmlns:a16="http://schemas.microsoft.com/office/drawing/2014/main" id="{DC532714-FDF4-335B-80B5-717D4C4F6B8B}"/>
              </a:ext>
            </a:extLst>
          </p:cNvPr>
          <p:cNvSpPr/>
          <p:nvPr/>
        </p:nvSpPr>
        <p:spPr>
          <a:xfrm>
            <a:off x="1733550" y="514350"/>
            <a:ext cx="8277225" cy="2143125"/>
          </a:xfrm>
          <a:prstGeom prst="wedgeRoundRectCallout">
            <a:avLst>
              <a:gd name="adj1" fmla="val 8547"/>
              <a:gd name="adj2" fmla="val 80419"/>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i="0" dirty="0">
                <a:solidFill>
                  <a:srgbClr val="000000"/>
                </a:solidFill>
                <a:effectLst/>
                <a:latin typeface="Calibri" panose="020F0502020204030204" pitchFamily="34" charset="0"/>
                <a:cs typeface="Calibri" panose="020F0502020204030204" pitchFamily="34" charset="0"/>
              </a:rPr>
              <a:t>Quê hương mình tuy không đông đúc, ồn ã nhưng đến đây mọi người sẽ cảm nhận được không khí trong lành, ánh năng ban mai rọi qua từng kẽ lá, tiếng chim líu lo vào mỗi sớm mai. Thật yên bình và tĩnh lặng, khi mọi người đã mệt mỏi và bề bộn với những ồn ào bon chen của thành phố.</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9223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Nói và nghe 0.5t[20240409092128695].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349</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等线</vt:lpstr>
      <vt:lpstr>Arial</vt:lpstr>
      <vt:lpstr>Calibri</vt:lpstr>
      <vt:lpstr>Cambria</vt:lpstr>
      <vt:lpstr>Coiny</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6</cp:revision>
  <dcterms:created xsi:type="dcterms:W3CDTF">2023-01-30T10:52:11Z</dcterms:created>
  <dcterms:modified xsi:type="dcterms:W3CDTF">2024-04-09T02:21:59Z</dcterms:modified>
</cp:coreProperties>
</file>