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9" r:id="rId2"/>
    <p:sldId id="295" r:id="rId3"/>
    <p:sldId id="296" r:id="rId4"/>
    <p:sldId id="297" r:id="rId5"/>
    <p:sldId id="298" r:id="rId6"/>
    <p:sldId id="299" r:id="rId7"/>
    <p:sldId id="300" r:id="rId8"/>
    <p:sldId id="304" r:id="rId9"/>
    <p:sldId id="2637" r:id="rId10"/>
    <p:sldId id="305" r:id="rId11"/>
    <p:sldId id="2638" r:id="rId12"/>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09-Apr-24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audio" Target="NULL" TargetMode="Externa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3" y="8817"/>
            <a:ext cx="12160656" cy="684036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03987" y="1279737"/>
            <a:ext cx="8184031" cy="455463"/>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1"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1"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6294" y="3935716"/>
            <a:ext cx="8539421" cy="281919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1"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1"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1"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6933" y="823370"/>
            <a:ext cx="1305240" cy="133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976429" y="4898471"/>
            <a:ext cx="6068589" cy="921893"/>
          </a:xfrm>
          <a:prstGeom prst="rect">
            <a:avLst/>
          </a:prstGeom>
          <a:noFill/>
        </p:spPr>
        <p:txBody>
          <a:bodyPr wrap="none" lIns="91093" tIns="45548" rIns="91093" bIns="45548">
            <a:spAutoFit/>
          </a:bodyPr>
          <a:lstStyle/>
          <a:p>
            <a:pPr algn="ctr">
              <a:defRPr/>
            </a:pPr>
            <a:r>
              <a:rPr lang="en-US" sz="539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539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custDataLst>
      <p:tags r:id="rId1"/>
    </p:custDataLst>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custDataLst>
      <p:tags r:id="rId1"/>
    </p:custDataLst>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custDataLst>
      <p:tags r:id="rId1"/>
    </p:custDataLst>
    <p:extLst>
      <p:ext uri="{BB962C8B-B14F-4D97-AF65-F5344CB8AC3E}">
        <p14:creationId xmlns:p14="http://schemas.microsoft.com/office/powerpoint/2010/main" val="35393320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vi-VN" sz="3600">
                <a:solidFill>
                  <a:sysClr val="windowText" lastClr="000000"/>
                </a:solidFill>
                <a:latin typeface="Calibri" panose="020F0502020204030204" pitchFamily="34" charset="0"/>
                <a:cs typeface="Calibri" panose="020F0502020204030204" pitchFamily="34" charset="0"/>
              </a:rPr>
              <a:t>	Đến </a:t>
            </a:r>
            <a:r>
              <a:rPr lang="vi-VN" sz="3600" dirty="0">
                <a:solidFill>
                  <a:sysClr val="windowText" lastClr="000000"/>
                </a:solidFill>
                <a:latin typeface="Calibri" panose="020F0502020204030204" pitchFamily="34" charset="0"/>
                <a:cs typeface="Calibri" panose="020F0502020204030204" pitchFamily="34" charset="0"/>
              </a:rPr>
              <a:t>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custDataLst>
      <p:tags r:id="rId1"/>
    </p:custDataLst>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2"/>
            <p:extLst>
              <p:ext uri="{DAA4B4D4-6D71-4841-9C94-3DE7FCFB9230}">
                <p14:media xmlns:p14="http://schemas.microsoft.com/office/powerpoint/2010/main" r:embed="rId3">
                  <p14:trim end="4413.8333"/>
                </p14:media>
              </p:ext>
            </p:extLst>
          </p:nvPr>
        </p:nvPicPr>
        <p:blipFill>
          <a:blip r:embed="rId6"/>
          <a:stretch>
            <a:fillRect/>
          </a:stretch>
        </p:blipFill>
        <p:spPr>
          <a:xfrm>
            <a:off x="8824650" y="6401433"/>
            <a:ext cx="609600" cy="609600"/>
          </a:xfrm>
          <a:prstGeom prst="rect">
            <a:avLst/>
          </a:prstGeom>
        </p:spPr>
      </p:pic>
    </p:spTree>
    <p:custDataLst>
      <p:tags r:id="rId1"/>
    </p:custDataLst>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custDataLst>
      <p:tags r:id="rId1"/>
    </p:custDataLst>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4"/>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custDataLst>
      <p:tags r:id="rId1"/>
    </p:custDataLst>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custDataLst>
      <p:tags r:id="rId1"/>
    </p:custDataLst>
    <p:extLst>
      <p:ext uri="{BB962C8B-B14F-4D97-AF65-F5344CB8AC3E}">
        <p14:creationId xmlns:p14="http://schemas.microsoft.com/office/powerpoint/2010/main" val="387100888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S_PPT_DBNAME" val="Nghe – Viết Nhà rông[20240409091924704].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389</Words>
  <Application>Microsoft Office PowerPoint</Application>
  <PresentationFormat>Widescreen</PresentationFormat>
  <Paragraphs>43</Paragraphs>
  <Slides>11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vt:lpstr>
      <vt:lpstr>Arial-Rounded</vt:lpstr>
      <vt:lpstr>Calibri</vt:lpstr>
      <vt:lpstr>Cambria</vt:lpstr>
      <vt:lpstr>LNTH-LuoLuoNotangYuanTi 1</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23</cp:revision>
  <dcterms:created xsi:type="dcterms:W3CDTF">2023-01-30T11:15:42Z</dcterms:created>
  <dcterms:modified xsi:type="dcterms:W3CDTF">2024-04-09T02:30:00Z</dcterms:modified>
</cp:coreProperties>
</file>