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6.xml" ContentType="application/vnd.openxmlformats-officedocument.theme+xml"/>
  <Override PartName="/ppt/tags/tag64.xml" ContentType="application/vnd.openxmlformats-officedocument.presentationml.tags+xml"/>
  <Override PartName="/ppt/notesSlides/notesSlide1.xml" ContentType="application/vnd.openxmlformats-officedocument.presentationml.notesSlide+xml"/>
  <Override PartName="/ppt/media/image20.jpg" ContentType="image/png"/>
  <Override PartName="/ppt/notesSlides/notesSlide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9.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notesSlides/notesSlide8.xml" ContentType="application/vnd.openxmlformats-officedocument.presentationml.notesSlide+xml"/>
  <Override PartName="/ppt/tags/tag71.xml" ContentType="application/vnd.openxmlformats-officedocument.presentationml.tags+xml"/>
  <Override PartName="/ppt/notesSlides/notesSlide9.xml" ContentType="application/vnd.openxmlformats-officedocument.presentationml.notesSlide+xml"/>
  <Override PartName="/ppt/tags/tag7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6" r:id="rId3"/>
    <p:sldMasterId id="2147483684" r:id="rId4"/>
    <p:sldMasterId id="2147483699" r:id="rId5"/>
  </p:sldMasterIdLst>
  <p:notesMasterIdLst>
    <p:notesMasterId r:id="rId26"/>
  </p:notesMasterIdLst>
  <p:sldIdLst>
    <p:sldId id="9530" r:id="rId6"/>
    <p:sldId id="9492" r:id="rId7"/>
    <p:sldId id="9437" r:id="rId8"/>
    <p:sldId id="9529" r:id="rId9"/>
    <p:sldId id="277" r:id="rId10"/>
    <p:sldId id="2636" r:id="rId11"/>
    <p:sldId id="296" r:id="rId12"/>
    <p:sldId id="3220" r:id="rId13"/>
    <p:sldId id="9474" r:id="rId14"/>
    <p:sldId id="9512" r:id="rId15"/>
    <p:sldId id="9513" r:id="rId16"/>
    <p:sldId id="9514" r:id="rId17"/>
    <p:sldId id="9515" r:id="rId18"/>
    <p:sldId id="9516" r:id="rId19"/>
    <p:sldId id="9518" r:id="rId20"/>
    <p:sldId id="9519" r:id="rId21"/>
    <p:sldId id="9524" r:id="rId22"/>
    <p:sldId id="2646" r:id="rId23"/>
    <p:sldId id="9528" r:id="rId24"/>
    <p:sldId id="761"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156"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398FB-98BA-4C74-AAC6-F63060719132}" type="datetimeFigureOut">
              <a:rPr lang="en-US" smtClean="0"/>
              <a:t>09-Apr-24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CEF39-6F35-42BF-928F-689B55A239B6}" type="slidenum">
              <a:rPr lang="en-US" smtClean="0"/>
              <a:t>‹#›</a:t>
            </a:fld>
            <a:endParaRPr lang="en-US"/>
          </a:p>
        </p:txBody>
      </p:sp>
    </p:spTree>
    <p:extLst>
      <p:ext uri="{BB962C8B-B14F-4D97-AF65-F5344CB8AC3E}">
        <p14:creationId xmlns:p14="http://schemas.microsoft.com/office/powerpoint/2010/main" val="307389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21823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1369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077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685766"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685766"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03680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138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75553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378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0131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5529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1246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5.xml"/><Relationship Id="rId5" Type="http://schemas.openxmlformats.org/officeDocument/2006/relationships/tags" Target="../tags/tag12.xml"/><Relationship Id="rId4" Type="http://schemas.openxmlformats.org/officeDocument/2006/relationships/tags" Target="../tags/tag1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5.xml"/><Relationship Id="rId5" Type="http://schemas.openxmlformats.org/officeDocument/2006/relationships/tags" Target="../tags/tag17.xml"/><Relationship Id="rId4" Type="http://schemas.openxmlformats.org/officeDocument/2006/relationships/tags" Target="../tags/tag16.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5.xml"/><Relationship Id="rId5" Type="http://schemas.openxmlformats.org/officeDocument/2006/relationships/tags" Target="../tags/tag22.xml"/><Relationship Id="rId4" Type="http://schemas.openxmlformats.org/officeDocument/2006/relationships/tags" Target="../tags/tag21.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5.xml"/><Relationship Id="rId4" Type="http://schemas.openxmlformats.org/officeDocument/2006/relationships/tags" Target="../tags/tag40.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5.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5.xml"/><Relationship Id="rId5" Type="http://schemas.openxmlformats.org/officeDocument/2006/relationships/tags" Target="../tags/tag54.xml"/><Relationship Id="rId4" Type="http://schemas.openxmlformats.org/officeDocument/2006/relationships/tags" Target="../tags/tag53.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5.xml"/><Relationship Id="rId4" Type="http://schemas.openxmlformats.org/officeDocument/2006/relationships/tags" Target="../tags/tag58.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5.xml"/><Relationship Id="rId5" Type="http://schemas.openxmlformats.org/officeDocument/2006/relationships/tags" Target="../tags/tag63.xml"/><Relationship Id="rId4" Type="http://schemas.openxmlformats.org/officeDocument/2006/relationships/tags" Target="../tags/tag6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60AD-6FA9-400B-A223-ACC689E8FEC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281B4-E34C-4ABA-827D-4DF81FF79C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3E1E85-169E-4689-B6CA-8691E8B2CA6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09-Apr-24</a:t>
            </a:fld>
            <a:endParaRPr lang="en-US"/>
          </a:p>
        </p:txBody>
      </p:sp>
      <p:sp>
        <p:nvSpPr>
          <p:cNvPr id="5" name="Footer Placeholder 4">
            <a:extLst>
              <a:ext uri="{FF2B5EF4-FFF2-40B4-BE49-F238E27FC236}">
                <a16:creationId xmlns:a16="http://schemas.microsoft.com/office/drawing/2014/main" id="{B2EE92A2-9528-4766-9764-F4DEE821A2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60E6CD-13E1-433D-9ABB-9FDACD6A2356}"/>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614240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C27D-0F05-4C0A-A2FF-D494ED4DB12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6F2298-7DE1-4E4A-9BF7-A7055FAD871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E8B89-FE18-4ABF-B4D5-5DA7B731610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09-Apr-24</a:t>
            </a:fld>
            <a:endParaRPr lang="en-US"/>
          </a:p>
        </p:txBody>
      </p:sp>
      <p:sp>
        <p:nvSpPr>
          <p:cNvPr id="5" name="Footer Placeholder 4">
            <a:extLst>
              <a:ext uri="{FF2B5EF4-FFF2-40B4-BE49-F238E27FC236}">
                <a16:creationId xmlns:a16="http://schemas.microsoft.com/office/drawing/2014/main" id="{7BA911B3-9A62-490E-97C5-7E2B972FCF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ACE694-DF2F-47DF-B298-774E9E3E9BB9}"/>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2710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FCEE70-DC5F-4380-9984-DD2AB55B2B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718CB1-C283-4AD3-A8DF-D08BF7DB1A6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40135-D8D3-4523-9FFF-B219EC421E9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09-Apr-24</a:t>
            </a:fld>
            <a:endParaRPr lang="en-US"/>
          </a:p>
        </p:txBody>
      </p:sp>
      <p:sp>
        <p:nvSpPr>
          <p:cNvPr id="5" name="Footer Placeholder 4">
            <a:extLst>
              <a:ext uri="{FF2B5EF4-FFF2-40B4-BE49-F238E27FC236}">
                <a16:creationId xmlns:a16="http://schemas.microsoft.com/office/drawing/2014/main" id="{CD6DCA6B-14A9-4005-B552-03BECDC34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4E88C3-387A-403B-AACC-A8C93CB78C28}"/>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37688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939610"/>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880688"/>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7467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816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576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1329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809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53643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7D02-F783-4C52-BEFF-5C75B4CC56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40988A-BDC5-4894-A031-A2BFC7922E9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5DBD3-4008-4DE7-9B78-A210CCF9EC2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09-Apr-24</a:t>
            </a:fld>
            <a:endParaRPr lang="en-US"/>
          </a:p>
        </p:txBody>
      </p:sp>
      <p:sp>
        <p:nvSpPr>
          <p:cNvPr id="5" name="Footer Placeholder 4">
            <a:extLst>
              <a:ext uri="{FF2B5EF4-FFF2-40B4-BE49-F238E27FC236}">
                <a16:creationId xmlns:a16="http://schemas.microsoft.com/office/drawing/2014/main" id="{77BFBD21-C675-4CF4-9188-580E50DC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C7F9D9-7A8D-4250-AFA8-F3CFFAFC5B2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700726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402517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88378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2024/4/9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125886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2024/4/9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193476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2024/4/9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67268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2024/4/9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105366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2024/4/9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82293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2024/4/9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538817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2024/4/9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268888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2024/4/9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129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7F55-85C3-4414-BE20-B10988E5C7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EF730E-A652-40D6-8EDD-63375D3338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9DF0AF-325E-44AF-8965-7C5DFBEF4588}"/>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09-Apr-24</a:t>
            </a:fld>
            <a:endParaRPr lang="en-US"/>
          </a:p>
        </p:txBody>
      </p:sp>
      <p:sp>
        <p:nvSpPr>
          <p:cNvPr id="5" name="Footer Placeholder 4">
            <a:extLst>
              <a:ext uri="{FF2B5EF4-FFF2-40B4-BE49-F238E27FC236}">
                <a16:creationId xmlns:a16="http://schemas.microsoft.com/office/drawing/2014/main" id="{FCFEB0F3-FDFB-47FC-9342-DBDB9A9A2D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FCEDA0-4E9B-495A-A8EF-E6E72EF7EAC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59632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2024/4/9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80819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2024/4/9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125523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2024/4/9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929984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3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11945027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693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2024/4/9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7946512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2024/4/9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068641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2024/4/9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039788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2024/4/9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68397292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0B49-9D6B-462F-ABC2-09A059A37C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09586EC-9BDD-4BCD-941A-5A9BDA5325F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90FAFE-D39B-409E-90A8-5ECEB28B039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65912D-57B6-454F-8816-4B34A8E783F2}"/>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09-Apr-24</a:t>
            </a:fld>
            <a:endParaRPr lang="en-US"/>
          </a:p>
        </p:txBody>
      </p:sp>
      <p:sp>
        <p:nvSpPr>
          <p:cNvPr id="6" name="Footer Placeholder 5">
            <a:extLst>
              <a:ext uri="{FF2B5EF4-FFF2-40B4-BE49-F238E27FC236}">
                <a16:creationId xmlns:a16="http://schemas.microsoft.com/office/drawing/2014/main" id="{1141CD14-39B4-4486-9CB8-C7973220F8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9CE40FE-578D-46D1-9A57-CF7C80929A0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684524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2024/4/9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8739706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2024/4/9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7621883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2024/4/9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1200983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2024/4/9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300958464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2024/4/9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0101435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2024/4/9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14431193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2024/4/9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50323094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687D-F1B7-4993-A346-96BE9903979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7663E9C-F06D-4713-8943-F2CEF1914E4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C34CB-2693-4D14-AB5B-30FB0C3252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79235D-6460-4B71-94A8-E55630EC04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8A7605-8EF7-4F89-BEA3-00DA37E637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F6008-D01D-4138-BC06-FA64C39A9C3E}"/>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09-Apr-24</a:t>
            </a:fld>
            <a:endParaRPr lang="en-US"/>
          </a:p>
        </p:txBody>
      </p:sp>
      <p:sp>
        <p:nvSpPr>
          <p:cNvPr id="8" name="Footer Placeholder 7">
            <a:extLst>
              <a:ext uri="{FF2B5EF4-FFF2-40B4-BE49-F238E27FC236}">
                <a16:creationId xmlns:a16="http://schemas.microsoft.com/office/drawing/2014/main" id="{1F5CEB3C-B659-4C6A-A0FF-DC9B1BF0B4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FCF61E-6DFB-419C-898D-EC25E79C4E6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3498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7C03-B8CF-454F-9711-05EE0E10B8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4E33B32-D5E6-4336-A364-94D7466791DC}"/>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09-Apr-24</a:t>
            </a:fld>
            <a:endParaRPr lang="en-US"/>
          </a:p>
        </p:txBody>
      </p:sp>
      <p:sp>
        <p:nvSpPr>
          <p:cNvPr id="4" name="Footer Placeholder 3">
            <a:extLst>
              <a:ext uri="{FF2B5EF4-FFF2-40B4-BE49-F238E27FC236}">
                <a16:creationId xmlns:a16="http://schemas.microsoft.com/office/drawing/2014/main" id="{FB1459E6-192B-493E-8235-1D97E508B7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73C5EB8-FC77-4644-BB24-D13C9D83FA32}"/>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54564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22BD2-97FB-483C-A0B4-FBC39D851686}"/>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09-Apr-24</a:t>
            </a:fld>
            <a:endParaRPr lang="en-US"/>
          </a:p>
        </p:txBody>
      </p:sp>
      <p:sp>
        <p:nvSpPr>
          <p:cNvPr id="3" name="Footer Placeholder 2">
            <a:extLst>
              <a:ext uri="{FF2B5EF4-FFF2-40B4-BE49-F238E27FC236}">
                <a16:creationId xmlns:a16="http://schemas.microsoft.com/office/drawing/2014/main" id="{675207EE-3BC9-4777-B532-690F91C63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A8414FA-B8AA-43A5-BB2B-326C591BE1D1}"/>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49865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7362-D8D0-4591-A739-DA892091A6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301F1-6E59-40E3-83E3-D761EABA6D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6F2AE1-F24A-4FD9-BFC3-13C2CB6494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5F3C3-4EFB-4D81-A479-7AE1ADEC3479}"/>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09-Apr-24</a:t>
            </a:fld>
            <a:endParaRPr lang="en-US"/>
          </a:p>
        </p:txBody>
      </p:sp>
      <p:sp>
        <p:nvSpPr>
          <p:cNvPr id="6" name="Footer Placeholder 5">
            <a:extLst>
              <a:ext uri="{FF2B5EF4-FFF2-40B4-BE49-F238E27FC236}">
                <a16:creationId xmlns:a16="http://schemas.microsoft.com/office/drawing/2014/main" id="{D4F91E10-7CE7-4550-8542-38D0130A4D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46A360-4D77-4E23-B4BE-CE437D118630}"/>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12404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A26F-52C0-4E1B-B01D-4A04EC3044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27C3DE-8889-4B2A-B964-26DD565D99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6E2912-3044-4DBE-9D8C-5F079BE15B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F78C5-E0DB-46F8-941E-2209A7D06675}"/>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09-Apr-24</a:t>
            </a:fld>
            <a:endParaRPr lang="en-US"/>
          </a:p>
        </p:txBody>
      </p:sp>
      <p:sp>
        <p:nvSpPr>
          <p:cNvPr id="6" name="Footer Placeholder 5">
            <a:extLst>
              <a:ext uri="{FF2B5EF4-FFF2-40B4-BE49-F238E27FC236}">
                <a16:creationId xmlns:a16="http://schemas.microsoft.com/office/drawing/2014/main" id="{109C5512-1CB7-43C4-B1AE-A8F8D771F5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A83062-05B2-46EF-936F-5AD4CE2B9FD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86617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4.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17" Type="http://schemas.openxmlformats.org/officeDocument/2006/relationships/tags" Target="../tags/tag6.xml"/><Relationship Id="rId2" Type="http://schemas.openxmlformats.org/officeDocument/2006/relationships/slideLayout" Target="../slideLayouts/slideLayout37.xml"/><Relationship Id="rId16" Type="http://schemas.openxmlformats.org/officeDocument/2006/relationships/tags" Target="../tags/tag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272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756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332" rtl="0" eaLnBrk="1" latinLnBrk="0" hangingPunct="1">
        <a:defRPr sz="1867" kern="1200">
          <a:solidFill>
            <a:schemeClr val="tx1"/>
          </a:solidFill>
          <a:latin typeface="+mn-lt"/>
          <a:ea typeface="+mn-ea"/>
          <a:cs typeface="+mn-cs"/>
        </a:defRPr>
      </a:lvl1pPr>
      <a:lvl2pPr marL="457167" algn="l" defTabSz="914332" rtl="0" eaLnBrk="1" latinLnBrk="0" hangingPunct="1">
        <a:defRPr sz="1867" kern="1200">
          <a:solidFill>
            <a:schemeClr val="tx1"/>
          </a:solidFill>
          <a:latin typeface="+mn-lt"/>
          <a:ea typeface="+mn-ea"/>
          <a:cs typeface="+mn-cs"/>
        </a:defRPr>
      </a:lvl2pPr>
      <a:lvl3pPr marL="914332" algn="l" defTabSz="914332" rtl="0" eaLnBrk="1" latinLnBrk="0" hangingPunct="1">
        <a:defRPr sz="1867" kern="1200">
          <a:solidFill>
            <a:schemeClr val="tx1"/>
          </a:solidFill>
          <a:latin typeface="+mn-lt"/>
          <a:ea typeface="+mn-ea"/>
          <a:cs typeface="+mn-cs"/>
        </a:defRPr>
      </a:lvl3pPr>
      <a:lvl4pPr marL="1371498" algn="l" defTabSz="914332" rtl="0" eaLnBrk="1" latinLnBrk="0" hangingPunct="1">
        <a:defRPr sz="1867" kern="1200">
          <a:solidFill>
            <a:schemeClr val="tx1"/>
          </a:solidFill>
          <a:latin typeface="+mn-lt"/>
          <a:ea typeface="+mn-ea"/>
          <a:cs typeface="+mn-cs"/>
        </a:defRPr>
      </a:lvl4pPr>
      <a:lvl5pPr marL="1828664" algn="l" defTabSz="914332" rtl="0" eaLnBrk="1" latinLnBrk="0" hangingPunct="1">
        <a:defRPr sz="1867" kern="1200">
          <a:solidFill>
            <a:schemeClr val="tx1"/>
          </a:solidFill>
          <a:latin typeface="+mn-lt"/>
          <a:ea typeface="+mn-ea"/>
          <a:cs typeface="+mn-cs"/>
        </a:defRPr>
      </a:lvl5pPr>
      <a:lvl6pPr marL="2285830" algn="l" defTabSz="914332" rtl="0" eaLnBrk="1" latinLnBrk="0" hangingPunct="1">
        <a:defRPr sz="1867" kern="1200">
          <a:solidFill>
            <a:schemeClr val="tx1"/>
          </a:solidFill>
          <a:latin typeface="+mn-lt"/>
          <a:ea typeface="+mn-ea"/>
          <a:cs typeface="+mn-cs"/>
        </a:defRPr>
      </a:lvl6pPr>
      <a:lvl7pPr marL="2742994" algn="l" defTabSz="914332" rtl="0" eaLnBrk="1" latinLnBrk="0" hangingPunct="1">
        <a:defRPr sz="1867" kern="1200">
          <a:solidFill>
            <a:schemeClr val="tx1"/>
          </a:solidFill>
          <a:latin typeface="+mn-lt"/>
          <a:ea typeface="+mn-ea"/>
          <a:cs typeface="+mn-cs"/>
        </a:defRPr>
      </a:lvl7pPr>
      <a:lvl8pPr marL="3200160" algn="l" defTabSz="914332" rtl="0" eaLnBrk="1" latinLnBrk="0" hangingPunct="1">
        <a:defRPr sz="1867" kern="1200">
          <a:solidFill>
            <a:schemeClr val="tx1"/>
          </a:solidFill>
          <a:latin typeface="+mn-lt"/>
          <a:ea typeface="+mn-ea"/>
          <a:cs typeface="+mn-cs"/>
        </a:defRPr>
      </a:lvl8pPr>
      <a:lvl9pPr marL="3657327" algn="l" defTabSz="914332"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320658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ACA37975-6AF7-4301-9DC5-87C074AA59D1}" type="datetimeFigureOut">
              <a:rPr lang="zh-CN" altLang="en-US" smtClean="0"/>
              <a:pPr/>
              <a:t>2024/4/9</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21915279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377"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2024/4/9</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22846934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64.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3.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1.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23.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7.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7.xml"/><Relationship Id="rId7"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ags" Target="../tags/tag69.xml"/><Relationship Id="rId6" Type="http://schemas.openxmlformats.org/officeDocument/2006/relationships/image" Target="../media/image37.png"/><Relationship Id="rId5" Type="http://schemas.openxmlformats.org/officeDocument/2006/relationships/image" Target="../media/image31.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8.xml"/><Relationship Id="rId7"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ags" Target="../tags/tag7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9.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71.xml"/><Relationship Id="rId6" Type="http://schemas.openxmlformats.org/officeDocument/2006/relationships/image" Target="../media/image31.png"/><Relationship Id="rId5" Type="http://schemas.openxmlformats.org/officeDocument/2006/relationships/image" Target="../media/image23.png"/><Relationship Id="rId10" Type="http://schemas.openxmlformats.org/officeDocument/2006/relationships/image" Target="../media/image47.png"/><Relationship Id="rId4" Type="http://schemas.openxmlformats.org/officeDocument/2006/relationships/audio" Target="../media/audio1.wav"/><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10.xml"/><Relationship Id="rId7"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tags" Target="../tags/tag72.xml"/><Relationship Id="rId6" Type="http://schemas.openxmlformats.org/officeDocument/2006/relationships/image" Target="../media/image48.png"/><Relationship Id="rId5" Type="http://schemas.openxmlformats.org/officeDocument/2006/relationships/image" Target="../media/image32.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1.png"/><Relationship Id="rId5" Type="http://schemas.microsoft.com/office/2007/relationships/hdphoto" Target="../media/hdphoto1.wdp"/><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3.png"/><Relationship Id="rId5" Type="http://schemas.microsoft.com/office/2007/relationships/hdphoto" Target="../media/hdphoto1.wdp"/><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36.xml"/><Relationship Id="rId1" Type="http://schemas.openxmlformats.org/officeDocument/2006/relationships/tags" Target="../tags/tag73.xml"/><Relationship Id="rId5" Type="http://schemas.openxmlformats.org/officeDocument/2006/relationships/hyperlink" Target="https://www.facebook.com/huongthaoGADT" TargetMode="Externa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7.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67.xml"/><Relationship Id="rId7" Type="http://schemas.openxmlformats.org/officeDocument/2006/relationships/image" Target="../media/image2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68.xml"/><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602915" y="4900335"/>
            <a:ext cx="6721243" cy="1015432"/>
          </a:xfrm>
          <a:prstGeom prst="rect">
            <a:avLst/>
          </a:prstGeom>
          <a:noFill/>
        </p:spPr>
        <p:txBody>
          <a:bodyPr wrap="none" lIns="91208" tIns="45606" rIns="91208" bIns="45606">
            <a:spAutoFit/>
          </a:bodyPr>
          <a:lstStyle/>
          <a:p>
            <a:pPr algn="ctr">
              <a:defRPr/>
            </a:pPr>
            <a:r>
              <a:rPr lang="en-US" sz="6000" b="1" dirty="0" err="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a:t>
            </a:r>
            <a:r>
              <a:rPr lang="en-US" sz="60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 </a:t>
            </a:r>
            <a:r>
              <a:rPr lang="en-US" sz="6000" b="1" dirty="0" err="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TIẾNG</a:t>
            </a:r>
            <a:r>
              <a:rPr lang="en-US" sz="60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 </a:t>
            </a:r>
            <a:r>
              <a:rPr lang="en-US" sz="6000" b="1" dirty="0" err="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VIỆT</a:t>
            </a:r>
            <a:endParaRPr lang="vi-VN" sz="60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6960356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a:extLst>
              <a:ext uri="{FF2B5EF4-FFF2-40B4-BE49-F238E27FC236}">
                <a16:creationId xmlns:a16="http://schemas.microsoft.com/office/drawing/2014/main" id="{8A114086-8935-473B-9722-B0A1FBBC2B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626" y="2779229"/>
            <a:ext cx="5448299"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a:extLst>
              <a:ext uri="{FF2B5EF4-FFF2-40B4-BE49-F238E27FC236}">
                <a16:creationId xmlns:a16="http://schemas.microsoft.com/office/drawing/2014/main" id="{645CCAF9-D228-4B55-AA7F-CE194DDF7CDD}"/>
              </a:ext>
            </a:extLst>
          </p:cNvPr>
          <p:cNvPicPr>
            <a:picLocks noChangeAspect="1"/>
          </p:cNvPicPr>
          <p:nvPr/>
        </p:nvPicPr>
        <p:blipFill>
          <a:blip r:embed="rId6"/>
          <a:stretch>
            <a:fillRect/>
          </a:stretch>
        </p:blipFill>
        <p:spPr>
          <a:xfrm>
            <a:off x="3227071" y="3157114"/>
            <a:ext cx="825855" cy="307916"/>
          </a:xfrm>
          <a:prstGeom prst="rect">
            <a:avLst/>
          </a:prstGeom>
        </p:spPr>
      </p:pic>
      <p:pic>
        <p:nvPicPr>
          <p:cNvPr id="40" name="Picture 39">
            <a:extLst>
              <a:ext uri="{FF2B5EF4-FFF2-40B4-BE49-F238E27FC236}">
                <a16:creationId xmlns:a16="http://schemas.microsoft.com/office/drawing/2014/main" id="{612A074E-BE5B-4B3C-98CA-F0D9B4787DF5}"/>
              </a:ext>
            </a:extLst>
          </p:cNvPr>
          <p:cNvPicPr>
            <a:picLocks noChangeAspect="1"/>
          </p:cNvPicPr>
          <p:nvPr/>
        </p:nvPicPr>
        <p:blipFill>
          <a:blip r:embed="rId7">
            <a:duotone>
              <a:srgbClr val="70AD47">
                <a:shade val="45000"/>
                <a:satMod val="135000"/>
              </a:srgbClr>
              <a:prstClr val="white"/>
            </a:duotone>
          </a:blip>
          <a:stretch>
            <a:fillRect/>
          </a:stretch>
        </p:blipFill>
        <p:spPr>
          <a:xfrm>
            <a:off x="1597314" y="3120003"/>
            <a:ext cx="1152114" cy="537654"/>
          </a:xfrm>
          <a:prstGeom prst="rect">
            <a:avLst/>
          </a:prstGeom>
        </p:spPr>
      </p:pic>
      <p:sp>
        <p:nvSpPr>
          <p:cNvPr id="41" name="Rectangle 40">
            <a:extLst>
              <a:ext uri="{FF2B5EF4-FFF2-40B4-BE49-F238E27FC236}">
                <a16:creationId xmlns:a16="http://schemas.microsoft.com/office/drawing/2014/main" id="{A1B089AB-AF37-495C-8226-C226AC8F540C}"/>
              </a:ext>
            </a:extLst>
          </p:cNvPr>
          <p:cNvSpPr/>
          <p:nvPr/>
        </p:nvSpPr>
        <p:spPr>
          <a:xfrm>
            <a:off x="1372934" y="3604383"/>
            <a:ext cx="1786061" cy="403954"/>
          </a:xfrm>
          <a:prstGeom prst="rect">
            <a:avLst/>
          </a:prstGeom>
        </p:spPr>
        <p:txBody>
          <a:bodyPr wrap="none" lIns="91436" tIns="45718" rIns="91436" bIns="45718">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Lùi</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a:t>
            </a: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vào</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2 ô </a:t>
            </a:r>
            <a:r>
              <a:rPr kumimoji="0" lang="en-US" sz="20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ly</a:t>
            </a:r>
            <a:r>
              <a:rPr kumimoji="0" lang="en-US" sz="20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Arial" pitchFamily="34" charset="0"/>
                <a:ea typeface="微软雅黑"/>
                <a:cs typeface="Arial" pitchFamily="34" charset="0"/>
              </a:rPr>
              <a:t> </a:t>
            </a:r>
          </a:p>
        </p:txBody>
      </p:sp>
      <p:pic>
        <p:nvPicPr>
          <p:cNvPr id="3" name="Picture 2">
            <a:extLst>
              <a:ext uri="{FF2B5EF4-FFF2-40B4-BE49-F238E27FC236}">
                <a16:creationId xmlns:a16="http://schemas.microsoft.com/office/drawing/2014/main" id="{682008D8-696B-4AEF-A1CD-182549016672}"/>
              </a:ext>
            </a:extLst>
          </p:cNvPr>
          <p:cNvPicPr>
            <a:picLocks noChangeAspect="1"/>
          </p:cNvPicPr>
          <p:nvPr/>
        </p:nvPicPr>
        <p:blipFill>
          <a:blip r:embed="rId8"/>
          <a:stretch>
            <a:fillRect/>
          </a:stretch>
        </p:blipFill>
        <p:spPr>
          <a:xfrm>
            <a:off x="4096100" y="858881"/>
            <a:ext cx="3676300" cy="1411982"/>
          </a:xfrm>
          <a:prstGeom prst="rect">
            <a:avLst/>
          </a:prstGeom>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78" y="4248971"/>
            <a:ext cx="2784369" cy="278436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93705" y="4170907"/>
            <a:ext cx="2687093" cy="2687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001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14"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randombar(horizontal)">
                                      <p:cBhvr>
                                        <p:cTn id="10" dur="500"/>
                                        <p:tgtEl>
                                          <p:spTgt spid="3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randombar(horizontal)">
                                      <p:cBhvr>
                                        <p:cTn id="13" dur="500"/>
                                        <p:tgtEl>
                                          <p:spTgt spid="41"/>
                                        </p:tgtEl>
                                      </p:cBhvr>
                                    </p:animEffect>
                                  </p:childTnLst>
                                </p:cTn>
                              </p:par>
                              <p:par>
                                <p:cTn id="14" presetID="14" presetClass="entr" presetSubtype="1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randombar(horizontal)">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CF53C39-2C19-4BAB-995F-70FA6D681C9E}"/>
              </a:ext>
            </a:extLst>
          </p:cNvPr>
          <p:cNvPicPr>
            <a:picLocks noChangeAspect="1"/>
          </p:cNvPicPr>
          <p:nvPr/>
        </p:nvPicPr>
        <p:blipFill>
          <a:blip r:embed="rId7"/>
          <a:stretch>
            <a:fillRect/>
          </a:stretch>
        </p:blipFill>
        <p:spPr>
          <a:xfrm>
            <a:off x="3403384" y="435783"/>
            <a:ext cx="5453960" cy="1552587"/>
          </a:xfrm>
          <a:prstGeom prst="rect">
            <a:avLst/>
          </a:prstGeom>
        </p:spPr>
      </p:pic>
      <p:sp>
        <p:nvSpPr>
          <p:cNvPr id="14" name="Content Placeholder 2">
            <a:extLst>
              <a:ext uri="{FF2B5EF4-FFF2-40B4-BE49-F238E27FC236}">
                <a16:creationId xmlns:a16="http://schemas.microsoft.com/office/drawing/2014/main" id="{D5F2BEE6-D65B-4758-B571-21B08CD5706F}"/>
              </a:ext>
            </a:extLst>
          </p:cNvPr>
          <p:cNvSpPr txBox="1">
            <a:spLocks/>
          </p:cNvSpPr>
          <p:nvPr/>
        </p:nvSpPr>
        <p:spPr>
          <a:xfrm>
            <a:off x="3241593" y="1428258"/>
            <a:ext cx="2518835" cy="6619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Thẳng lưng</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Những tư thế ngồi giúp tăng chiều cao cho trẻ và phát triển tốt">
            <a:extLst>
              <a:ext uri="{FF2B5EF4-FFF2-40B4-BE49-F238E27FC236}">
                <a16:creationId xmlns:a16="http://schemas.microsoft.com/office/drawing/2014/main" id="{F52F02C9-B7C3-49DD-A23C-B99951C941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397" y="1448754"/>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ạy con cách cầm bút đúng và viết chữ đẹp chỉ với 6 bước">
            <a:extLst>
              <a:ext uri="{FF2B5EF4-FFF2-40B4-BE49-F238E27FC236}">
                <a16:creationId xmlns:a16="http://schemas.microsoft.com/office/drawing/2014/main" id="{E32EA16B-7D14-4267-8F6C-5A7A9107F65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6696" y="3166381"/>
            <a:ext cx="2541485" cy="1373483"/>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Down 16">
            <a:extLst>
              <a:ext uri="{FF2B5EF4-FFF2-40B4-BE49-F238E27FC236}">
                <a16:creationId xmlns:a16="http://schemas.microsoft.com/office/drawing/2014/main" id="{D35BF079-4C31-4A41-B60C-7E01CE39F43B}"/>
              </a:ext>
            </a:extLst>
          </p:cNvPr>
          <p:cNvSpPr/>
          <p:nvPr/>
        </p:nvSpPr>
        <p:spPr>
          <a:xfrm rot="2457776">
            <a:off x="4062473" y="2104746"/>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37361-661F-4B1D-A156-C7E5B16BC4C1}"/>
              </a:ext>
            </a:extLst>
          </p:cNvPr>
          <p:cNvSpPr/>
          <p:nvPr/>
        </p:nvSpPr>
        <p:spPr>
          <a:xfrm flipH="1">
            <a:off x="5509227" y="1474713"/>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1560533F-AE8F-466F-9279-3C3F82541486}"/>
              </a:ext>
            </a:extLst>
          </p:cNvPr>
          <p:cNvSpPr/>
          <p:nvPr/>
        </p:nvSpPr>
        <p:spPr>
          <a:xfrm>
            <a:off x="5534588" y="1568999"/>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69B9F4F-B17A-429F-85FD-F265BCB3E42B}"/>
              </a:ext>
            </a:extLst>
          </p:cNvPr>
          <p:cNvGrpSpPr/>
          <p:nvPr/>
        </p:nvGrpSpPr>
        <p:grpSpPr>
          <a:xfrm>
            <a:off x="1057890" y="3504406"/>
            <a:ext cx="4179950" cy="1141677"/>
            <a:chOff x="1398322" y="4020875"/>
            <a:chExt cx="4179950" cy="1141677"/>
          </a:xfrm>
        </p:grpSpPr>
        <p:grpSp>
          <p:nvGrpSpPr>
            <p:cNvPr id="21" name="Group 20">
              <a:extLst>
                <a:ext uri="{FF2B5EF4-FFF2-40B4-BE49-F238E27FC236}">
                  <a16:creationId xmlns:a16="http://schemas.microsoft.com/office/drawing/2014/main" id="{6A6AA6D1-8595-452A-9AB7-44A198FCFF07}"/>
                </a:ext>
              </a:extLst>
            </p:cNvPr>
            <p:cNvGrpSpPr/>
            <p:nvPr/>
          </p:nvGrpSpPr>
          <p:grpSpPr>
            <a:xfrm>
              <a:off x="1398322" y="4020875"/>
              <a:ext cx="3873741" cy="1141677"/>
              <a:chOff x="1398322" y="4020875"/>
              <a:chExt cx="3873741" cy="1141677"/>
            </a:xfrm>
          </p:grpSpPr>
          <p:sp>
            <p:nvSpPr>
              <p:cNvPr id="23" name="Content Placeholder 2">
                <a:extLst>
                  <a:ext uri="{FF2B5EF4-FFF2-40B4-BE49-F238E27FC236}">
                    <a16:creationId xmlns:a16="http://schemas.microsoft.com/office/drawing/2014/main" id="{55405957-7543-46AB-98F0-C849709BD4E7}"/>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Chân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đặt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vị</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trí</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Arrow: Down 23">
                <a:extLst>
                  <a:ext uri="{FF2B5EF4-FFF2-40B4-BE49-F238E27FC236}">
                    <a16:creationId xmlns:a16="http://schemas.microsoft.com/office/drawing/2014/main" id="{14F4727D-8144-4A3E-947F-1CE9F4A4D098}"/>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Rectangle: Rounded Corners 21">
              <a:extLst>
                <a:ext uri="{FF2B5EF4-FFF2-40B4-BE49-F238E27FC236}">
                  <a16:creationId xmlns:a16="http://schemas.microsoft.com/office/drawing/2014/main" id="{639F0C97-1EB8-49D7-BD2C-6EB6A61DEF2C}"/>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617D75C0-EADA-4A78-A892-1AA66CD6C9E5}"/>
              </a:ext>
            </a:extLst>
          </p:cNvPr>
          <p:cNvGrpSpPr/>
          <p:nvPr/>
        </p:nvGrpSpPr>
        <p:grpSpPr>
          <a:xfrm>
            <a:off x="5691903" y="4316282"/>
            <a:ext cx="1949630" cy="1473352"/>
            <a:chOff x="6032335" y="4832751"/>
            <a:chExt cx="1949630" cy="1473352"/>
          </a:xfrm>
        </p:grpSpPr>
        <p:sp>
          <p:nvSpPr>
            <p:cNvPr id="26" name="Content Placeholder 2">
              <a:extLst>
                <a:ext uri="{FF2B5EF4-FFF2-40B4-BE49-F238E27FC236}">
                  <a16:creationId xmlns:a16="http://schemas.microsoft.com/office/drawing/2014/main" id="{87BB0A1D-919B-4916-BD0A-C1F884BDC955}"/>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cầm viết</a:t>
              </a:r>
            </a:p>
          </p:txBody>
        </p:sp>
        <p:sp>
          <p:nvSpPr>
            <p:cNvPr id="27" name="Arrow: Down 26">
              <a:extLst>
                <a:ext uri="{FF2B5EF4-FFF2-40B4-BE49-F238E27FC236}">
                  <a16:creationId xmlns:a16="http://schemas.microsoft.com/office/drawing/2014/main" id="{0B194D18-4FBB-4E42-BD9E-EB576A59EC48}"/>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36BD3CF9-5BF8-44A2-BE9A-6C77D8D62523}"/>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23FE7686-B201-4BC2-8917-348ACD644D2C}"/>
              </a:ext>
            </a:extLst>
          </p:cNvPr>
          <p:cNvGrpSpPr/>
          <p:nvPr/>
        </p:nvGrpSpPr>
        <p:grpSpPr>
          <a:xfrm>
            <a:off x="8432883" y="4208910"/>
            <a:ext cx="2614546" cy="1549399"/>
            <a:chOff x="8773315" y="4725379"/>
            <a:chExt cx="2614546" cy="1549399"/>
          </a:xfrm>
        </p:grpSpPr>
        <p:sp>
          <p:nvSpPr>
            <p:cNvPr id="30" name="Content Placeholder 2">
              <a:extLst>
                <a:ext uri="{FF2B5EF4-FFF2-40B4-BE49-F238E27FC236}">
                  <a16:creationId xmlns:a16="http://schemas.microsoft.com/office/drawing/2014/main" id="{418425CE-D5C5-4124-8F62-8F5557B5A360}"/>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1 tay giữ trang vở</a:t>
              </a:r>
            </a:p>
          </p:txBody>
        </p:sp>
        <p:sp>
          <p:nvSpPr>
            <p:cNvPr id="31" name="Arrow: Down 30">
              <a:extLst>
                <a:ext uri="{FF2B5EF4-FFF2-40B4-BE49-F238E27FC236}">
                  <a16:creationId xmlns:a16="http://schemas.microsoft.com/office/drawing/2014/main" id="{722B0166-0B81-4833-B41B-FAFAE9CE3783}"/>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EC15BAC2-12F5-46C1-A71A-20B4EC202F89}"/>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EBEFA12C-A1CA-4A5F-8975-0F93A5E38226}"/>
              </a:ext>
            </a:extLst>
          </p:cNvPr>
          <p:cNvGrpSpPr/>
          <p:nvPr/>
        </p:nvGrpSpPr>
        <p:grpSpPr>
          <a:xfrm>
            <a:off x="7235679" y="1886486"/>
            <a:ext cx="3795451" cy="1466865"/>
            <a:chOff x="7576111" y="2402955"/>
            <a:chExt cx="3795451" cy="1466865"/>
          </a:xfrm>
        </p:grpSpPr>
        <p:sp>
          <p:nvSpPr>
            <p:cNvPr id="34" name="Content Placeholder 2">
              <a:extLst>
                <a:ext uri="{FF2B5EF4-FFF2-40B4-BE49-F238E27FC236}">
                  <a16:creationId xmlns:a16="http://schemas.microsoft.com/office/drawing/2014/main" id="{9DFDFC13-4C86-46E7-805E-6387DD4D985C}"/>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Khoảng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vở</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25 – 30cm</a:t>
              </a:r>
            </a:p>
          </p:txBody>
        </p:sp>
        <p:sp>
          <p:nvSpPr>
            <p:cNvPr id="35" name="Arrow: Down 34">
              <a:extLst>
                <a:ext uri="{FF2B5EF4-FFF2-40B4-BE49-F238E27FC236}">
                  <a16:creationId xmlns:a16="http://schemas.microsoft.com/office/drawing/2014/main" id="{DA74E767-4C2C-487D-84B3-941E93F23F76}"/>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5D232E52-FFFE-43ED-9EB0-50F49B53CB98}"/>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58E21710-2074-41E4-B654-A6E6CA033DA8}"/>
              </a:ext>
            </a:extLst>
          </p:cNvPr>
          <p:cNvSpPr/>
          <p:nvPr/>
        </p:nvSpPr>
        <p:spPr>
          <a:xfrm flipH="1">
            <a:off x="4907136" y="4015299"/>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9DF8CE29-18C3-4A91-A887-59B78947454D}"/>
              </a:ext>
            </a:extLst>
          </p:cNvPr>
          <p:cNvSpPr/>
          <p:nvPr/>
        </p:nvSpPr>
        <p:spPr>
          <a:xfrm flipH="1">
            <a:off x="10397282" y="2397415"/>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83C7ABD5-D54F-4593-940C-D3977EDDC19D}"/>
              </a:ext>
            </a:extLst>
          </p:cNvPr>
          <p:cNvSpPr/>
          <p:nvPr/>
        </p:nvSpPr>
        <p:spPr>
          <a:xfrm flipH="1">
            <a:off x="7335324" y="521035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85417AB3-4DDB-456C-BB0B-D124FA5F7148}"/>
              </a:ext>
            </a:extLst>
          </p:cNvPr>
          <p:cNvSpPr/>
          <p:nvPr/>
        </p:nvSpPr>
        <p:spPr>
          <a:xfrm flipH="1">
            <a:off x="10361618" y="516945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id="{AF11FA1A-6FC4-4C6F-A4B5-C8DE69534CC6}"/>
              </a:ext>
            </a:extLst>
          </p:cNvPr>
          <p:cNvCxnSpPr>
            <a:cxnSpLocks/>
          </p:cNvCxnSpPr>
          <p:nvPr/>
        </p:nvCxnSpPr>
        <p:spPr>
          <a:xfrm flipH="1">
            <a:off x="5237840" y="1221979"/>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48" name="Arrow: Down 47">
            <a:extLst>
              <a:ext uri="{FF2B5EF4-FFF2-40B4-BE49-F238E27FC236}">
                <a16:creationId xmlns:a16="http://schemas.microsoft.com/office/drawing/2014/main" id="{A6EEB5E9-C7F5-49E6-BF15-BF9861D852EE}"/>
              </a:ext>
            </a:extLst>
          </p:cNvPr>
          <p:cNvSpPr/>
          <p:nvPr/>
        </p:nvSpPr>
        <p:spPr>
          <a:xfrm rot="16200000">
            <a:off x="5914800" y="2922040"/>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117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7" grpId="0" animBg="1"/>
      <p:bldP spid="18" grpId="0" animBg="1"/>
      <p:bldP spid="19" grpId="0" animBg="1"/>
      <p:bldP spid="37" grpId="0" animBg="1"/>
      <p:bldP spid="44" grpId="0" animBg="1"/>
      <p:bldP spid="45" grpId="0" animBg="1"/>
      <p:bldP spid="46" grpId="0" animBg="1"/>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988EE57-85F5-4E86-BADA-28121D88BAB9}"/>
              </a:ext>
            </a:extLst>
          </p:cNvPr>
          <p:cNvPicPr>
            <a:picLocks noChangeAspect="1"/>
          </p:cNvPicPr>
          <p:nvPr/>
        </p:nvPicPr>
        <p:blipFill>
          <a:blip r:embed="rId7"/>
          <a:stretch>
            <a:fillRect/>
          </a:stretch>
        </p:blipFill>
        <p:spPr>
          <a:xfrm>
            <a:off x="3917833" y="760285"/>
            <a:ext cx="4940417" cy="1110008"/>
          </a:xfrm>
          <a:prstGeom prst="rect">
            <a:avLst/>
          </a:prstGeom>
        </p:spPr>
      </p:pic>
      <p:grpSp>
        <p:nvGrpSpPr>
          <p:cNvPr id="38" name="Group 37">
            <a:extLst>
              <a:ext uri="{FF2B5EF4-FFF2-40B4-BE49-F238E27FC236}">
                <a16:creationId xmlns:a16="http://schemas.microsoft.com/office/drawing/2014/main" id="{A921450F-913B-4809-A375-8A0DA2CED47F}"/>
              </a:ext>
            </a:extLst>
          </p:cNvPr>
          <p:cNvGrpSpPr/>
          <p:nvPr/>
        </p:nvGrpSpPr>
        <p:grpSpPr>
          <a:xfrm>
            <a:off x="1481055" y="1680481"/>
            <a:ext cx="7184851" cy="1534601"/>
            <a:chOff x="1576923" y="2093033"/>
            <a:chExt cx="7184851" cy="1534601"/>
          </a:xfrm>
        </p:grpSpPr>
        <p:sp>
          <p:nvSpPr>
            <p:cNvPr id="39" name="Rectangle: Rounded Corners 38">
              <a:extLst>
                <a:ext uri="{FF2B5EF4-FFF2-40B4-BE49-F238E27FC236}">
                  <a16:creationId xmlns:a16="http://schemas.microsoft.com/office/drawing/2014/main" id="{94E8FDB5-F642-47A1-8995-A8495B76416D}"/>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ontent Placeholder 2">
              <a:extLst>
                <a:ext uri="{FF2B5EF4-FFF2-40B4-BE49-F238E27FC236}">
                  <a16:creationId xmlns:a16="http://schemas.microsoft.com/office/drawing/2014/main" id="{DBCD31CE-E3D4-4A73-831E-8CAD66F1AED0}"/>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1. </a:t>
              </a: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Sai không quá 5 lỗi</a:t>
              </a:r>
            </a:p>
          </p:txBody>
        </p:sp>
      </p:grpSp>
      <p:grpSp>
        <p:nvGrpSpPr>
          <p:cNvPr id="41" name="Group 40">
            <a:extLst>
              <a:ext uri="{FF2B5EF4-FFF2-40B4-BE49-F238E27FC236}">
                <a16:creationId xmlns:a16="http://schemas.microsoft.com/office/drawing/2014/main" id="{1E3E07F5-5D5C-4AA9-A270-435106F65B97}"/>
              </a:ext>
            </a:extLst>
          </p:cNvPr>
          <p:cNvGrpSpPr/>
          <p:nvPr/>
        </p:nvGrpSpPr>
        <p:grpSpPr>
          <a:xfrm>
            <a:off x="2740521" y="2961053"/>
            <a:ext cx="5451023" cy="1733561"/>
            <a:chOff x="2836389" y="3373605"/>
            <a:chExt cx="5451023" cy="1733561"/>
          </a:xfrm>
        </p:grpSpPr>
        <p:sp>
          <p:nvSpPr>
            <p:cNvPr id="49" name="Rectangle: Rounded Corners 48">
              <a:extLst>
                <a:ext uri="{FF2B5EF4-FFF2-40B4-BE49-F238E27FC236}">
                  <a16:creationId xmlns:a16="http://schemas.microsoft.com/office/drawing/2014/main" id="{B5F6D3A3-C799-47B4-B375-127C18D8E3B2}"/>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Content Placeholder 2">
              <a:extLst>
                <a:ext uri="{FF2B5EF4-FFF2-40B4-BE49-F238E27FC236}">
                  <a16:creationId xmlns:a16="http://schemas.microsoft.com/office/drawing/2014/main" id="{23572C53-881B-4694-ADF7-31F121856404}"/>
                </a:ext>
              </a:extLst>
            </p:cNvPr>
            <p:cNvSpPr txBox="1">
              <a:spLocks/>
            </p:cNvSpPr>
            <p:nvPr/>
          </p:nvSpPr>
          <p:spPr>
            <a:xfrm>
              <a:off x="3170732" y="3527354"/>
              <a:ext cx="4906468"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2.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đẹp</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 name="Group 50">
            <a:extLst>
              <a:ext uri="{FF2B5EF4-FFF2-40B4-BE49-F238E27FC236}">
                <a16:creationId xmlns:a16="http://schemas.microsoft.com/office/drawing/2014/main" id="{88D443EC-B3C3-4736-A63B-59DE15836082}"/>
              </a:ext>
            </a:extLst>
          </p:cNvPr>
          <p:cNvGrpSpPr/>
          <p:nvPr/>
        </p:nvGrpSpPr>
        <p:grpSpPr>
          <a:xfrm>
            <a:off x="4538314" y="4398046"/>
            <a:ext cx="5451023" cy="1667668"/>
            <a:chOff x="4634182" y="4810598"/>
            <a:chExt cx="5451023" cy="1667668"/>
          </a:xfrm>
        </p:grpSpPr>
        <p:sp>
          <p:nvSpPr>
            <p:cNvPr id="52" name="Rectangle: Rounded Corners 51">
              <a:extLst>
                <a:ext uri="{FF2B5EF4-FFF2-40B4-BE49-F238E27FC236}">
                  <a16:creationId xmlns:a16="http://schemas.microsoft.com/office/drawing/2014/main" id="{EB2389B9-5DBF-489A-8299-CAB4E85B4500}"/>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Content Placeholder 2">
              <a:extLst>
                <a:ext uri="{FF2B5EF4-FFF2-40B4-BE49-F238E27FC236}">
                  <a16:creationId xmlns:a16="http://schemas.microsoft.com/office/drawing/2014/main" id="{FA2B55C7-9C2C-46B9-A1DC-EE5CF1DA4029}"/>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3.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thức</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5778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8">
            <a:extLst>
              <a:ext uri="{FF2B5EF4-FFF2-40B4-BE49-F238E27FC236}">
                <a16:creationId xmlns:a16="http://schemas.microsoft.com/office/drawing/2014/main" id="{DFC1D54E-5AFF-4274-B330-B69E18DBF54E}"/>
              </a:ext>
            </a:extLst>
          </p:cNvPr>
          <p:cNvGrpSpPr/>
          <p:nvPr/>
        </p:nvGrpSpPr>
        <p:grpSpPr>
          <a:xfrm>
            <a:off x="772906" y="664400"/>
            <a:ext cx="4096226" cy="1705451"/>
            <a:chOff x="-753" y="0"/>
            <a:chExt cx="7169" cy="3581"/>
          </a:xfrm>
        </p:grpSpPr>
        <p:sp>
          <p:nvSpPr>
            <p:cNvPr id="18" name="圆角矩形 7">
              <a:extLst>
                <a:ext uri="{FF2B5EF4-FFF2-40B4-BE49-F238E27FC236}">
                  <a16:creationId xmlns:a16="http://schemas.microsoft.com/office/drawing/2014/main" id="{206BB600-AE12-41B9-A13C-0BE43894CD47}"/>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9" name="圆角矩形 5">
              <a:extLst>
                <a:ext uri="{FF2B5EF4-FFF2-40B4-BE49-F238E27FC236}">
                  <a16:creationId xmlns:a16="http://schemas.microsoft.com/office/drawing/2014/main" id="{5D9AD9A8-971D-4754-AE75-20B430F1DB95}"/>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2D8B6A7D-F0F6-4E22-A14E-5354A04EE089}"/>
                </a:ext>
              </a:extLst>
            </p:cNvPr>
            <p:cNvPicPr>
              <a:picLocks noChangeAspect="1"/>
            </p:cNvPicPr>
            <p:nvPr>
              <p:custDataLst>
                <p:tags r:id="rId1"/>
              </p:custDataLst>
            </p:nvPr>
          </p:nvPicPr>
          <p:blipFill>
            <a:blip r:embed="rId8" cstate="email"/>
            <a:stretch>
              <a:fillRect/>
            </a:stretch>
          </p:blipFill>
          <p:spPr>
            <a:xfrm rot="840000">
              <a:off x="-753" y="0"/>
              <a:ext cx="3581" cy="3581"/>
            </a:xfrm>
            <a:prstGeom prst="rect">
              <a:avLst/>
            </a:prstGeom>
          </p:spPr>
        </p:pic>
      </p:grpSp>
      <p:grpSp>
        <p:nvGrpSpPr>
          <p:cNvPr id="21" name="组合 15">
            <a:extLst>
              <a:ext uri="{FF2B5EF4-FFF2-40B4-BE49-F238E27FC236}">
                <a16:creationId xmlns:a16="http://schemas.microsoft.com/office/drawing/2014/main" id="{07B14A5E-74F3-4F43-841F-1B241349AAE2}"/>
              </a:ext>
            </a:extLst>
          </p:cNvPr>
          <p:cNvGrpSpPr/>
          <p:nvPr/>
        </p:nvGrpSpPr>
        <p:grpSpPr>
          <a:xfrm>
            <a:off x="3843945" y="2271903"/>
            <a:ext cx="5629275" cy="2710815"/>
            <a:chOff x="1020" y="3088"/>
            <a:chExt cx="11012" cy="5692"/>
          </a:xfrm>
        </p:grpSpPr>
        <p:sp>
          <p:nvSpPr>
            <p:cNvPr id="22" name="云形 14">
              <a:extLst>
                <a:ext uri="{FF2B5EF4-FFF2-40B4-BE49-F238E27FC236}">
                  <a16:creationId xmlns:a16="http://schemas.microsoft.com/office/drawing/2014/main" id="{4B0A7301-DCBA-4751-83E2-3DF67DFD56FD}"/>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23" name="组合 2">
              <a:extLst>
                <a:ext uri="{FF2B5EF4-FFF2-40B4-BE49-F238E27FC236}">
                  <a16:creationId xmlns:a16="http://schemas.microsoft.com/office/drawing/2014/main" id="{3F65B561-719C-4903-98A4-82BA9FF7E7A6}"/>
                </a:ext>
              </a:extLst>
            </p:cNvPr>
            <p:cNvGrpSpPr/>
            <p:nvPr/>
          </p:nvGrpSpPr>
          <p:grpSpPr>
            <a:xfrm>
              <a:off x="1020" y="3108"/>
              <a:ext cx="10812" cy="5432"/>
              <a:chOff x="1020" y="3108"/>
              <a:chExt cx="10812" cy="5432"/>
            </a:xfrm>
          </p:grpSpPr>
          <p:sp>
            <p:nvSpPr>
              <p:cNvPr id="24" name="云形 6">
                <a:extLst>
                  <a:ext uri="{FF2B5EF4-FFF2-40B4-BE49-F238E27FC236}">
                    <a16:creationId xmlns:a16="http://schemas.microsoft.com/office/drawing/2014/main" id="{6EEF9B28-33F0-4865-B5FC-437A89AA4ADD}"/>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25" name="文本框 12">
                <a:extLst>
                  <a:ext uri="{FF2B5EF4-FFF2-40B4-BE49-F238E27FC236}">
                    <a16:creationId xmlns:a16="http://schemas.microsoft.com/office/drawing/2014/main" id="{22A86948-8883-4F3C-A489-199CC0E9F0C2}"/>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26" name="TextBox 25">
            <a:extLst>
              <a:ext uri="{FF2B5EF4-FFF2-40B4-BE49-F238E27FC236}">
                <a16:creationId xmlns:a16="http://schemas.microsoft.com/office/drawing/2014/main" id="{92C3C1FB-A224-418C-8A25-F3E405D1C8BA}"/>
              </a:ext>
            </a:extLst>
          </p:cNvPr>
          <p:cNvSpPr txBox="1"/>
          <p:nvPr/>
        </p:nvSpPr>
        <p:spPr>
          <a:xfrm>
            <a:off x="4515796" y="3203636"/>
            <a:ext cx="4480661" cy="830997"/>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Em</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hãy</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tự</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đánh</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giá</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phần</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viết</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mình</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và</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của</a:t>
            </a:r>
            <a:r>
              <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rPr>
              <a:t> </a:t>
            </a:r>
            <a:r>
              <a:rPr kumimoji="0" lang="en-US" sz="2400" b="1" i="0" u="none" strike="noStrike" kern="1200" cap="none" spc="0" normalizeH="0" baseline="0" noProof="0" dirty="0" err="1">
                <a:ln>
                  <a:noFill/>
                </a:ln>
                <a:solidFill>
                  <a:srgbClr val="0070C0"/>
                </a:solidFill>
                <a:effectLst/>
                <a:uLnTx/>
                <a:uFillTx/>
                <a:latin typeface="Arial" pitchFamily="34" charset="0"/>
                <a:ea typeface="微软雅黑"/>
                <a:cs typeface="Arial" pitchFamily="34" charset="0"/>
              </a:rPr>
              <a:t>bạn</a:t>
            </a:r>
            <a:endParaRPr kumimoji="0" lang="en-US" sz="2400" b="1" i="0" u="none" strike="noStrike" kern="1200" cap="none" spc="0" normalizeH="0" baseline="0" noProof="0" dirty="0">
              <a:ln>
                <a:noFill/>
              </a:ln>
              <a:solidFill>
                <a:srgbClr val="0070C0"/>
              </a:solidFill>
              <a:effectLst/>
              <a:uLnTx/>
              <a:uFillTx/>
              <a:latin typeface="Arial" pitchFamily="34" charset="0"/>
              <a:ea typeface="微软雅黑"/>
              <a:cs typeface="Arial" pitchFamily="34" charset="0"/>
            </a:endParaRPr>
          </a:p>
        </p:txBody>
      </p:sp>
    </p:spTree>
    <p:extLst>
      <p:ext uri="{BB962C8B-B14F-4D97-AF65-F5344CB8AC3E}">
        <p14:creationId xmlns:p14="http://schemas.microsoft.com/office/powerpoint/2010/main" val="3251225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27" name="圆角矩形 3">
            <a:extLst>
              <a:ext uri="{FF2B5EF4-FFF2-40B4-BE49-F238E27FC236}">
                <a16:creationId xmlns:a16="http://schemas.microsoft.com/office/drawing/2014/main" id="{4617725B-C38A-4691-B625-72C013AF7F0C}"/>
              </a:ext>
            </a:extLst>
          </p:cNvPr>
          <p:cNvSpPr/>
          <p:nvPr/>
        </p:nvSpPr>
        <p:spPr>
          <a:xfrm>
            <a:off x="2113514" y="1078570"/>
            <a:ext cx="8499158" cy="4572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8" name="组合 8">
            <a:extLst>
              <a:ext uri="{FF2B5EF4-FFF2-40B4-BE49-F238E27FC236}">
                <a16:creationId xmlns:a16="http://schemas.microsoft.com/office/drawing/2014/main" id="{B3D28943-44CF-42A9-86A6-68974091A06B}"/>
              </a:ext>
            </a:extLst>
          </p:cNvPr>
          <p:cNvGrpSpPr/>
          <p:nvPr/>
        </p:nvGrpSpPr>
        <p:grpSpPr>
          <a:xfrm>
            <a:off x="1409615" y="724717"/>
            <a:ext cx="4096226" cy="1705451"/>
            <a:chOff x="-753" y="0"/>
            <a:chExt cx="7169" cy="3581"/>
          </a:xfrm>
        </p:grpSpPr>
        <p:sp>
          <p:nvSpPr>
            <p:cNvPr id="29" name="圆角矩形 7">
              <a:extLst>
                <a:ext uri="{FF2B5EF4-FFF2-40B4-BE49-F238E27FC236}">
                  <a16:creationId xmlns:a16="http://schemas.microsoft.com/office/drawing/2014/main" id="{3D3172A6-91A7-4391-9AB2-2344EC49292E}"/>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0" name="圆角矩形 5">
              <a:extLst>
                <a:ext uri="{FF2B5EF4-FFF2-40B4-BE49-F238E27FC236}">
                  <a16:creationId xmlns:a16="http://schemas.microsoft.com/office/drawing/2014/main" id="{8425A647-66A6-401E-92E9-0BCF8B00309B}"/>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字魂189号-星岩乐黑体" panose="00000500000000000000" charset="-122"/>
                  <a:ea typeface="字魂189号-星岩乐黑体" panose="00000500000000000000" charset="-122"/>
                  <a:cs typeface="Open Sans Light" pitchFamily="34"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endParaRPr>
            </a:p>
          </p:txBody>
        </p:sp>
        <p:pic>
          <p:nvPicPr>
            <p:cNvPr id="31" name="图片 25" descr="卡通人物&#10;&#10;中度可信度描述已自动生成">
              <a:extLst>
                <a:ext uri="{FF2B5EF4-FFF2-40B4-BE49-F238E27FC236}">
                  <a16:creationId xmlns:a16="http://schemas.microsoft.com/office/drawing/2014/main" id="{59418777-3272-482B-9F8A-11CC76C65A56}"/>
                </a:ext>
              </a:extLst>
            </p:cNvPr>
            <p:cNvPicPr>
              <a:picLocks noChangeAspect="1"/>
            </p:cNvPicPr>
            <p:nvPr>
              <p:custDataLst>
                <p:tags r:id="rId1"/>
              </p:custDataLst>
            </p:nvPr>
          </p:nvPicPr>
          <p:blipFill>
            <a:blip r:embed="rId6" cstate="email"/>
            <a:stretch>
              <a:fillRect/>
            </a:stretch>
          </p:blipFill>
          <p:spPr>
            <a:xfrm rot="840000">
              <a:off x="-753" y="0"/>
              <a:ext cx="3581" cy="3581"/>
            </a:xfrm>
            <a:prstGeom prst="rect">
              <a:avLst/>
            </a:prstGeom>
          </p:spPr>
        </p:pic>
      </p:grpSp>
      <p:grpSp>
        <p:nvGrpSpPr>
          <p:cNvPr id="32" name="组合 15">
            <a:extLst>
              <a:ext uri="{FF2B5EF4-FFF2-40B4-BE49-F238E27FC236}">
                <a16:creationId xmlns:a16="http://schemas.microsoft.com/office/drawing/2014/main" id="{30236412-DD2B-4063-B1FC-FDF701960C50}"/>
              </a:ext>
            </a:extLst>
          </p:cNvPr>
          <p:cNvGrpSpPr/>
          <p:nvPr/>
        </p:nvGrpSpPr>
        <p:grpSpPr>
          <a:xfrm>
            <a:off x="2276868" y="2263482"/>
            <a:ext cx="5629275" cy="2710815"/>
            <a:chOff x="1020" y="3088"/>
            <a:chExt cx="11012" cy="5692"/>
          </a:xfrm>
        </p:grpSpPr>
        <p:sp>
          <p:nvSpPr>
            <p:cNvPr id="33" name="云形 14">
              <a:extLst>
                <a:ext uri="{FF2B5EF4-FFF2-40B4-BE49-F238E27FC236}">
                  <a16:creationId xmlns:a16="http://schemas.microsoft.com/office/drawing/2014/main" id="{67D3155A-7FFD-4438-8ED1-6C5985FD0FCC}"/>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34" name="组合 2">
              <a:extLst>
                <a:ext uri="{FF2B5EF4-FFF2-40B4-BE49-F238E27FC236}">
                  <a16:creationId xmlns:a16="http://schemas.microsoft.com/office/drawing/2014/main" id="{7DC96B48-B3B6-458F-92A5-AC323B7F9EAA}"/>
                </a:ext>
              </a:extLst>
            </p:cNvPr>
            <p:cNvGrpSpPr/>
            <p:nvPr/>
          </p:nvGrpSpPr>
          <p:grpSpPr>
            <a:xfrm>
              <a:off x="1020" y="3108"/>
              <a:ext cx="10812" cy="5432"/>
              <a:chOff x="1020" y="3108"/>
              <a:chExt cx="10812" cy="5432"/>
            </a:xfrm>
          </p:grpSpPr>
          <p:sp>
            <p:nvSpPr>
              <p:cNvPr id="35" name="云形 6">
                <a:extLst>
                  <a:ext uri="{FF2B5EF4-FFF2-40B4-BE49-F238E27FC236}">
                    <a16:creationId xmlns:a16="http://schemas.microsoft.com/office/drawing/2014/main" id="{78FE43F6-E486-489C-B1D3-A55479C6FF76}"/>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36" name="文本框 12">
                <a:extLst>
                  <a:ext uri="{FF2B5EF4-FFF2-40B4-BE49-F238E27FC236}">
                    <a16:creationId xmlns:a16="http://schemas.microsoft.com/office/drawing/2014/main" id="{D3004585-C94C-47CF-BD24-FD61E6E9639D}"/>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37" name="TextBox 36">
            <a:extLst>
              <a:ext uri="{FF2B5EF4-FFF2-40B4-BE49-F238E27FC236}">
                <a16:creationId xmlns:a16="http://schemas.microsoft.com/office/drawing/2014/main" id="{54283BEB-9B0F-4811-8E4F-37F481B14AA8}"/>
              </a:ext>
            </a:extLst>
          </p:cNvPr>
          <p:cNvSpPr txBox="1"/>
          <p:nvPr/>
        </p:nvSpPr>
        <p:spPr>
          <a:xfrm>
            <a:off x="2632752" y="3104621"/>
            <a:ext cx="4480661" cy="830997"/>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itchFamily="34" charset="0"/>
                <a:ea typeface="微软雅黑"/>
                <a:cs typeface="Arial" pitchFamily="34" charset="0"/>
              </a:rPr>
              <a:t>Giáo viên nhận xét, đánh giá bài viết </a:t>
            </a:r>
          </a:p>
        </p:txBody>
      </p:sp>
      <p:pic>
        <p:nvPicPr>
          <p:cNvPr id="38" name="Picture 2">
            <a:extLst>
              <a:ext uri="{FF2B5EF4-FFF2-40B4-BE49-F238E27FC236}">
                <a16:creationId xmlns:a16="http://schemas.microsoft.com/office/drawing/2014/main" id="{E5C248BA-8C1C-4F84-92F7-2B7022BD9BB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67" b="92444" l="9778" r="89778">
                        <a14:foregroundMark x1="50667" y1="33778" x2="50667" y2="33778"/>
                        <a14:foregroundMark x1="50667" y1="33333" x2="50667" y2="33333"/>
                        <a14:foregroundMark x1="37333" y1="34222" x2="37333" y2="34222"/>
                        <a14:foregroundMark x1="38667" y1="36000" x2="38667" y2="36000"/>
                        <a14:foregroundMark x1="36444" y1="36000" x2="36444" y2="36000"/>
                      </a14:backgroundRemoval>
                    </a14:imgEffect>
                  </a14:imgLayer>
                </a14:imgProps>
              </a:ext>
              <a:ext uri="{28A0092B-C50C-407E-A947-70E740481C1C}">
                <a14:useLocalDpi xmlns:a14="http://schemas.microsoft.com/office/drawing/2010/main" val="0"/>
              </a:ext>
            </a:extLst>
          </a:blip>
          <a:srcRect/>
          <a:stretch>
            <a:fillRect/>
          </a:stretch>
        </p:blipFill>
        <p:spPr bwMode="auto">
          <a:xfrm>
            <a:off x="7906143" y="3292864"/>
            <a:ext cx="3245489" cy="310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630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5"/>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51" name="圆角矩形 5">
            <a:extLst>
              <a:ext uri="{FF2B5EF4-FFF2-40B4-BE49-F238E27FC236}">
                <a16:creationId xmlns:a16="http://schemas.microsoft.com/office/drawing/2014/main" id="{1BD37D84-2AB0-4542-B0D3-0DD0EF8A2CBE}"/>
              </a:ext>
            </a:extLst>
          </p:cNvPr>
          <p:cNvSpPr/>
          <p:nvPr/>
        </p:nvSpPr>
        <p:spPr>
          <a:xfrm>
            <a:off x="1441652" y="369571"/>
            <a:ext cx="10264573" cy="769620"/>
          </a:xfrm>
          <a:prstGeom prst="roundRect">
            <a:avLst>
              <a:gd name="adj" fmla="val 50000"/>
            </a:avLst>
          </a:prstGeom>
          <a:solidFill>
            <a:schemeClr val="accent6">
              <a:lumMod val="20000"/>
              <a:lumOff val="80000"/>
            </a:schemeClr>
          </a:solid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lvl="0" algn="ctr" defTabSz="914332">
              <a:defRPr/>
            </a:pPr>
            <a:r>
              <a:rPr lang="en-US" altLang="zh-CN" sz="3600" b="1" spc="-300" dirty="0">
                <a:solidFill>
                  <a:srgbClr val="FF0000"/>
                </a:solidFill>
                <a:ea typeface="字魂189号-星岩乐黑体" panose="00000500000000000000" charset="-122"/>
                <a:cs typeface="Arial" pitchFamily="34" charset="0"/>
                <a:sym typeface="+mn-lt"/>
              </a:rPr>
              <a:t>2. </a:t>
            </a:r>
            <a:r>
              <a:rPr lang="en-US" altLang="zh-CN" sz="3600" b="1" spc="-300" dirty="0" err="1">
                <a:solidFill>
                  <a:srgbClr val="FF0000"/>
                </a:solidFill>
                <a:ea typeface="字魂189号-星岩乐黑体" panose="00000500000000000000" charset="-122"/>
                <a:cs typeface="Arial" pitchFamily="34" charset="0"/>
                <a:sym typeface="+mn-lt"/>
              </a:rPr>
              <a:t>Tìm</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tên</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riêng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viết</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đúng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và</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sửa</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lại</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những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tên</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riêng</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viết</a:t>
            </a:r>
            <a:r>
              <a:rPr lang="en-US" altLang="zh-CN" sz="3600" b="1" spc="-300" dirty="0">
                <a:solidFill>
                  <a:srgbClr val="FF0000"/>
                </a:solidFill>
                <a:ea typeface="字魂189号-星岩乐黑体" panose="00000500000000000000" charset="-122"/>
                <a:cs typeface="Arial" pitchFamily="34" charset="0"/>
                <a:sym typeface="+mn-lt"/>
              </a:rPr>
              <a:t> </a:t>
            </a:r>
            <a:r>
              <a:rPr lang="en-US" altLang="zh-CN" sz="3600" b="1" spc="-300" dirty="0" err="1">
                <a:solidFill>
                  <a:srgbClr val="FF0000"/>
                </a:solidFill>
                <a:ea typeface="字魂189号-星岩乐黑体" panose="00000500000000000000" charset="-122"/>
                <a:cs typeface="Arial" pitchFamily="34" charset="0"/>
                <a:sym typeface="+mn-lt"/>
              </a:rPr>
              <a:t>sai</a:t>
            </a:r>
            <a:r>
              <a:rPr lang="en-US" altLang="zh-CN" sz="3600" b="1" spc="-300" dirty="0">
                <a:solidFill>
                  <a:srgbClr val="FF0000"/>
                </a:solidFill>
                <a:ea typeface="字魂189号-星岩乐黑体" panose="00000500000000000000" charset="-122"/>
                <a:cs typeface="Arial" pitchFamily="34" charset="0"/>
                <a:sym typeface="+mn-lt"/>
              </a:rPr>
              <a:t> </a:t>
            </a:r>
            <a:endParaRPr kumimoji="0" lang="zh-CN" altLang="en-US" sz="3600" b="1" i="0" u="none" strike="noStrike" kern="1200" cap="none" spc="-300" normalizeH="0" baseline="0" noProof="0" dirty="0">
              <a:ln>
                <a:noFill/>
              </a:ln>
              <a:solidFill>
                <a:srgbClr val="FF0000"/>
              </a:solidFill>
              <a:effectLst/>
              <a:uLnTx/>
              <a:uFillTx/>
              <a:ea typeface="字魂189号-星岩乐黑体" panose="00000500000000000000" charset="-122"/>
              <a:cs typeface="Arial" pitchFamily="34" charset="0"/>
              <a:sym typeface="+mn-lt"/>
            </a:endParaRPr>
          </a:p>
        </p:txBody>
      </p:sp>
      <p:pic>
        <p:nvPicPr>
          <p:cNvPr id="52" name="图片 25" descr="卡通人物&#10;&#10;中度可信度描述已自动生成">
            <a:extLst>
              <a:ext uri="{FF2B5EF4-FFF2-40B4-BE49-F238E27FC236}">
                <a16:creationId xmlns:a16="http://schemas.microsoft.com/office/drawing/2014/main" id="{D6BCE53D-D38C-4734-A2D0-FC0702E8C15B}"/>
              </a:ext>
            </a:extLst>
          </p:cNvPr>
          <p:cNvPicPr>
            <a:picLocks noChangeAspect="1"/>
          </p:cNvPicPr>
          <p:nvPr>
            <p:custDataLst>
              <p:tags r:id="rId1"/>
            </p:custDataLst>
          </p:nvPr>
        </p:nvPicPr>
        <p:blipFill>
          <a:blip r:embed="rId7" cstate="email"/>
          <a:stretch>
            <a:fillRect/>
          </a:stretch>
        </p:blipFill>
        <p:spPr>
          <a:xfrm rot="840000">
            <a:off x="-155070" y="-178432"/>
            <a:ext cx="2212876" cy="2273935"/>
          </a:xfrm>
          <a:prstGeom prst="rect">
            <a:avLst/>
          </a:prstGeom>
        </p:spPr>
      </p:pic>
      <p:pic>
        <p:nvPicPr>
          <p:cNvPr id="3" name="Picture 2">
            <a:extLst>
              <a:ext uri="{FF2B5EF4-FFF2-40B4-BE49-F238E27FC236}">
                <a16:creationId xmlns:a16="http://schemas.microsoft.com/office/drawing/2014/main" id="{27B6D8E1-F0CA-FD8E-9707-FAA3C7B7EDE0}"/>
              </a:ext>
            </a:extLst>
          </p:cNvPr>
          <p:cNvPicPr>
            <a:picLocks noChangeAspect="1"/>
          </p:cNvPicPr>
          <p:nvPr/>
        </p:nvPicPr>
        <p:blipFill>
          <a:blip r:embed="rId8"/>
          <a:stretch>
            <a:fillRect/>
          </a:stretch>
        </p:blipFill>
        <p:spPr>
          <a:xfrm>
            <a:off x="1100137" y="1971675"/>
            <a:ext cx="10543117" cy="1943100"/>
          </a:xfrm>
          <a:prstGeom prst="rect">
            <a:avLst/>
          </a:prstGeom>
        </p:spPr>
      </p:pic>
      <p:grpSp>
        <p:nvGrpSpPr>
          <p:cNvPr id="6" name="Group 5">
            <a:extLst>
              <a:ext uri="{FF2B5EF4-FFF2-40B4-BE49-F238E27FC236}">
                <a16:creationId xmlns:a16="http://schemas.microsoft.com/office/drawing/2014/main" id="{61B4E05F-7CA4-F8A8-BFA8-C9CB259C6C48}"/>
              </a:ext>
            </a:extLst>
          </p:cNvPr>
          <p:cNvGrpSpPr/>
          <p:nvPr/>
        </p:nvGrpSpPr>
        <p:grpSpPr>
          <a:xfrm>
            <a:off x="8953500" y="3586118"/>
            <a:ext cx="2425005" cy="2421130"/>
            <a:chOff x="8953500" y="3586118"/>
            <a:chExt cx="2425005" cy="2421130"/>
          </a:xfrm>
        </p:grpSpPr>
        <p:pic>
          <p:nvPicPr>
            <p:cNvPr id="4" name="Picture 3">
              <a:extLst>
                <a:ext uri="{FF2B5EF4-FFF2-40B4-BE49-F238E27FC236}">
                  <a16:creationId xmlns:a16="http://schemas.microsoft.com/office/drawing/2014/main" id="{2A7DE92C-C21F-352D-F466-96C05B6F7F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53500" y="3586118"/>
              <a:ext cx="2425005" cy="2421130"/>
            </a:xfrm>
            <a:prstGeom prst="rect">
              <a:avLst/>
            </a:prstGeom>
          </p:spPr>
        </p:pic>
        <p:sp>
          <p:nvSpPr>
            <p:cNvPr id="5" name="TextBox 4">
              <a:extLst>
                <a:ext uri="{FF2B5EF4-FFF2-40B4-BE49-F238E27FC236}">
                  <a16:creationId xmlns:a16="http://schemas.microsoft.com/office/drawing/2014/main" id="{6A968CD4-1BE5-311F-C0C1-A50AE46B70C7}"/>
                </a:ext>
              </a:extLst>
            </p:cNvPr>
            <p:cNvSpPr txBox="1"/>
            <p:nvPr/>
          </p:nvSpPr>
          <p:spPr>
            <a:xfrm>
              <a:off x="9563100" y="4029075"/>
              <a:ext cx="1400175" cy="369332"/>
            </a:xfrm>
            <a:prstGeom prst="rect">
              <a:avLst/>
            </a:prstGeom>
            <a:noFill/>
          </p:spPr>
          <p:txBody>
            <a:bodyPr wrap="square" rtlCol="0">
              <a:spAutoFit/>
            </a:bodyPr>
            <a:lstStyle/>
            <a:p>
              <a:r>
                <a:rPr lang="en-US" dirty="0" err="1"/>
                <a:t>Nhóm</a:t>
              </a:r>
              <a:r>
                <a:rPr lang="en-US" dirty="0"/>
                <a:t>     </a:t>
              </a:r>
              <a:r>
                <a:rPr lang="en-US" dirty="0" err="1"/>
                <a:t>đôi</a:t>
              </a:r>
              <a:endParaRPr lang="en-US" dirty="0"/>
            </a:p>
          </p:txBody>
        </p:sp>
      </p:grpSp>
      <p:pic>
        <p:nvPicPr>
          <p:cNvPr id="10" name="Picture 9" descr="A picture containing text, sign&#10;&#10;Description automatically generated">
            <a:extLst>
              <a:ext uri="{FF2B5EF4-FFF2-40B4-BE49-F238E27FC236}">
                <a16:creationId xmlns:a16="http://schemas.microsoft.com/office/drawing/2014/main" id="{06C6CCD5-531D-0E14-6FC6-1F93E52BBF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85875" y="2435049"/>
            <a:ext cx="489586" cy="498652"/>
          </a:xfrm>
          <a:prstGeom prst="rect">
            <a:avLst/>
          </a:prstGeom>
        </p:spPr>
      </p:pic>
      <p:sp>
        <p:nvSpPr>
          <p:cNvPr id="11" name="Rectangle: Rounded Corners 10">
            <a:extLst>
              <a:ext uri="{FF2B5EF4-FFF2-40B4-BE49-F238E27FC236}">
                <a16:creationId xmlns:a16="http://schemas.microsoft.com/office/drawing/2014/main" id="{4DA6CDBF-BB35-656A-DFFF-9D7D96FD6BDF}"/>
              </a:ext>
            </a:extLst>
          </p:cNvPr>
          <p:cNvSpPr/>
          <p:nvPr/>
        </p:nvSpPr>
        <p:spPr>
          <a:xfrm>
            <a:off x="1266826" y="2943224"/>
            <a:ext cx="552450"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Hà</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descr="A picture containing text, sign&#10;&#10;Description automatically generated">
            <a:extLst>
              <a:ext uri="{FF2B5EF4-FFF2-40B4-BE49-F238E27FC236}">
                <a16:creationId xmlns:a16="http://schemas.microsoft.com/office/drawing/2014/main" id="{6E5D01C2-2F1F-9500-958F-04130D804E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72150" y="2396949"/>
            <a:ext cx="489586" cy="498652"/>
          </a:xfrm>
          <a:prstGeom prst="rect">
            <a:avLst/>
          </a:prstGeom>
        </p:spPr>
      </p:pic>
      <p:sp>
        <p:nvSpPr>
          <p:cNvPr id="14" name="Rectangle: Rounded Corners 13">
            <a:extLst>
              <a:ext uri="{FF2B5EF4-FFF2-40B4-BE49-F238E27FC236}">
                <a16:creationId xmlns:a16="http://schemas.microsoft.com/office/drawing/2014/main" id="{C7D6774E-5913-DE3C-B615-4A95862D93A5}"/>
              </a:ext>
            </a:extLst>
          </p:cNvPr>
          <p:cNvSpPr/>
          <p:nvPr/>
        </p:nvSpPr>
        <p:spPr>
          <a:xfrm>
            <a:off x="5543551" y="2924174"/>
            <a:ext cx="714374"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Hóa</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descr="A picture containing text, sign&#10;&#10;Description automatically generated">
            <a:extLst>
              <a:ext uri="{FF2B5EF4-FFF2-40B4-BE49-F238E27FC236}">
                <a16:creationId xmlns:a16="http://schemas.microsoft.com/office/drawing/2014/main" id="{D162A20B-3F03-1AEC-EA3C-25477D5C622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34475" y="2539824"/>
            <a:ext cx="489586" cy="498652"/>
          </a:xfrm>
          <a:prstGeom prst="rect">
            <a:avLst/>
          </a:prstGeom>
        </p:spPr>
      </p:pic>
      <p:sp>
        <p:nvSpPr>
          <p:cNvPr id="16" name="Rectangle: Rounded Corners 15">
            <a:extLst>
              <a:ext uri="{FF2B5EF4-FFF2-40B4-BE49-F238E27FC236}">
                <a16:creationId xmlns:a16="http://schemas.microsoft.com/office/drawing/2014/main" id="{ED6AFDB4-333E-094D-6EB6-EDE8B2605307}"/>
              </a:ext>
            </a:extLst>
          </p:cNvPr>
          <p:cNvSpPr/>
          <p:nvPr/>
        </p:nvSpPr>
        <p:spPr>
          <a:xfrm>
            <a:off x="8829675" y="2971799"/>
            <a:ext cx="895349"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Giang</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4498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bomb.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subTnLst>
                                    <p:audio>
                                      <p:cMediaNode>
                                        <p:cTn display="0" masterRel="sameClick">
                                          <p:stCondLst>
                                            <p:cond evt="begin" delay="0">
                                              <p:tn val="35"/>
                                            </p:cond>
                                          </p:stCondLst>
                                          <p:endCondLst>
                                            <p:cond evt="onStopAudio" delay="0">
                                              <p:tgtEl>
                                                <p:sldTgt/>
                                              </p:tgtEl>
                                            </p:cond>
                                          </p:endCondLst>
                                        </p:cTn>
                                        <p:tgtEl>
                                          <p:sndTgt r:embed="rId4" name="bomb.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342900"/>
            <a:ext cx="11820525" cy="61626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圆角矩形 5">
            <a:extLst>
              <a:ext uri="{FF2B5EF4-FFF2-40B4-BE49-F238E27FC236}">
                <a16:creationId xmlns:a16="http://schemas.microsoft.com/office/drawing/2014/main" id="{9C66E01C-93A4-41EC-A325-EE0BD768A21C}"/>
              </a:ext>
            </a:extLst>
          </p:cNvPr>
          <p:cNvSpPr/>
          <p:nvPr/>
        </p:nvSpPr>
        <p:spPr>
          <a:xfrm>
            <a:off x="1204730" y="293371"/>
            <a:ext cx="7386819" cy="769620"/>
          </a:xfrm>
          <a:prstGeom prst="roundRect">
            <a:avLst>
              <a:gd name="adj" fmla="val 50000"/>
            </a:avLst>
          </a:prstGeom>
          <a:solidFill>
            <a:schemeClr val="accent6">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lvl="0" algn="ctr" defTabSz="914332">
              <a:defRPr/>
            </a:pP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3.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Giải</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câu</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đố</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và</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viết</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lời</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giải</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vào</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 </a:t>
            </a:r>
            <a:r>
              <a:rPr lang="en-US" altLang="zh-CN" sz="3200" b="1" spc="-300" dirty="0" err="1">
                <a:solidFill>
                  <a:srgbClr val="FF0000"/>
                </a:solidFill>
                <a:latin typeface="Arial" pitchFamily="34" charset="0"/>
                <a:ea typeface="字魂189号-星岩乐黑体" panose="00000500000000000000" charset="-122"/>
                <a:cs typeface="Arial" pitchFamily="34" charset="0"/>
                <a:sym typeface="+mn-lt"/>
              </a:rPr>
              <a:t>vở</a:t>
            </a:r>
            <a:r>
              <a:rPr lang="en-US" altLang="zh-CN" sz="3200" b="1" spc="-300" dirty="0">
                <a:solidFill>
                  <a:srgbClr val="FF0000"/>
                </a:solidFill>
                <a:latin typeface="Arial" pitchFamily="34" charset="0"/>
                <a:ea typeface="字魂189号-星岩乐黑体" panose="00000500000000000000" charset="-122"/>
                <a:cs typeface="Arial" pitchFamily="34" charset="0"/>
                <a:sym typeface="+mn-lt"/>
              </a:rPr>
              <a:t>.</a:t>
            </a:r>
            <a:endParaRPr kumimoji="0" lang="zh-CN" altLang="en-US" sz="3200" b="1" i="0" u="none" strike="noStrike" kern="1200" cap="none" spc="-300" normalizeH="0" baseline="0" noProof="0" dirty="0">
              <a:ln>
                <a:noFill/>
              </a:ln>
              <a:solidFill>
                <a:srgbClr val="FF0000"/>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5" descr="卡通人物&#10;&#10;中度可信度描述已自动生成">
            <a:extLst>
              <a:ext uri="{FF2B5EF4-FFF2-40B4-BE49-F238E27FC236}">
                <a16:creationId xmlns:a16="http://schemas.microsoft.com/office/drawing/2014/main" id="{EC7901BA-C007-469D-B8F0-E9DC692B69C3}"/>
              </a:ext>
            </a:extLst>
          </p:cNvPr>
          <p:cNvPicPr>
            <a:picLocks noChangeAspect="1"/>
          </p:cNvPicPr>
          <p:nvPr>
            <p:custDataLst>
              <p:tags r:id="rId1"/>
            </p:custDataLst>
          </p:nvPr>
        </p:nvPicPr>
        <p:blipFill>
          <a:blip r:embed="rId5" cstate="email"/>
          <a:stretch>
            <a:fillRect/>
          </a:stretch>
        </p:blipFill>
        <p:spPr>
          <a:xfrm rot="840000">
            <a:off x="705573" y="-72757"/>
            <a:ext cx="1437136" cy="1476788"/>
          </a:xfrm>
          <a:prstGeom prst="rect">
            <a:avLst/>
          </a:prstGeom>
        </p:spPr>
      </p:pic>
      <p:sp>
        <p:nvSpPr>
          <p:cNvPr id="2" name="TextBox 1">
            <a:extLst>
              <a:ext uri="{FF2B5EF4-FFF2-40B4-BE49-F238E27FC236}">
                <a16:creationId xmlns:a16="http://schemas.microsoft.com/office/drawing/2014/main" id="{DBB741F5-F576-9DD9-07F5-73E3401FAB5A}"/>
              </a:ext>
            </a:extLst>
          </p:cNvPr>
          <p:cNvSpPr txBox="1"/>
          <p:nvPr/>
        </p:nvSpPr>
        <p:spPr>
          <a:xfrm>
            <a:off x="2047875" y="1247775"/>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Tỉnh nào đất tổ Hùng Vương</a:t>
            </a:r>
          </a:p>
          <a:p>
            <a:pPr algn="ctr"/>
            <a:r>
              <a:rPr lang="vi-VN" sz="3200" b="0" i="0" dirty="0">
                <a:solidFill>
                  <a:srgbClr val="000000"/>
                </a:solidFill>
                <a:effectLst/>
                <a:latin typeface="Calibri" panose="020F0502020204030204" pitchFamily="34" charset="0"/>
                <a:cs typeface="Calibri" panose="020F0502020204030204" pitchFamily="34" charset="0"/>
              </a:rPr>
              <a:t>Bốn mùa bóng cọ rợp đường tuổi thơ?</a:t>
            </a:r>
          </a:p>
          <a:p>
            <a:pPr algn="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tỉnh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3E0A7693-FA65-1E6D-18BB-76A1A7289A35}"/>
              </a:ext>
            </a:extLst>
          </p:cNvPr>
          <p:cNvSpPr txBox="1"/>
          <p:nvPr/>
        </p:nvSpPr>
        <p:spPr>
          <a:xfrm>
            <a:off x="2105025" y="2886075"/>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Tỉnh nào non nước quanh quanh</a:t>
            </a:r>
          </a:p>
          <a:p>
            <a:pPr algn="ctr"/>
            <a:r>
              <a:rPr lang="vi-VN" sz="3200" b="0" i="0" dirty="0">
                <a:solidFill>
                  <a:srgbClr val="000000"/>
                </a:solidFill>
                <a:effectLst/>
                <a:latin typeface="Calibri" panose="020F0502020204030204" pitchFamily="34" charset="0"/>
                <a:cs typeface="Calibri" panose="020F0502020204030204" pitchFamily="34" charset="0"/>
              </a:rPr>
              <a:t>Tự hào Bác đã sinh thành từ đây?</a:t>
            </a:r>
            <a:endParaRPr lang="en-US" sz="3200" b="0" i="0" dirty="0">
              <a:solidFill>
                <a:srgbClr val="000000"/>
              </a:solidFill>
              <a:effectLst/>
              <a:latin typeface="Calibri" panose="020F0502020204030204" pitchFamily="34" charset="0"/>
              <a:cs typeface="Calibri" panose="020F0502020204030204" pitchFamily="34" charset="0"/>
            </a:endParaRPr>
          </a:p>
          <a:p>
            <a:pPr algn="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tỉnh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85C473C7-4C56-7987-5521-1B8DB823CBDD}"/>
              </a:ext>
            </a:extLst>
          </p:cNvPr>
          <p:cNvSpPr txBox="1"/>
          <p:nvPr/>
        </p:nvSpPr>
        <p:spPr>
          <a:xfrm>
            <a:off x="2143125" y="4438650"/>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Tỉnh nào có vịnh Cam Ranh</a:t>
            </a:r>
          </a:p>
          <a:p>
            <a:pPr algn="ctr"/>
            <a:r>
              <a:rPr lang="vi-VN" sz="3200" b="0" i="0" dirty="0">
                <a:solidFill>
                  <a:srgbClr val="000000"/>
                </a:solidFill>
                <a:effectLst/>
                <a:latin typeface="Calibri" panose="020F0502020204030204" pitchFamily="34" charset="0"/>
                <a:cs typeface="Calibri" panose="020F0502020204030204" pitchFamily="34" charset="0"/>
              </a:rPr>
              <a:t>Nha Trang biển đẹp nổi danh xa gần?</a:t>
            </a:r>
            <a:endParaRPr lang="en-US" sz="3200" b="0" i="0" dirty="0">
              <a:solidFill>
                <a:srgbClr val="000000"/>
              </a:solidFill>
              <a:effectLst/>
              <a:latin typeface="Calibri" panose="020F0502020204030204" pitchFamily="34" charset="0"/>
              <a:cs typeface="Calibri" panose="020F0502020204030204" pitchFamily="34" charset="0"/>
            </a:endParaRPr>
          </a:p>
          <a:p>
            <a:pPr algn="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tỉnh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0AF7B012-2114-4E36-D610-FBD5865E0A1A}"/>
              </a:ext>
            </a:extLst>
          </p:cNvPr>
          <p:cNvPicPr>
            <a:picLocks noChangeAspect="1"/>
          </p:cNvPicPr>
          <p:nvPr/>
        </p:nvPicPr>
        <p:blipFill>
          <a:blip r:embed="rId6"/>
          <a:stretch>
            <a:fillRect/>
          </a:stretch>
        </p:blipFill>
        <p:spPr>
          <a:xfrm>
            <a:off x="381000" y="1285875"/>
            <a:ext cx="2419350" cy="1619250"/>
          </a:xfrm>
          <a:prstGeom prst="rect">
            <a:avLst/>
          </a:prstGeom>
        </p:spPr>
      </p:pic>
      <p:pic>
        <p:nvPicPr>
          <p:cNvPr id="10" name="Picture 9">
            <a:extLst>
              <a:ext uri="{FF2B5EF4-FFF2-40B4-BE49-F238E27FC236}">
                <a16:creationId xmlns:a16="http://schemas.microsoft.com/office/drawing/2014/main" id="{24890778-12F5-69FE-6F22-AC1A0FD21D6E}"/>
              </a:ext>
            </a:extLst>
          </p:cNvPr>
          <p:cNvPicPr>
            <a:picLocks noChangeAspect="1"/>
          </p:cNvPicPr>
          <p:nvPr/>
        </p:nvPicPr>
        <p:blipFill>
          <a:blip r:embed="rId7"/>
          <a:stretch>
            <a:fillRect/>
          </a:stretch>
        </p:blipFill>
        <p:spPr>
          <a:xfrm>
            <a:off x="619125" y="3290887"/>
            <a:ext cx="2419350" cy="1666875"/>
          </a:xfrm>
          <a:prstGeom prst="rect">
            <a:avLst/>
          </a:prstGeom>
        </p:spPr>
      </p:pic>
      <p:pic>
        <p:nvPicPr>
          <p:cNvPr id="12" name="Picture 11">
            <a:extLst>
              <a:ext uri="{FF2B5EF4-FFF2-40B4-BE49-F238E27FC236}">
                <a16:creationId xmlns:a16="http://schemas.microsoft.com/office/drawing/2014/main" id="{A75D4840-2557-534B-67E0-D8B41A520E49}"/>
              </a:ext>
            </a:extLst>
          </p:cNvPr>
          <p:cNvPicPr>
            <a:picLocks noChangeAspect="1"/>
          </p:cNvPicPr>
          <p:nvPr/>
        </p:nvPicPr>
        <p:blipFill>
          <a:blip r:embed="rId8"/>
          <a:stretch>
            <a:fillRect/>
          </a:stretch>
        </p:blipFill>
        <p:spPr>
          <a:xfrm>
            <a:off x="9963149" y="2428874"/>
            <a:ext cx="1990725" cy="1675527"/>
          </a:xfrm>
          <a:prstGeom prst="rect">
            <a:avLst/>
          </a:prstGeom>
        </p:spPr>
      </p:pic>
      <p:sp>
        <p:nvSpPr>
          <p:cNvPr id="13" name="Rectangle: Rounded Corners 12">
            <a:extLst>
              <a:ext uri="{FF2B5EF4-FFF2-40B4-BE49-F238E27FC236}">
                <a16:creationId xmlns:a16="http://schemas.microsoft.com/office/drawing/2014/main" id="{002E030C-50AC-A56A-FE27-723D2448B374}"/>
              </a:ext>
            </a:extLst>
          </p:cNvPr>
          <p:cNvSpPr/>
          <p:nvPr/>
        </p:nvSpPr>
        <p:spPr>
          <a:xfrm>
            <a:off x="4486275" y="2276475"/>
            <a:ext cx="2486025"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rPr>
              <a:t>Tỉnh</a:t>
            </a:r>
            <a:r>
              <a:rPr lang="en-US" sz="3200" b="1" dirty="0">
                <a:solidFill>
                  <a:srgbClr val="FF0000"/>
                </a:solidFill>
              </a:rPr>
              <a:t> </a:t>
            </a:r>
            <a:r>
              <a:rPr lang="en-US" sz="3200" b="1" dirty="0" err="1">
                <a:solidFill>
                  <a:srgbClr val="FF0000"/>
                </a:solidFill>
              </a:rPr>
              <a:t>Phú</a:t>
            </a:r>
            <a:r>
              <a:rPr lang="en-US" sz="3200" b="1" dirty="0">
                <a:solidFill>
                  <a:srgbClr val="FF0000"/>
                </a:solidFill>
              </a:rPr>
              <a:t> </a:t>
            </a:r>
            <a:r>
              <a:rPr lang="en-US" sz="3200" b="1" dirty="0" err="1">
                <a:solidFill>
                  <a:srgbClr val="FF0000"/>
                </a:solidFill>
              </a:rPr>
              <a:t>Thọ</a:t>
            </a:r>
            <a:endParaRPr lang="en-US" sz="3200" b="1" dirty="0">
              <a:solidFill>
                <a:srgbClr val="FF0000"/>
              </a:solidFill>
            </a:endParaRPr>
          </a:p>
        </p:txBody>
      </p:sp>
      <p:sp>
        <p:nvSpPr>
          <p:cNvPr id="14" name="Rectangle: Rounded Corners 13">
            <a:extLst>
              <a:ext uri="{FF2B5EF4-FFF2-40B4-BE49-F238E27FC236}">
                <a16:creationId xmlns:a16="http://schemas.microsoft.com/office/drawing/2014/main" id="{C04768B9-399A-69FF-6381-0DACE6220E56}"/>
              </a:ext>
            </a:extLst>
          </p:cNvPr>
          <p:cNvSpPr/>
          <p:nvPr/>
        </p:nvSpPr>
        <p:spPr>
          <a:xfrm>
            <a:off x="4686300" y="3914775"/>
            <a:ext cx="2800350"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rPr>
              <a:t>Tỉnh</a:t>
            </a:r>
            <a:r>
              <a:rPr lang="en-US" sz="3200" b="1" dirty="0">
                <a:solidFill>
                  <a:srgbClr val="FF0000"/>
                </a:solidFill>
              </a:rPr>
              <a:t> </a:t>
            </a:r>
            <a:r>
              <a:rPr lang="en-US" sz="3200" b="1" dirty="0" err="1">
                <a:solidFill>
                  <a:srgbClr val="FF0000"/>
                </a:solidFill>
              </a:rPr>
              <a:t>Nghệ</a:t>
            </a:r>
            <a:r>
              <a:rPr lang="en-US" sz="3200" b="1" dirty="0">
                <a:solidFill>
                  <a:srgbClr val="FF0000"/>
                </a:solidFill>
              </a:rPr>
              <a:t> An</a:t>
            </a:r>
          </a:p>
        </p:txBody>
      </p:sp>
      <p:sp>
        <p:nvSpPr>
          <p:cNvPr id="15" name="Rectangle: Rounded Corners 14">
            <a:extLst>
              <a:ext uri="{FF2B5EF4-FFF2-40B4-BE49-F238E27FC236}">
                <a16:creationId xmlns:a16="http://schemas.microsoft.com/office/drawing/2014/main" id="{B55F1A21-3114-0BF1-22FB-6048C77C17B2}"/>
              </a:ext>
            </a:extLst>
          </p:cNvPr>
          <p:cNvSpPr/>
          <p:nvPr/>
        </p:nvSpPr>
        <p:spPr>
          <a:xfrm>
            <a:off x="4572000" y="5514975"/>
            <a:ext cx="3048000"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rPr>
              <a:t>Tỉnh</a:t>
            </a:r>
            <a:r>
              <a:rPr lang="en-US" sz="3200" b="1" dirty="0">
                <a:solidFill>
                  <a:srgbClr val="FF0000"/>
                </a:solidFill>
              </a:rPr>
              <a:t> </a:t>
            </a:r>
            <a:r>
              <a:rPr lang="en-US" sz="3200" b="1" dirty="0" err="1">
                <a:solidFill>
                  <a:srgbClr val="FF0000"/>
                </a:solidFill>
              </a:rPr>
              <a:t>Khánh</a:t>
            </a:r>
            <a:r>
              <a:rPr lang="en-US" sz="3200" b="1" dirty="0">
                <a:solidFill>
                  <a:srgbClr val="FF0000"/>
                </a:solidFill>
              </a:rPr>
              <a:t> </a:t>
            </a:r>
            <a:r>
              <a:rPr lang="en-US" sz="3200" b="1" dirty="0" err="1">
                <a:solidFill>
                  <a:srgbClr val="FF0000"/>
                </a:solidFill>
              </a:rPr>
              <a:t>Hòa</a:t>
            </a:r>
            <a:endParaRPr lang="en-US" sz="3200" b="1" dirty="0">
              <a:solidFill>
                <a:srgbClr val="FF0000"/>
              </a:solidFill>
            </a:endParaRPr>
          </a:p>
        </p:txBody>
      </p:sp>
    </p:spTree>
    <p:extLst>
      <p:ext uri="{BB962C8B-B14F-4D97-AF65-F5344CB8AC3E}">
        <p14:creationId xmlns:p14="http://schemas.microsoft.com/office/powerpoint/2010/main" val="874257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3" grpId="0"/>
      <p:bldP spid="4" grpId="0"/>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0761BD8-0BCF-9E42-E7A5-DEE74FD3AF8A}"/>
              </a:ext>
            </a:extLst>
          </p:cNvPr>
          <p:cNvPicPr>
            <a:picLocks noChangeAspect="1"/>
          </p:cNvPicPr>
          <p:nvPr/>
        </p:nvPicPr>
        <p:blipFill>
          <a:blip r:embed="rId6"/>
          <a:stretch>
            <a:fillRect/>
          </a:stretch>
        </p:blipFill>
        <p:spPr>
          <a:xfrm>
            <a:off x="3777011" y="482634"/>
            <a:ext cx="5133277" cy="2139881"/>
          </a:xfrm>
          <a:prstGeom prst="rect">
            <a:avLst/>
          </a:prstGeom>
        </p:spPr>
      </p:pic>
    </p:spTree>
    <p:extLst>
      <p:ext uri="{BB962C8B-B14F-4D97-AF65-F5344CB8AC3E}">
        <p14:creationId xmlns:p14="http://schemas.microsoft.com/office/powerpoint/2010/main" val="3242116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571446-37E3-4709-A548-D6D86A4CC833}"/>
              </a:ext>
            </a:extLst>
          </p:cNvPr>
          <p:cNvSpPr txBox="1"/>
          <p:nvPr/>
        </p:nvSpPr>
        <p:spPr>
          <a:xfrm>
            <a:off x="5038725" y="609600"/>
            <a:ext cx="2438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5" name="Picture 4">
            <a:extLst>
              <a:ext uri="{FF2B5EF4-FFF2-40B4-BE49-F238E27FC236}">
                <a16:creationId xmlns:a16="http://schemas.microsoft.com/office/drawing/2014/main" id="{D7302D07-DB71-2D35-B329-82AA73F34F0A}"/>
              </a:ext>
            </a:extLst>
          </p:cNvPr>
          <p:cNvPicPr>
            <a:picLocks noChangeAspect="1"/>
          </p:cNvPicPr>
          <p:nvPr/>
        </p:nvPicPr>
        <p:blipFill>
          <a:blip r:embed="rId2"/>
          <a:stretch>
            <a:fillRect/>
          </a:stretch>
        </p:blipFill>
        <p:spPr>
          <a:xfrm>
            <a:off x="819149" y="2157412"/>
            <a:ext cx="10579227" cy="1309688"/>
          </a:xfrm>
          <a:prstGeom prst="rect">
            <a:avLst/>
          </a:prstGeom>
        </p:spPr>
      </p:pic>
    </p:spTree>
    <p:extLst>
      <p:ext uri="{BB962C8B-B14F-4D97-AF65-F5344CB8AC3E}">
        <p14:creationId xmlns:p14="http://schemas.microsoft.com/office/powerpoint/2010/main" val="25559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a:extLst>
              <a:ext uri="{FF2B5EF4-FFF2-40B4-BE49-F238E27FC236}">
                <a16:creationId xmlns:a16="http://schemas.microsoft.com/office/drawing/2014/main" id="{767C5BDB-5C26-4781-8A3F-AE91C374638E}"/>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8F15748-984D-426A-B30E-D50933FEA3E7}"/>
              </a:ext>
            </a:extLst>
          </p:cNvPr>
          <p:cNvPicPr>
            <a:picLocks noChangeAspect="1"/>
          </p:cNvPicPr>
          <p:nvPr/>
        </p:nvPicPr>
        <p:blipFill>
          <a:blip r:embed="rId6"/>
          <a:stretch>
            <a:fillRect/>
          </a:stretch>
        </p:blipFill>
        <p:spPr>
          <a:xfrm>
            <a:off x="6096000" y="119082"/>
            <a:ext cx="4505334" cy="1938696"/>
          </a:xfrm>
          <a:prstGeom prst="rect">
            <a:avLst/>
          </a:prstGeom>
        </p:spPr>
      </p:pic>
    </p:spTree>
    <p:extLst>
      <p:ext uri="{BB962C8B-B14F-4D97-AF65-F5344CB8AC3E}">
        <p14:creationId xmlns:p14="http://schemas.microsoft.com/office/powerpoint/2010/main" val="4174785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C19231-518E-414E-BD9F-948E79D7CAFD}"/>
              </a:ext>
            </a:extLst>
          </p:cNvPr>
          <p:cNvPicPr>
            <a:picLocks noChangeAspect="1"/>
          </p:cNvPicPr>
          <p:nvPr/>
        </p:nvPicPr>
        <p:blipFill rotWithShape="1">
          <a:blip r:embed="rId2">
            <a:extLst>
              <a:ext uri="{28A0092B-C50C-407E-A947-70E740481C1C}">
                <a14:useLocalDpi xmlns:a14="http://schemas.microsoft.com/office/drawing/2010/main" val="0"/>
              </a:ext>
            </a:extLst>
          </a:blip>
          <a:srcRect b="10615"/>
          <a:stretch/>
        </p:blipFill>
        <p:spPr>
          <a:xfrm>
            <a:off x="-12692" y="-26642"/>
            <a:ext cx="12204692" cy="6884642"/>
          </a:xfrm>
          <a:prstGeom prst="rect">
            <a:avLst/>
          </a:prstGeom>
        </p:spPr>
      </p:pic>
      <p:sp>
        <p:nvSpPr>
          <p:cNvPr id="11" name="Lưu đồ: Điểm Kết Thúc 15">
            <a:extLst>
              <a:ext uri="{FF2B5EF4-FFF2-40B4-BE49-F238E27FC236}">
                <a16:creationId xmlns:a16="http://schemas.microsoft.com/office/drawing/2014/main" id="{FD55AC45-7237-4E7D-99BC-E51E0473655B}"/>
              </a:ext>
            </a:extLst>
          </p:cNvPr>
          <p:cNvSpPr/>
          <p:nvPr/>
        </p:nvSpPr>
        <p:spPr>
          <a:xfrm>
            <a:off x="1920883" y="423303"/>
            <a:ext cx="8537615" cy="3005697"/>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a16="http://schemas.microsoft.com/office/drawing/2014/main" id="{DE696EAA-2978-9964-FD9C-065D75BE8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2677" y="914547"/>
            <a:ext cx="2572989" cy="1005124"/>
          </a:xfrm>
          <a:prstGeom prst="rect">
            <a:avLst/>
          </a:prstGeom>
        </p:spPr>
      </p:pic>
      <p:pic>
        <p:nvPicPr>
          <p:cNvPr id="5" name="Picture 4">
            <a:extLst>
              <a:ext uri="{FF2B5EF4-FFF2-40B4-BE49-F238E27FC236}">
                <a16:creationId xmlns:a16="http://schemas.microsoft.com/office/drawing/2014/main" id="{52AA46A2-2B40-2E04-B768-8354359BC1E8}"/>
              </a:ext>
            </a:extLst>
          </p:cNvPr>
          <p:cNvPicPr>
            <a:picLocks noChangeAspect="1"/>
          </p:cNvPicPr>
          <p:nvPr/>
        </p:nvPicPr>
        <p:blipFill>
          <a:blip r:embed="rId4"/>
          <a:stretch>
            <a:fillRect/>
          </a:stretch>
        </p:blipFill>
        <p:spPr>
          <a:xfrm>
            <a:off x="2532946" y="1831035"/>
            <a:ext cx="7449958" cy="1176630"/>
          </a:xfrm>
          <a:prstGeom prst="rect">
            <a:avLst/>
          </a:prstGeom>
        </p:spPr>
      </p:pic>
    </p:spTree>
    <p:extLst>
      <p:ext uri="{BB962C8B-B14F-4D97-AF65-F5344CB8AC3E}">
        <p14:creationId xmlns:p14="http://schemas.microsoft.com/office/powerpoint/2010/main" val="3010906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1BA78"/>
        </a:solidFill>
        <a:effectLst/>
      </p:bgPr>
    </p:bg>
    <p:spTree>
      <p:nvGrpSpPr>
        <p:cNvPr id="1" name=""/>
        <p:cNvGrpSpPr/>
        <p:nvPr/>
      </p:nvGrpSpPr>
      <p:grpSpPr>
        <a:xfrm>
          <a:off x="0" y="0"/>
          <a:ext cx="0" cy="0"/>
          <a:chOff x="0" y="0"/>
          <a:chExt cx="0" cy="0"/>
        </a:xfrm>
      </p:grpSpPr>
      <p:grpSp>
        <p:nvGrpSpPr>
          <p:cNvPr id="2" name="组合 1"/>
          <p:cNvGrpSpPr/>
          <p:nvPr/>
        </p:nvGrpSpPr>
        <p:grpSpPr>
          <a:xfrm>
            <a:off x="-13970" y="-24765"/>
            <a:ext cx="12205970" cy="6898640"/>
            <a:chOff x="-22" y="-39"/>
            <a:chExt cx="19222" cy="10864"/>
          </a:xfrm>
        </p:grpSpPr>
        <p:sp>
          <p:nvSpPr>
            <p:cNvPr id="149" name="矩形 148"/>
            <p:cNvSpPr/>
            <p:nvPr/>
          </p:nvSpPr>
          <p:spPr>
            <a:xfrm>
              <a:off x="-22" y="4631"/>
              <a:ext cx="19217" cy="6194"/>
            </a:xfrm>
            <a:prstGeom prst="rect">
              <a:avLst/>
            </a:prstGeom>
            <a:solidFill>
              <a:srgbClr val="55B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45" name="组合 144"/>
            <p:cNvGrpSpPr/>
            <p:nvPr/>
          </p:nvGrpSpPr>
          <p:grpSpPr>
            <a:xfrm>
              <a:off x="1" y="-39"/>
              <a:ext cx="19199" cy="3584"/>
              <a:chOff x="1" y="0"/>
              <a:chExt cx="19199" cy="3584"/>
            </a:xfrm>
            <a:effectLst>
              <a:outerShdw blurRad="50800" dist="38100" dir="5400000" algn="t" rotWithShape="0">
                <a:prstClr val="black">
                  <a:alpha val="40000"/>
                </a:prstClr>
              </a:outerShdw>
            </a:effectLst>
          </p:grpSpPr>
          <p:pic>
            <p:nvPicPr>
              <p:cNvPr id="146" name="图片 145" descr="组 11"/>
              <p:cNvPicPr>
                <a:picLocks noChangeAspect="1"/>
              </p:cNvPicPr>
              <p:nvPr/>
            </p:nvPicPr>
            <p:blipFill>
              <a:blip r:embed="rId3"/>
              <a:stretch>
                <a:fillRect/>
              </a:stretch>
            </p:blipFill>
            <p:spPr>
              <a:xfrm>
                <a:off x="1" y="0"/>
                <a:ext cx="9192" cy="3585"/>
              </a:xfrm>
              <a:prstGeom prst="rect">
                <a:avLst/>
              </a:prstGeom>
            </p:spPr>
          </p:pic>
          <p:pic>
            <p:nvPicPr>
              <p:cNvPr id="147" name="图片 146" descr="组 11"/>
              <p:cNvPicPr>
                <a:picLocks noChangeAspect="1"/>
              </p:cNvPicPr>
              <p:nvPr/>
            </p:nvPicPr>
            <p:blipFill>
              <a:blip r:embed="rId3"/>
              <a:stretch>
                <a:fillRect/>
              </a:stretch>
            </p:blipFill>
            <p:spPr>
              <a:xfrm>
                <a:off x="10008" y="0"/>
                <a:ext cx="9192" cy="3585"/>
              </a:xfrm>
              <a:prstGeom prst="rect">
                <a:avLst/>
              </a:prstGeom>
            </p:spPr>
          </p:pic>
        </p:grpSp>
        <p:sp>
          <p:nvSpPr>
            <p:cNvPr id="6" name="圆角矩形 5"/>
            <p:cNvSpPr/>
            <p:nvPr/>
          </p:nvSpPr>
          <p:spPr>
            <a:xfrm>
              <a:off x="1135" y="1355"/>
              <a:ext cx="16931" cy="8891"/>
            </a:xfrm>
            <a:prstGeom prst="round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圆角矩形 4"/>
            <p:cNvSpPr/>
            <p:nvPr/>
          </p:nvSpPr>
          <p:spPr>
            <a:xfrm>
              <a:off x="1135" y="1155"/>
              <a:ext cx="16931" cy="8891"/>
            </a:xfrm>
            <a:prstGeom prst="round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圆角矩形 3"/>
            <p:cNvSpPr/>
            <p:nvPr/>
          </p:nvSpPr>
          <p:spPr>
            <a:xfrm>
              <a:off x="1135" y="955"/>
              <a:ext cx="16931" cy="88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2" name="组合 151"/>
            <p:cNvGrpSpPr/>
            <p:nvPr/>
          </p:nvGrpSpPr>
          <p:grpSpPr>
            <a:xfrm>
              <a:off x="-5" y="0"/>
              <a:ext cx="19200" cy="10221"/>
              <a:chOff x="-5" y="0"/>
              <a:chExt cx="19200" cy="10221"/>
            </a:xfrm>
          </p:grpSpPr>
          <p:pic>
            <p:nvPicPr>
              <p:cNvPr id="150" name="图片 149" descr="矢量智能对象"/>
              <p:cNvPicPr>
                <a:picLocks noChangeAspect="1"/>
              </p:cNvPicPr>
              <p:nvPr/>
            </p:nvPicPr>
            <p:blipFill>
              <a:blip r:embed="rId4"/>
              <a:srcRect l="1252" r="50009" b="52806"/>
              <a:stretch>
                <a:fillRect/>
              </a:stretch>
            </p:blipFill>
            <p:spPr>
              <a:xfrm flipH="1">
                <a:off x="15015" y="0"/>
                <a:ext cx="4180" cy="7604"/>
              </a:xfrm>
              <a:prstGeom prst="rect">
                <a:avLst/>
              </a:prstGeom>
            </p:spPr>
          </p:pic>
          <p:pic>
            <p:nvPicPr>
              <p:cNvPr id="151" name="图片 150" descr="矢量智能对象"/>
              <p:cNvPicPr>
                <a:picLocks noChangeAspect="1"/>
              </p:cNvPicPr>
              <p:nvPr/>
            </p:nvPicPr>
            <p:blipFill>
              <a:blip r:embed="rId4"/>
              <a:srcRect l="1252" t="4482" r="50009" b="52806"/>
              <a:stretch>
                <a:fillRect/>
              </a:stretch>
            </p:blipFill>
            <p:spPr>
              <a:xfrm>
                <a:off x="-5" y="5"/>
                <a:ext cx="6206" cy="10217"/>
              </a:xfrm>
              <a:prstGeom prst="rect">
                <a:avLst/>
              </a:prstGeom>
            </p:spPr>
          </p:pic>
        </p:grpSp>
      </p:grpSp>
      <p:sp>
        <p:nvSpPr>
          <p:cNvPr id="73" name="Title 1">
            <a:extLst>
              <a:ext uri="{FF2B5EF4-FFF2-40B4-BE49-F238E27FC236}">
                <a16:creationId xmlns:a16="http://schemas.microsoft.com/office/drawing/2014/main" id="{938BFFE2-A27E-4FFE-8AB3-C28C492A0591}"/>
              </a:ext>
            </a:extLst>
          </p:cNvPr>
          <p:cNvSpPr txBox="1">
            <a:spLocks/>
          </p:cNvSpPr>
          <p:nvPr/>
        </p:nvSpPr>
        <p:spPr>
          <a:xfrm>
            <a:off x="1380148" y="1085311"/>
            <a:ext cx="10129025" cy="1200329"/>
          </a:xfrm>
          <a:prstGeom prst="rect">
            <a:avLst/>
          </a:prstGeom>
        </p:spPr>
        <p:txBody>
          <a:bodyPr vert="horz" lIns="91440" tIns="45720" rIns="91440" bIns="4572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Chính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chủ</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soạn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Hương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Thảo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ZALO: 0972.115.126</a:t>
            </a: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Link Facebook: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hlinkClick r:id="rId5"/>
              </a:rPr>
              <a:t>https://www.facebook.com/huongthaoGADT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35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Thầy</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cô</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copy link FB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vào</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trình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duyệt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sẽ</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nick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ạ,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hoặc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gõ</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kiếm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trên</a:t>
            </a: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ea typeface="微软雅黑"/>
                <a:cs typeface="Times New Roman" panose="02020603050405020304" pitchFamily="18" charset="0"/>
              </a:rPr>
              <a:t> Facebook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với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tên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huongthaogadt</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sp>
        <p:nvSpPr>
          <p:cNvPr id="74" name="TextBox 73">
            <a:extLst>
              <a:ext uri="{FF2B5EF4-FFF2-40B4-BE49-F238E27FC236}">
                <a16:creationId xmlns:a16="http://schemas.microsoft.com/office/drawing/2014/main" id="{ACE3F410-1EB5-4D7C-ABC7-E5101F9BCEE4}"/>
              </a:ext>
            </a:extLst>
          </p:cNvPr>
          <p:cNvSpPr txBox="1"/>
          <p:nvPr/>
        </p:nvSpPr>
        <p:spPr>
          <a:xfrm>
            <a:off x="885825" y="2533869"/>
            <a:ext cx="10515599"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EM SOẠN GIÁO ÁN PPT 1 MÌNH</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KHÔNG</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CÓ</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LÀM CHUNG VỚI NGƯỜI NÀO CẢ</a:t>
            </a:r>
            <a:r>
              <a:rPr kumimoji="0" 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CÁC NHÓM GỬI BÀI QUA ZALO ĐỀU LÀ GIẢ MẠO.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STK giao dịch duy nhất của em: Techcombank</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19030197359010 - </a:t>
            </a:r>
            <a:r>
              <a:rPr kumimoji="0" lang="en-US"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C</a:t>
            </a: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hủ tài khoản: Trần Thu Thảo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Các tài khoản các đều là giả mạo, trục lợi</a:t>
            </a:r>
            <a:r>
              <a:rPr kumimoji="0" lang="en-US"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a:t>
            </a:r>
            <a:endParaRPr kumimoji="0" lang="vi-VN" sz="2400" b="1" i="1"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Nick Hương Thảo giả mạo lập thì nhiều chứ số điện thoại Zalo và STK ngân hàng thì có 1 thôi ạ. Mong thầy cô sáng suốt</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khi</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lựa</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chọn</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địa</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chỉ</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soạn</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chính</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 </a:t>
            </a:r>
            <a:r>
              <a:rPr kumimoji="0" lang="en-US" sz="2400" b="1" i="1" u="none" strike="noStrike" kern="1200" cap="none" spc="0" normalizeH="0" baseline="0" noProof="0" dirty="0" err="1">
                <a:ln>
                  <a:noFill/>
                </a:ln>
                <a:solidFill>
                  <a:srgbClr val="002060"/>
                </a:solidFill>
                <a:effectLst/>
                <a:uLnTx/>
                <a:uFillTx/>
                <a:latin typeface="Times New Roman" panose="02020603050405020304" pitchFamily="18" charset="0"/>
                <a:ea typeface="微软雅黑"/>
                <a:cs typeface="Times New Roman" panose="02020603050405020304" pitchFamily="18" charset="0"/>
              </a:rPr>
              <a:t>chủ</a:t>
            </a:r>
            <a:r>
              <a:rPr kumimoji="0" lang="en-US"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rPr>
              <a:t>.</a:t>
            </a:r>
            <a:endParaRPr kumimoji="0" lang="vi-VN" sz="2400" b="1" i="1" u="none" strike="noStrike" kern="1200" cap="none" spc="0" normalizeH="0" baseline="0" noProof="0" dirty="0">
              <a:ln>
                <a:noFill/>
              </a:ln>
              <a:solidFill>
                <a:srgbClr val="002060"/>
              </a:solidFill>
              <a:effectLst/>
              <a:uLnTx/>
              <a:uFillTx/>
              <a:latin typeface="Times New Roman" panose="02020603050405020304" pitchFamily="18" charset="0"/>
              <a:ea typeface="微软雅黑"/>
              <a:cs typeface="Times New Roman" panose="02020603050405020304" pitchFamily="18" charset="0"/>
            </a:endParaRPr>
          </a:p>
        </p:txBody>
      </p:sp>
    </p:spTree>
    <p:custDataLst>
      <p:tags r:id="rId1"/>
    </p:custDataLst>
    <p:extLst>
      <p:ext uri="{BB962C8B-B14F-4D97-AF65-F5344CB8AC3E}">
        <p14:creationId xmlns:p14="http://schemas.microsoft.com/office/powerpoint/2010/main" val="133556975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7A1FECA-51EF-EBAC-3A47-428354966012}"/>
              </a:ext>
            </a:extLst>
          </p:cNvPr>
          <p:cNvPicPr>
            <a:picLocks noChangeAspect="1"/>
          </p:cNvPicPr>
          <p:nvPr/>
        </p:nvPicPr>
        <p:blipFill>
          <a:blip r:embed="rId6"/>
          <a:stretch>
            <a:fillRect/>
          </a:stretch>
        </p:blipFill>
        <p:spPr>
          <a:xfrm>
            <a:off x="5774134" y="1659499"/>
            <a:ext cx="6968332" cy="315800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1219E50A-13EC-4805-A1BD-5D08FAC2F1FD}"/>
              </a:ext>
            </a:extLst>
          </p:cNvPr>
          <p:cNvGrpSpPr/>
          <p:nvPr/>
        </p:nvGrpSpPr>
        <p:grpSpPr>
          <a:xfrm>
            <a:off x="438150" y="600075"/>
            <a:ext cx="11153775" cy="5599843"/>
            <a:chOff x="1796059" y="4931211"/>
            <a:chExt cx="5261611" cy="154386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949889" y="5116800"/>
              <a:ext cx="5107781" cy="161220"/>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07D058E9-E8EE-CE53-917E-E08B7E34443C}"/>
              </a:ext>
            </a:extLst>
          </p:cNvPr>
          <p:cNvGrpSpPr/>
          <p:nvPr/>
        </p:nvGrpSpPr>
        <p:grpSpPr>
          <a:xfrm>
            <a:off x="1159098" y="1060333"/>
            <a:ext cx="9732402" cy="783365"/>
            <a:chOff x="718343" y="288470"/>
            <a:chExt cx="9735405" cy="783607"/>
          </a:xfrm>
        </p:grpSpPr>
        <p:sp>
          <p:nvSpPr>
            <p:cNvPr id="8" name="îṥḷíďê">
              <a:extLst>
                <a:ext uri="{FF2B5EF4-FFF2-40B4-BE49-F238E27FC236}">
                  <a16:creationId xmlns:a16="http://schemas.microsoft.com/office/drawing/2014/main" id="{E6BE1819-B57F-2072-7CBF-7EF912189910}"/>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11" name="Google Shape;5317;p41">
              <a:extLst>
                <a:ext uri="{FF2B5EF4-FFF2-40B4-BE49-F238E27FC236}">
                  <a16:creationId xmlns:a16="http://schemas.microsoft.com/office/drawing/2014/main" id="{65737717-9065-B1A3-8879-5BE7F73F3E29}"/>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Yêu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cầu</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cần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đạt</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
        <p:nvSpPr>
          <p:cNvPr id="12" name="TextBox 11">
            <a:extLst>
              <a:ext uri="{FF2B5EF4-FFF2-40B4-BE49-F238E27FC236}">
                <a16:creationId xmlns:a16="http://schemas.microsoft.com/office/drawing/2014/main" id="{71102A1F-007C-6111-E98A-A82E204F8DF1}"/>
              </a:ext>
            </a:extLst>
          </p:cNvPr>
          <p:cNvSpPr txBox="1"/>
          <p:nvPr/>
        </p:nvSpPr>
        <p:spPr>
          <a:xfrm>
            <a:off x="666750" y="2257425"/>
            <a:ext cx="9867900" cy="2745752"/>
          </a:xfrm>
          <a:prstGeom prst="rect">
            <a:avLst/>
          </a:prstGeom>
          <a:noFill/>
        </p:spPr>
        <p:txBody>
          <a:bodyPr wrap="square" rtlCol="0">
            <a:spAutoFit/>
          </a:bodyPr>
          <a:lstStyle/>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ea typeface="Calibri" panose="020F0502020204030204" pitchFamily="34" charset="0"/>
                <a:cs typeface="Times New Roman" panose="02020603050405020304" pitchFamily="18" charset="0"/>
              </a:rPr>
              <a:t>Viết đúng chính tả bài Chợ Hòn Gai theo hình thức nghe – viết; biết cách trình bày đoạn văn, biết viết hoa chữ cái đầu tên bài học và đầu các câu văn. </a:t>
            </a:r>
          </a:p>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ea typeface="Calibri" panose="020F0502020204030204" pitchFamily="34" charset="0"/>
                <a:cs typeface="Times New Roman" panose="02020603050405020304" pitchFamily="18" charset="0"/>
              </a:rPr>
              <a:t>Làm đúng các bài tập chính tả viết hoa tên riêng địa lí Việt Nam.</a:t>
            </a:r>
          </a:p>
        </p:txBody>
      </p:sp>
    </p:spTree>
    <p:extLst>
      <p:ext uri="{BB962C8B-B14F-4D97-AF65-F5344CB8AC3E}">
        <p14:creationId xmlns:p14="http://schemas.microsoft.com/office/powerpoint/2010/main" val="2820809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8631D78-905A-40AC-9CE4-CCD655C646DB}"/>
              </a:ext>
            </a:extLst>
          </p:cNvPr>
          <p:cNvPicPr>
            <a:picLocks noChangeAspect="1"/>
          </p:cNvPicPr>
          <p:nvPr/>
        </p:nvPicPr>
        <p:blipFill>
          <a:blip r:embed="rId2"/>
          <a:stretch>
            <a:fillRect/>
          </a:stretch>
        </p:blipFill>
        <p:spPr>
          <a:xfrm>
            <a:off x="0" y="0"/>
            <a:ext cx="12192000" cy="6858000"/>
          </a:xfrm>
          <a:prstGeom prst="rect">
            <a:avLst/>
          </a:prstGeom>
        </p:spPr>
      </p:pic>
      <p:sp>
        <p:nvSpPr>
          <p:cNvPr id="16" name="Rectangle: Rounded Corners 15">
            <a:extLst>
              <a:ext uri="{FF2B5EF4-FFF2-40B4-BE49-F238E27FC236}">
                <a16:creationId xmlns:a16="http://schemas.microsoft.com/office/drawing/2014/main" id="{2ECFB99C-7CE4-4AF4-B37C-9493AE82DE3D}"/>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F675E3ED-5DB8-4940-B36E-5EBC044F8DA8}"/>
              </a:ext>
            </a:extLst>
          </p:cNvPr>
          <p:cNvSpPr txBox="1">
            <a:spLocks/>
          </p:cNvSpPr>
          <p:nvPr/>
        </p:nvSpPr>
        <p:spPr>
          <a:xfrm>
            <a:off x="851734" y="1729996"/>
            <a:ext cx="10507582"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vi-VN" sz="3600" dirty="0">
                <a:solidFill>
                  <a:srgbClr val="002060"/>
                </a:solidFill>
                <a:latin typeface="Calibri" panose="020F0502020204030204" pitchFamily="34" charset="0"/>
                <a:cs typeface="Calibri" panose="020F0502020204030204" pitchFamily="34" charset="0"/>
              </a:rPr>
              <a:t>Chợ Hòn Gai buổi sáng la liệt tôm cá... Những con cá chim mình dẹt như hình con chim lúc sải cánh bay, thịt ngon vào loại nhất nhì. Những con cá nhụ béo núc, trắng lốp, bóng mượt như được quét một lớp mỡ ngoài vảy. Những con tôm he tròn, thịt căng lên tùng ngấn như cổ tay của trẻ lên ba, da xanh </a:t>
            </a:r>
            <a:r>
              <a:rPr lang="en-US" sz="3600" dirty="0">
                <a:solidFill>
                  <a:srgbClr val="002060"/>
                </a:solidFill>
                <a:latin typeface="Calibri" panose="020F0502020204030204" pitchFamily="34" charset="0"/>
                <a:cs typeface="Calibri" panose="020F0502020204030204" pitchFamily="34" charset="0"/>
              </a:rPr>
              <a:t>á</a:t>
            </a:r>
            <a:r>
              <a:rPr lang="vi-VN" sz="3600" dirty="0">
                <a:solidFill>
                  <a:srgbClr val="002060"/>
                </a:solidFill>
                <a:latin typeface="Calibri" panose="020F0502020204030204" pitchFamily="34" charset="0"/>
                <a:cs typeface="Calibri" panose="020F0502020204030204" pitchFamily="34" charset="0"/>
              </a:rPr>
              <a:t>nh, hàng chân choi choi như muốn bơi.</a:t>
            </a:r>
          </a:p>
          <a:p>
            <a:pPr marL="0" lvl="0" indent="0" algn="r">
              <a:buNone/>
            </a:pPr>
            <a:r>
              <a:rPr lang="vi-VN" sz="3600" dirty="0">
                <a:solidFill>
                  <a:srgbClr val="002060"/>
                </a:solidFill>
                <a:latin typeface="Calibri" panose="020F0502020204030204" pitchFamily="34" charset="0"/>
                <a:cs typeface="Calibri" panose="020F0502020204030204" pitchFamily="34" charset="0"/>
              </a:rPr>
              <a:t>(Thi Sảnh)</a:t>
            </a:r>
            <a:endParaRPr kumimoji="0" 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30154D9-B3E5-34BF-6B43-E9541096998E}"/>
              </a:ext>
            </a:extLst>
          </p:cNvPr>
          <p:cNvPicPr>
            <a:picLocks noChangeAspect="1"/>
          </p:cNvPicPr>
          <p:nvPr/>
        </p:nvPicPr>
        <p:blipFill>
          <a:blip r:embed="rId3"/>
          <a:stretch>
            <a:fillRect/>
          </a:stretch>
        </p:blipFill>
        <p:spPr>
          <a:xfrm>
            <a:off x="4286838" y="704804"/>
            <a:ext cx="3999323" cy="1066892"/>
          </a:xfrm>
          <a:prstGeom prst="rect">
            <a:avLst/>
          </a:prstGeom>
        </p:spPr>
      </p:pic>
    </p:spTree>
    <p:extLst>
      <p:ext uri="{BB962C8B-B14F-4D97-AF65-F5344CB8AC3E}">
        <p14:creationId xmlns:p14="http://schemas.microsoft.com/office/powerpoint/2010/main" val="3088700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376370" y="404630"/>
            <a:ext cx="2400658" cy="523220"/>
          </a:xfrm>
          <a:prstGeom prst="rect">
            <a:avLst/>
          </a:prstGeom>
        </p:spPr>
        <p:txBody>
          <a:bodyPr wrap="none">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28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Chợ</a:t>
            </a:r>
            <a:r>
              <a:rPr kumimoji="0" lang="en-US" sz="28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kumimoji="0" lang="en-US" sz="2800" b="1" i="0" u="none" strike="noStrike" kern="1200" cap="none" spc="0" normalizeH="0" noProof="0" dirty="0" err="1">
                <a:ln>
                  <a:noFill/>
                </a:ln>
                <a:solidFill>
                  <a:srgbClr val="FFFF00"/>
                </a:solidFill>
                <a:effectLst/>
                <a:uLnTx/>
                <a:uFillTx/>
                <a:latin typeface="HP001 4 hàng" panose="020B0603050302020204" pitchFamily="34" charset="0"/>
                <a:ea typeface="+mn-ea"/>
                <a:cs typeface="+mn-cs"/>
              </a:rPr>
              <a:t>Hòn</a:t>
            </a:r>
            <a:r>
              <a:rPr kumimoji="0" lang="en-US" sz="28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Gai</a:t>
            </a:r>
            <a:endParaRPr kumimoji="0" lang="vi-VN"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47750" y="1023274"/>
            <a:ext cx="10829925"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Chợ HŜ Gai λίĔ sáng la lΗİΙ Ǉį cá . . .  Nǖững cΪ cá εim jìζ Ύ−t</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BC7BD990-FAA4-447B-8A0A-D0C7D6127CF4}"/>
              </a:ext>
            </a:extLst>
          </p:cNvPr>
          <p:cNvSpPr txBox="1"/>
          <p:nvPr/>
        </p:nvSpPr>
        <p:spPr>
          <a:xfrm>
            <a:off x="-266700" y="1537624"/>
            <a:ext cx="121539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ηư hìζ cΪ εim lúc sải cáζ bay, κịt wgΪ vào lĲi ηất ηì.</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Những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con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cá</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nhụ</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8F834F96-F250-4D0A-B4E5-A599E50BCDA0}"/>
              </a:ext>
            </a:extLst>
          </p:cNvPr>
          <p:cNvSpPr txBox="1"/>
          <p:nvPr/>
        </p:nvSpPr>
        <p:spPr>
          <a:xfrm>
            <a:off x="-323851" y="2051974"/>
            <a:ext cx="12334875"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χďo wúc, Ǉrắng lļ, bŗg jưĜ ηư đưϑ ǕΜ˛Ι jŎ lġ jỡ wg</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oài</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vảy.</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Những</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con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tôm</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he</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4A1138ED-E003-4B23-AE06-74D0ADEB8D99}"/>
              </a:ext>
            </a:extLst>
          </p:cNvPr>
          <p:cNvSpPr txBox="1"/>
          <p:nvPr/>
        </p:nvSpPr>
        <p:spPr>
          <a:xfrm>
            <a:off x="-104775" y="2594899"/>
            <a:ext cx="12001500" cy="461665"/>
          </a:xfrm>
          <a:prstGeom prst="rect">
            <a:avLst/>
          </a:prstGeom>
          <a:noFill/>
        </p:spPr>
        <p:txBody>
          <a:bodyPr wrap="square" rtlCol="0">
            <a:spAutoFit/>
          </a:bodyPr>
          <a:lstStyle/>
          <a:p>
            <a:pPr lvl="0" indent="361950" algn="just">
              <a:spcAft>
                <a:spcPts val="500"/>
              </a:spcAft>
            </a:pP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tr</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Ŝ, κịt căng Δłn Ǉùng wgấn ηư cổ Ǉay của Λ˞ Δłn ba, da xaζ </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á</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ζ, hàng εân</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30" name="TextBox 29">
            <a:extLst>
              <a:ext uri="{FF2B5EF4-FFF2-40B4-BE49-F238E27FC236}">
                <a16:creationId xmlns:a16="http://schemas.microsoft.com/office/drawing/2014/main" id="{A1F791C0-51BB-4E10-A0C8-BDC75C934560}"/>
              </a:ext>
            </a:extLst>
          </p:cNvPr>
          <p:cNvSpPr txBox="1"/>
          <p:nvPr/>
        </p:nvSpPr>
        <p:spPr>
          <a:xfrm>
            <a:off x="-152400" y="3156874"/>
            <a:ext cx="105918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εΡ εΡ ηư juū bΠ.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FCF5A4F0-36C2-439E-B16B-14E7E23992D7}"/>
              </a:ext>
            </a:extLst>
          </p:cNvPr>
          <p:cNvSpPr txBox="1"/>
          <p:nvPr/>
        </p:nvSpPr>
        <p:spPr>
          <a:xfrm>
            <a:off x="8924925" y="3623599"/>
            <a:ext cx="2914650" cy="461665"/>
          </a:xfrm>
          <a:prstGeom prst="rect">
            <a:avLst/>
          </a:prstGeom>
          <a:noFill/>
        </p:spPr>
        <p:txBody>
          <a:bodyPr wrap="square" rtlCol="0">
            <a:spAutoFit/>
          </a:bodyPr>
          <a:lstStyle/>
          <a:p>
            <a:pPr marL="0" marR="0" lvl="0" indent="361950" algn="just" defTabSz="914400" rtl="0" eaLnBrk="1" fontAlgn="auto" latinLnBrk="0" hangingPunct="1">
              <a:lnSpc>
                <a:spcPct val="100000"/>
              </a:lnSpc>
              <a:spcBef>
                <a:spcPts val="0"/>
              </a:spcBef>
              <a:spcAft>
                <a:spcPts val="5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a:t>
            </a:r>
            <a:r>
              <a:rPr kumimoji="0" lang="en-US" sz="2400" b="1" i="0" u="none" strike="noStrike" kern="1200" cap="none" spc="0" normalizeH="0" baseline="0" noProof="0" dirty="0" err="1">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Thi</a:t>
            </a:r>
            <a:r>
              <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Sảnh</a:t>
            </a:r>
            <a:r>
              <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519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7" grpId="0"/>
      <p:bldP spid="28"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DE69DE3C-28A0-44CD-B08E-0A75EFB7331A}"/>
              </a:ext>
            </a:extLst>
          </p:cNvPr>
          <p:cNvGrpSpPr/>
          <p:nvPr/>
        </p:nvGrpSpPr>
        <p:grpSpPr>
          <a:xfrm>
            <a:off x="1337230" y="1698713"/>
            <a:ext cx="6587674" cy="2631203"/>
            <a:chOff x="1337230" y="1698713"/>
            <a:chExt cx="6587674" cy="2631203"/>
          </a:xfrm>
        </p:grpSpPr>
        <p:pic>
          <p:nvPicPr>
            <p:cNvPr id="1028" name="Picture 4" descr="Cuộn Giấy Cũ Bản - Miễn Phí vector hình ảnh trên Pixabay">
              <a:extLst>
                <a:ext uri="{FF2B5EF4-FFF2-40B4-BE49-F238E27FC236}">
                  <a16:creationId xmlns:a16="http://schemas.microsoft.com/office/drawing/2014/main" id="{0973EC88-6E8B-417C-B012-43331A9BD1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337230" y="1698713"/>
              <a:ext cx="6587674" cy="194479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24A8535-62B8-4E6F-8CC6-BABCA62CF2EE}"/>
                </a:ext>
              </a:extLst>
            </p:cNvPr>
            <p:cNvSpPr txBox="1">
              <a:spLocks/>
            </p:cNvSpPr>
            <p:nvPr/>
          </p:nvSpPr>
          <p:spPr>
            <a:xfrm>
              <a:off x="1996084" y="2157987"/>
              <a:ext cx="4853204" cy="2171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Nội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dung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của</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đoạn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văn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là</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gì</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pic>
        <p:nvPicPr>
          <p:cNvPr id="1030" name="Picture 6" descr="Premium Vector | Cute cartoon smiling sun">
            <a:extLst>
              <a:ext uri="{FF2B5EF4-FFF2-40B4-BE49-F238E27FC236}">
                <a16:creationId xmlns:a16="http://schemas.microsoft.com/office/drawing/2014/main" id="{79DC37DF-0981-42A7-8731-FCC1277409F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243" b="91170" l="10000" r="90000">
                        <a14:foregroundMark x1="37300" y1="46400" x2="37300" y2="46400"/>
                        <a14:foregroundMark x1="37300" y1="46400" x2="37300" y2="46400"/>
                        <a14:foregroundMark x1="37300" y1="46400" x2="37300" y2="46400"/>
                        <a14:foregroundMark x1="37300" y1="46400" x2="37300" y2="46400"/>
                        <a14:foregroundMark x1="37300" y1="46400" x2="37300" y2="46400"/>
                        <a14:foregroundMark x1="37300" y1="46400" x2="31900" y2="49494"/>
                        <a14:foregroundMark x1="50450" y1="47807" x2="56850" y2="52587"/>
                        <a14:foregroundMark x1="56850" y1="52587" x2="53150" y2="46063"/>
                        <a14:foregroundMark x1="53150" y1="46063" x2="47400" y2="49100"/>
                        <a14:foregroundMark x1="38450" y1="39708" x2="39350" y2="55568"/>
                        <a14:foregroundMark x1="39350" y1="55568" x2="54500" y2="63442"/>
                        <a14:foregroundMark x1="54500" y1="63442" x2="61650" y2="55793"/>
                        <a14:foregroundMark x1="61650" y1="55793" x2="51450" y2="42632"/>
                        <a14:foregroundMark x1="51450" y1="42632" x2="31100" y2="38751"/>
                        <a14:foregroundMark x1="31100" y1="38751" x2="30150" y2="39708"/>
                        <a14:foregroundMark x1="57100" y1="28234" x2="65900" y2="34477"/>
                        <a14:foregroundMark x1="65900" y1="34477" x2="70500" y2="41507"/>
                        <a14:foregroundMark x1="70500" y1="41507" x2="69350" y2="44826"/>
                        <a14:foregroundMark x1="62900" y1="34871" x2="63050" y2="35433"/>
                        <a14:foregroundMark x1="63050" y1="35433" x2="65700" y2="39033"/>
                        <a14:foregroundMark x1="65450" y1="36895" x2="65450" y2="36895"/>
                        <a14:foregroundMark x1="73000" y1="20416" x2="73000" y2="20979"/>
                        <a14:foregroundMark x1="63800" y1="14454" x2="63400" y2="16198"/>
                        <a14:foregroundMark x1="56100" y1="9505" x2="54950" y2="12598"/>
                        <a14:foregroundMark x1="46000" y1="9618" x2="46000" y2="11474"/>
                        <a14:foregroundMark x1="37950" y1="11192" x2="39100" y2="16479"/>
                        <a14:foregroundMark x1="30400" y1="16029" x2="31150" y2="17604"/>
                        <a14:foregroundMark x1="23300" y1="21822" x2="24200" y2="23116"/>
                        <a14:foregroundMark x1="17250" y1="30934" x2="18650" y2="31496"/>
                        <a14:foregroundMark x1="13600" y1="38020" x2="15750" y2="38864"/>
                        <a14:foregroundMark x1="13100" y1="49494" x2="14750" y2="49494"/>
                        <a14:foregroundMark x1="14250" y1="61699" x2="15900" y2="61136"/>
                        <a14:foregroundMark x1="19150" y1="71485" x2="20650" y2="70641"/>
                        <a14:foregroundMark x1="26200" y1="79584" x2="27500" y2="76603"/>
                        <a14:foregroundMark x1="32800" y1="88076" x2="33650" y2="86389"/>
                        <a14:foregroundMark x1="42850" y1="90664" x2="42850" y2="87795"/>
                        <a14:foregroundMark x1="52300" y1="91226" x2="51950" y2="88526"/>
                        <a14:foregroundMark x1="61000" y1="89370" x2="60900" y2="85546"/>
                        <a14:foregroundMark x1="70350" y1="84139" x2="68600" y2="79978"/>
                        <a14:foregroundMark x1="76550" y1="78740" x2="74150" y2="74466"/>
                        <a14:foregroundMark x1="83100" y1="69516" x2="79950" y2="68391"/>
                        <a14:foregroundMark x1="85250" y1="59843" x2="83450" y2="59561"/>
                        <a14:foregroundMark x1="79950" y1="48369" x2="81350" y2="48538"/>
                        <a14:foregroundMark x1="78800" y1="39595" x2="81450" y2="38751"/>
                        <a14:foregroundMark x1="75000" y1="30484" x2="76900" y2="29809"/>
                        <a14:foregroundMark x1="65450" y1="35152" x2="65450" y2="35602"/>
                        <a14:foregroundMark x1="45900" y1="6243" x2="45900" y2="6243"/>
                      </a14:backgroundRemoval>
                    </a14:imgEffect>
                  </a14:imgLayer>
                </a14:imgProps>
              </a:ext>
              <a:ext uri="{28A0092B-C50C-407E-A947-70E740481C1C}">
                <a14:useLocalDpi xmlns:a14="http://schemas.microsoft.com/office/drawing/2010/main" val="0"/>
              </a:ext>
            </a:extLst>
          </a:blip>
          <a:srcRect/>
          <a:stretch>
            <a:fillRect/>
          </a:stretch>
        </p:blipFill>
        <p:spPr bwMode="auto">
          <a:xfrm>
            <a:off x="9761049" y="257782"/>
            <a:ext cx="2187442" cy="19447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AE8990B-D102-4E7A-8045-69954CC5DF0C}"/>
              </a:ext>
            </a:extLst>
          </p:cNvPr>
          <p:cNvPicPr>
            <a:picLocks noChangeAspect="1"/>
          </p:cNvPicPr>
          <p:nvPr/>
        </p:nvPicPr>
        <p:blipFill>
          <a:blip r:embed="rId7"/>
          <a:stretch>
            <a:fillRect/>
          </a:stretch>
        </p:blipFill>
        <p:spPr>
          <a:xfrm>
            <a:off x="677428" y="75763"/>
            <a:ext cx="7419475" cy="1944793"/>
          </a:xfrm>
          <a:prstGeom prst="rect">
            <a:avLst/>
          </a:prstGeom>
        </p:spPr>
      </p:pic>
      <p:grpSp>
        <p:nvGrpSpPr>
          <p:cNvPr id="4" name="Group 3">
            <a:extLst>
              <a:ext uri="{FF2B5EF4-FFF2-40B4-BE49-F238E27FC236}">
                <a16:creationId xmlns:a16="http://schemas.microsoft.com/office/drawing/2014/main" id="{1219E50A-13EC-4805-A1BD-5D08FAC2F1FD}"/>
              </a:ext>
            </a:extLst>
          </p:cNvPr>
          <p:cNvGrpSpPr/>
          <p:nvPr/>
        </p:nvGrpSpPr>
        <p:grpSpPr>
          <a:xfrm>
            <a:off x="1072239" y="4118655"/>
            <a:ext cx="6300844" cy="2081263"/>
            <a:chOff x="1796059" y="4931211"/>
            <a:chExt cx="5261611" cy="154386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949889" y="5116800"/>
              <a:ext cx="5107781" cy="1164357"/>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srgbClr val="FF0000"/>
                  </a:solidFill>
                  <a:latin typeface="Arial" pitchFamily="34" charset="0"/>
                  <a:ea typeface="思源黑体 CN Light" panose="020B0300000000000000" charset="-122"/>
                  <a:cs typeface="Arial" pitchFamily="34" charset="0"/>
                  <a:sym typeface="+mn-ea"/>
                </a:rPr>
                <a:t>Đoạn</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văn</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miêu</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tả</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quang</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cảnh</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buổi</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sáng</a:t>
              </a:r>
              <a:r>
                <a:rPr lang="en-US" sz="3200" dirty="0">
                  <a:solidFill>
                    <a:srgbClr val="FF0000"/>
                  </a:solidFill>
                  <a:latin typeface="Arial" pitchFamily="34" charset="0"/>
                  <a:ea typeface="思源黑体 CN Light" panose="020B0300000000000000" charset="-122"/>
                  <a:cs typeface="Arial" pitchFamily="34" charset="0"/>
                  <a:sym typeface="+mn-ea"/>
                </a:rPr>
                <a:t> ở </a:t>
              </a:r>
              <a:r>
                <a:rPr lang="en-US" sz="3200" dirty="0" err="1">
                  <a:solidFill>
                    <a:srgbClr val="FF0000"/>
                  </a:solidFill>
                  <a:latin typeface="Arial" pitchFamily="34" charset="0"/>
                  <a:ea typeface="思源黑体 CN Light" panose="020B0300000000000000" charset="-122"/>
                  <a:cs typeface="Arial" pitchFamily="34" charset="0"/>
                  <a:sym typeface="+mn-ea"/>
                </a:rPr>
                <a:t>chợ</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Hòn</a:t>
              </a:r>
              <a:r>
                <a:rPr lang="en-US" sz="3200" dirty="0">
                  <a:solidFill>
                    <a:srgbClr val="FF0000"/>
                  </a:solidFill>
                  <a:latin typeface="Arial" pitchFamily="34" charset="0"/>
                  <a:ea typeface="思源黑体 CN Light" panose="020B0300000000000000" charset="-122"/>
                  <a:cs typeface="Arial" pitchFamily="34" charset="0"/>
                  <a:sym typeface="+mn-ea"/>
                </a:rPr>
                <a:t> Gai </a:t>
              </a:r>
              <a:r>
                <a:rPr lang="en-US" sz="3200" dirty="0" err="1">
                  <a:solidFill>
                    <a:srgbClr val="FF0000"/>
                  </a:solidFill>
                  <a:latin typeface="Arial" pitchFamily="34" charset="0"/>
                  <a:ea typeface="思源黑体 CN Light" panose="020B0300000000000000" charset="-122"/>
                  <a:cs typeface="Arial" pitchFamily="34" charset="0"/>
                  <a:sym typeface="+mn-ea"/>
                </a:rPr>
                <a:t>với</a:t>
              </a:r>
              <a:r>
                <a:rPr lang="en-US" sz="3200" dirty="0">
                  <a:solidFill>
                    <a:srgbClr val="FF0000"/>
                  </a:solidFill>
                  <a:latin typeface="Arial" pitchFamily="34" charset="0"/>
                  <a:ea typeface="思源黑体 CN Light" panose="020B0300000000000000" charset="-122"/>
                  <a:cs typeface="Arial" pitchFamily="34" charset="0"/>
                  <a:sym typeface="+mn-ea"/>
                </a:rPr>
                <a:t> la </a:t>
              </a:r>
              <a:r>
                <a:rPr lang="en-US" sz="3200" dirty="0" err="1">
                  <a:solidFill>
                    <a:srgbClr val="FF0000"/>
                  </a:solidFill>
                  <a:latin typeface="Arial" pitchFamily="34" charset="0"/>
                  <a:ea typeface="思源黑体 CN Light" panose="020B0300000000000000" charset="-122"/>
                  <a:cs typeface="Arial" pitchFamily="34" charset="0"/>
                  <a:sym typeface="+mn-ea"/>
                </a:rPr>
                <a:t>liệt</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tôm</a:t>
              </a: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Arial" pitchFamily="34" charset="0"/>
                  <a:ea typeface="思源黑体 CN Light" panose="020B0300000000000000" charset="-122"/>
                  <a:cs typeface="Arial" pitchFamily="34" charset="0"/>
                  <a:sym typeface="+mn-ea"/>
                </a:rPr>
                <a:t>cá</a:t>
              </a:r>
              <a:r>
                <a:rPr lang="en-US" sz="3200" dirty="0">
                  <a:solidFill>
                    <a:srgbClr val="FF0000"/>
                  </a:solidFill>
                  <a:latin typeface="Arial" pitchFamily="34" charset="0"/>
                  <a:ea typeface="思源黑体 CN Light" panose="020B0300000000000000" charset="-122"/>
                  <a:cs typeface="Arial" pitchFamily="34" charset="0"/>
                  <a:sym typeface="+mn-ea"/>
                </a:rPr>
                <a:t>.</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44931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EF1EB7D-40FC-4B10-A73C-A50EC8153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48446" y="6293254"/>
            <a:ext cx="5573485" cy="502766"/>
          </a:xfrm>
          <a:prstGeom prst="rect">
            <a:avLst/>
          </a:prstGeom>
          <a:solidFill>
            <a:schemeClr val="accent1"/>
          </a:solidFill>
          <a:ln>
            <a:solidFill>
              <a:schemeClr val="accent1"/>
            </a:solidFill>
          </a:ln>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err="1">
                <a:ln>
                  <a:noFill/>
                </a:ln>
                <a:solidFill>
                  <a:srgbClr val="FF0000"/>
                </a:solidFill>
                <a:effectLst/>
                <a:uLnTx/>
                <a:uFillTx/>
                <a:latin typeface="Arial" pitchFamily="34" charset="0"/>
                <a:ea typeface="+mn-ea"/>
                <a:cs typeface="Arial" pitchFamily="34" charset="0"/>
              </a:rPr>
              <a:t>Chợ</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Hòn</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Gai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Quảng</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Ninh</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a:t>
            </a:r>
            <a:endParaRPr kumimoji="0" lang="en-US" sz="2667"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235317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8">
            <a:extLst>
              <a:ext uri="{FF2B5EF4-FFF2-40B4-BE49-F238E27FC236}">
                <a16:creationId xmlns:a16="http://schemas.microsoft.com/office/drawing/2014/main" id="{408230DB-4631-494E-89B2-523D9D266FB4}"/>
              </a:ext>
            </a:extLst>
          </p:cNvPr>
          <p:cNvGrpSpPr/>
          <p:nvPr/>
        </p:nvGrpSpPr>
        <p:grpSpPr>
          <a:xfrm>
            <a:off x="739414" y="1775926"/>
            <a:ext cx="4066246" cy="2025487"/>
            <a:chOff x="-773" y="0"/>
            <a:chExt cx="7189" cy="3581"/>
          </a:xfrm>
        </p:grpSpPr>
        <p:sp>
          <p:nvSpPr>
            <p:cNvPr id="17" name="圆角矩形 7">
              <a:extLst>
                <a:ext uri="{FF2B5EF4-FFF2-40B4-BE49-F238E27FC236}">
                  <a16:creationId xmlns:a16="http://schemas.microsoft.com/office/drawing/2014/main" id="{5EBFCA33-BDD1-4DAC-AB6B-F7560D2DC829}"/>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8" name="圆角矩形 5">
              <a:extLst>
                <a:ext uri="{FF2B5EF4-FFF2-40B4-BE49-F238E27FC236}">
                  <a16:creationId xmlns:a16="http://schemas.microsoft.com/office/drawing/2014/main" id="{F10E4A59-B0A5-4B25-8876-9C898840E2C0}"/>
                </a:ext>
              </a:extLst>
            </p:cNvPr>
            <p:cNvSpPr/>
            <p:nvPr/>
          </p:nvSpPr>
          <p:spPr>
            <a:xfrm>
              <a:off x="1365" y="1525"/>
              <a:ext cx="4943" cy="1212"/>
            </a:xfrm>
            <a:prstGeom prst="roundRect">
              <a:avLst>
                <a:gd name="adj" fmla="val 50000"/>
              </a:avLst>
            </a:prstGeom>
            <a:solidFill>
              <a:srgbClr val="79DB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la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liệt</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0" name="图片 25" descr="卡通人物&#10;&#10;中度可信度描述已自动生成">
              <a:extLst>
                <a:ext uri="{FF2B5EF4-FFF2-40B4-BE49-F238E27FC236}">
                  <a16:creationId xmlns:a16="http://schemas.microsoft.com/office/drawing/2014/main" id="{F9AAAD24-A87A-4792-88C2-CBDF57A08F0A}"/>
                </a:ext>
              </a:extLst>
            </p:cNvPr>
            <p:cNvPicPr>
              <a:picLocks noChangeAspect="1"/>
            </p:cNvPicPr>
            <p:nvPr>
              <p:custDataLst>
                <p:tags r:id="rId4"/>
              </p:custDataLst>
            </p:nvPr>
          </p:nvPicPr>
          <p:blipFill>
            <a:blip r:embed="rId9" cstate="email"/>
            <a:stretch>
              <a:fillRect/>
            </a:stretch>
          </p:blipFill>
          <p:spPr>
            <a:xfrm rot="840000">
              <a:off x="-773" y="0"/>
              <a:ext cx="3581" cy="3581"/>
            </a:xfrm>
            <a:prstGeom prst="rect">
              <a:avLst/>
            </a:prstGeom>
          </p:spPr>
        </p:pic>
      </p:grpSp>
      <p:grpSp>
        <p:nvGrpSpPr>
          <p:cNvPr id="21" name="组合 16">
            <a:extLst>
              <a:ext uri="{FF2B5EF4-FFF2-40B4-BE49-F238E27FC236}">
                <a16:creationId xmlns:a16="http://schemas.microsoft.com/office/drawing/2014/main" id="{5B3F8F0C-CF2E-4F23-8C13-13EFF4CD4CB5}"/>
              </a:ext>
            </a:extLst>
          </p:cNvPr>
          <p:cNvGrpSpPr/>
          <p:nvPr/>
        </p:nvGrpSpPr>
        <p:grpSpPr>
          <a:xfrm>
            <a:off x="5901009" y="1844055"/>
            <a:ext cx="3881854" cy="2025487"/>
            <a:chOff x="-447" y="-50"/>
            <a:chExt cx="6863" cy="3581"/>
          </a:xfrm>
        </p:grpSpPr>
        <p:sp>
          <p:nvSpPr>
            <p:cNvPr id="22" name="圆角矩形 17">
              <a:extLst>
                <a:ext uri="{FF2B5EF4-FFF2-40B4-BE49-F238E27FC236}">
                  <a16:creationId xmlns:a16="http://schemas.microsoft.com/office/drawing/2014/main" id="{A89B814E-0368-4A71-9160-E4B51EB6BAC2}"/>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3" name="圆角矩形 18">
              <a:extLst>
                <a:ext uri="{FF2B5EF4-FFF2-40B4-BE49-F238E27FC236}">
                  <a16:creationId xmlns:a16="http://schemas.microsoft.com/office/drawing/2014/main" id="{2D602184-7500-4658-8946-FDD8D04A6C83}"/>
                </a:ext>
              </a:extLst>
            </p:cNvPr>
            <p:cNvSpPr/>
            <p:nvPr/>
          </p:nvSpPr>
          <p:spPr>
            <a:xfrm>
              <a:off x="1365" y="1525"/>
              <a:ext cx="5051" cy="1212"/>
            </a:xfrm>
            <a:prstGeom prst="roundRect">
              <a:avLst>
                <a:gd name="adj" fmla="val 50000"/>
              </a:avLst>
            </a:prstGeom>
            <a:solidFill>
              <a:srgbClr val="BAEC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trắng</a:t>
              </a: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lốp</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4" name="图片 19" descr="卡通人物&#10;&#10;中度可信度描述已自动生成">
              <a:extLst>
                <a:ext uri="{FF2B5EF4-FFF2-40B4-BE49-F238E27FC236}">
                  <a16:creationId xmlns:a16="http://schemas.microsoft.com/office/drawing/2014/main" id="{33618A8E-B6A6-4CBE-9CAC-C4F6419A7FF9}"/>
                </a:ext>
              </a:extLst>
            </p:cNvPr>
            <p:cNvPicPr>
              <a:picLocks noChangeAspect="1"/>
            </p:cNvPicPr>
            <p:nvPr>
              <p:custDataLst>
                <p:tags r:id="rId3"/>
              </p:custDataLst>
            </p:nvPr>
          </p:nvPicPr>
          <p:blipFill>
            <a:blip r:embed="rId9" cstate="email"/>
            <a:stretch>
              <a:fillRect/>
            </a:stretch>
          </p:blipFill>
          <p:spPr>
            <a:xfrm rot="840000">
              <a:off x="-447" y="-50"/>
              <a:ext cx="3166" cy="3581"/>
            </a:xfrm>
            <a:prstGeom prst="rect">
              <a:avLst/>
            </a:prstGeom>
          </p:spPr>
        </p:pic>
      </p:grpSp>
      <p:grpSp>
        <p:nvGrpSpPr>
          <p:cNvPr id="25" name="组合 20">
            <a:extLst>
              <a:ext uri="{FF2B5EF4-FFF2-40B4-BE49-F238E27FC236}">
                <a16:creationId xmlns:a16="http://schemas.microsoft.com/office/drawing/2014/main" id="{8552C3F5-5BFA-4FA8-B5D6-75C95F0DCFB2}"/>
              </a:ext>
            </a:extLst>
          </p:cNvPr>
          <p:cNvGrpSpPr/>
          <p:nvPr/>
        </p:nvGrpSpPr>
        <p:grpSpPr>
          <a:xfrm>
            <a:off x="1610511" y="3614383"/>
            <a:ext cx="4043621" cy="2025487"/>
            <a:chOff x="-733" y="0"/>
            <a:chExt cx="7149" cy="3581"/>
          </a:xfrm>
        </p:grpSpPr>
        <p:sp>
          <p:nvSpPr>
            <p:cNvPr id="26" name="圆角矩形 21">
              <a:extLst>
                <a:ext uri="{FF2B5EF4-FFF2-40B4-BE49-F238E27FC236}">
                  <a16:creationId xmlns:a16="http://schemas.microsoft.com/office/drawing/2014/main" id="{082C1F0D-6BB9-4CFA-97A0-F3FD97CE9D20}"/>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A0CC3F"/>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7" name="圆角矩形 22">
              <a:extLst>
                <a:ext uri="{FF2B5EF4-FFF2-40B4-BE49-F238E27FC236}">
                  <a16:creationId xmlns:a16="http://schemas.microsoft.com/office/drawing/2014/main" id="{90ADC8B7-AF2F-4871-9AF4-A3775B99381A}"/>
                </a:ext>
              </a:extLst>
            </p:cNvPr>
            <p:cNvSpPr/>
            <p:nvPr/>
          </p:nvSpPr>
          <p:spPr>
            <a:xfrm>
              <a:off x="1365" y="1525"/>
              <a:ext cx="4943" cy="1212"/>
            </a:xfrm>
            <a:prstGeom prst="roundRect">
              <a:avLst>
                <a:gd name="adj" fmla="val 50000"/>
              </a:avLst>
            </a:prstGeom>
            <a:solidFill>
              <a:srgbClr val="BAECFE"/>
            </a:solidFill>
            <a:ln>
              <a:solidFill>
                <a:srgbClr val="C0EB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sải</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28" name="图片 23" descr="卡通人物&#10;&#10;中度可信度描述已自动生成">
              <a:extLst>
                <a:ext uri="{FF2B5EF4-FFF2-40B4-BE49-F238E27FC236}">
                  <a16:creationId xmlns:a16="http://schemas.microsoft.com/office/drawing/2014/main" id="{DC95024F-DF53-467C-93E6-97F386456EA8}"/>
                </a:ext>
              </a:extLst>
            </p:cNvPr>
            <p:cNvPicPr>
              <a:picLocks noChangeAspect="1"/>
            </p:cNvPicPr>
            <p:nvPr>
              <p:custDataLst>
                <p:tags r:id="rId2"/>
              </p:custDataLst>
            </p:nvPr>
          </p:nvPicPr>
          <p:blipFill>
            <a:blip r:embed="rId9" cstate="email"/>
            <a:stretch>
              <a:fillRect/>
            </a:stretch>
          </p:blipFill>
          <p:spPr>
            <a:xfrm rot="840000">
              <a:off x="-733" y="0"/>
              <a:ext cx="3581" cy="3581"/>
            </a:xfrm>
            <a:prstGeom prst="rect">
              <a:avLst/>
            </a:prstGeom>
          </p:spPr>
        </p:pic>
      </p:grpSp>
      <p:grpSp>
        <p:nvGrpSpPr>
          <p:cNvPr id="29" name="组合 24">
            <a:extLst>
              <a:ext uri="{FF2B5EF4-FFF2-40B4-BE49-F238E27FC236}">
                <a16:creationId xmlns:a16="http://schemas.microsoft.com/office/drawing/2014/main" id="{1D1DA7D2-8554-4F8B-8925-AD13CE19DF65}"/>
              </a:ext>
            </a:extLst>
          </p:cNvPr>
          <p:cNvGrpSpPr/>
          <p:nvPr/>
        </p:nvGrpSpPr>
        <p:grpSpPr>
          <a:xfrm>
            <a:off x="7002233" y="3478322"/>
            <a:ext cx="3905046" cy="2025487"/>
            <a:chOff x="-488" y="-107"/>
            <a:chExt cx="6904" cy="3581"/>
          </a:xfrm>
        </p:grpSpPr>
        <p:sp>
          <p:nvSpPr>
            <p:cNvPr id="30" name="圆角矩形 26">
              <a:extLst>
                <a:ext uri="{FF2B5EF4-FFF2-40B4-BE49-F238E27FC236}">
                  <a16:creationId xmlns:a16="http://schemas.microsoft.com/office/drawing/2014/main" id="{7525714F-1C50-4387-8E4B-A2D1600E47F5}"/>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1" name="圆角矩形 27">
              <a:extLst>
                <a:ext uri="{FF2B5EF4-FFF2-40B4-BE49-F238E27FC236}">
                  <a16:creationId xmlns:a16="http://schemas.microsoft.com/office/drawing/2014/main" id="{3564045D-0B21-4CA4-AEAB-07674241CE0C}"/>
                </a:ext>
              </a:extLst>
            </p:cNvPr>
            <p:cNvSpPr/>
            <p:nvPr/>
          </p:nvSpPr>
          <p:spPr>
            <a:xfrm>
              <a:off x="1365" y="1525"/>
              <a:ext cx="4943" cy="1632"/>
            </a:xfrm>
            <a:prstGeom prst="roundRect">
              <a:avLst>
                <a:gd name="adj" fmla="val 50000"/>
              </a:avLst>
            </a:prstGeom>
            <a:solidFill>
              <a:srgbClr val="00B0F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500" b="1" spc="-225" dirty="0">
                  <a:solidFill>
                    <a:prstClr val="black"/>
                  </a:solidFill>
                  <a:latin typeface="Arial" pitchFamily="34" charset="0"/>
                  <a:ea typeface="字魂189号-星岩乐黑体" panose="00000500000000000000" charset="-122"/>
                  <a:cs typeface="Arial" pitchFamily="34" charset="0"/>
                  <a:sym typeface="+mn-lt"/>
                </a:rPr>
                <a:t>m</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ượt</a:t>
              </a: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 choi </a:t>
              </a:r>
              <a:r>
                <a:rPr kumimoji="0" lang="en-US" altLang="zh-CN" sz="3500" b="1" i="0" u="none" strike="noStrike" kern="1200" cap="none" spc="-225" normalizeH="0" baseline="0" noProof="0" dirty="0" err="1">
                  <a:ln>
                    <a:noFill/>
                  </a:ln>
                  <a:solidFill>
                    <a:prstClr val="black"/>
                  </a:solidFill>
                  <a:effectLst/>
                  <a:uLnTx/>
                  <a:uFillTx/>
                  <a:latin typeface="Arial" pitchFamily="34" charset="0"/>
                  <a:ea typeface="字魂189号-星岩乐黑体" panose="00000500000000000000" charset="-122"/>
                  <a:cs typeface="Arial" pitchFamily="34" charset="0"/>
                  <a:sym typeface="+mn-lt"/>
                </a:rPr>
                <a:t>choi</a:t>
              </a:r>
              <a:endParaRPr kumimoji="0" lang="zh-CN" altLang="en-US"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endParaRPr>
            </a:p>
          </p:txBody>
        </p:sp>
        <p:pic>
          <p:nvPicPr>
            <p:cNvPr id="32" name="图片 28" descr="卡通人物&#10;&#10;中度可信度描述已自动生成">
              <a:extLst>
                <a:ext uri="{FF2B5EF4-FFF2-40B4-BE49-F238E27FC236}">
                  <a16:creationId xmlns:a16="http://schemas.microsoft.com/office/drawing/2014/main" id="{78B2657E-B046-4D2B-A215-6FB8F3DF8601}"/>
                </a:ext>
              </a:extLst>
            </p:cNvPr>
            <p:cNvPicPr>
              <a:picLocks noChangeAspect="1"/>
            </p:cNvPicPr>
            <p:nvPr>
              <p:custDataLst>
                <p:tags r:id="rId1"/>
              </p:custDataLst>
            </p:nvPr>
          </p:nvPicPr>
          <p:blipFill>
            <a:blip r:embed="rId9" cstate="email"/>
            <a:stretch>
              <a:fillRect/>
            </a:stretch>
          </p:blipFill>
          <p:spPr>
            <a:xfrm rot="840000">
              <a:off x="-488" y="-107"/>
              <a:ext cx="2841" cy="3581"/>
            </a:xfrm>
            <a:prstGeom prst="rect">
              <a:avLst/>
            </a:prstGeom>
          </p:spPr>
        </p:pic>
      </p:grpSp>
      <p:grpSp>
        <p:nvGrpSpPr>
          <p:cNvPr id="3" name="Group 2">
            <a:extLst>
              <a:ext uri="{FF2B5EF4-FFF2-40B4-BE49-F238E27FC236}">
                <a16:creationId xmlns:a16="http://schemas.microsoft.com/office/drawing/2014/main" id="{5E587E3B-C747-9A6F-F3F8-8DA266D1009A}"/>
              </a:ext>
            </a:extLst>
          </p:cNvPr>
          <p:cNvGrpSpPr/>
          <p:nvPr/>
        </p:nvGrpSpPr>
        <p:grpSpPr>
          <a:xfrm>
            <a:off x="978123" y="488833"/>
            <a:ext cx="9732402" cy="783365"/>
            <a:chOff x="718343" y="288470"/>
            <a:chExt cx="9735405" cy="783607"/>
          </a:xfrm>
        </p:grpSpPr>
        <p:sp>
          <p:nvSpPr>
            <p:cNvPr id="4" name="îṥḷíďê">
              <a:extLst>
                <a:ext uri="{FF2B5EF4-FFF2-40B4-BE49-F238E27FC236}">
                  <a16:creationId xmlns:a16="http://schemas.microsoft.com/office/drawing/2014/main" id="{C69680D3-97E1-07D2-C901-738B958046A0}"/>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5" name="Google Shape;5317;p41">
              <a:extLst>
                <a:ext uri="{FF2B5EF4-FFF2-40B4-BE49-F238E27FC236}">
                  <a16:creationId xmlns:a16="http://schemas.microsoft.com/office/drawing/2014/main" id="{5132F5C3-D5F7-DC0F-AAF6-3090723D1207}"/>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Cùng</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luyện</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từ</a:t>
              </a:r>
              <a:r>
                <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khó</a:t>
              </a:r>
              <a:endParaRPr kumimoji="0" lang="en-US" sz="3999"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spTree>
    <p:extLst>
      <p:ext uri="{BB962C8B-B14F-4D97-AF65-F5344CB8AC3E}">
        <p14:creationId xmlns:p14="http://schemas.microsoft.com/office/powerpoint/2010/main" val="3165430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Nghe – Viết. CHỢ HÒN GAI[20240409082520578].mdb"/>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自定义 1012">
      <a:dk1>
        <a:sysClr val="windowText" lastClr="000000"/>
      </a:dk1>
      <a:lt1>
        <a:sysClr val="window" lastClr="FFFFFF"/>
      </a:lt1>
      <a:dk2>
        <a:srgbClr val="44546A"/>
      </a:dk2>
      <a:lt2>
        <a:srgbClr val="E7E6E6"/>
      </a:lt2>
      <a:accent1>
        <a:srgbClr val="79DBF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自定义 24">
      <a:dk1>
        <a:sysClr val="windowText" lastClr="000000"/>
      </a:dk1>
      <a:lt1>
        <a:sysClr val="window" lastClr="FFFFFF"/>
      </a:lt1>
      <a:dk2>
        <a:srgbClr val="44546A"/>
      </a:dk2>
      <a:lt2>
        <a:srgbClr val="E7E6E6"/>
      </a:lt2>
      <a:accent1>
        <a:srgbClr val="ACD94C"/>
      </a:accent1>
      <a:accent2>
        <a:srgbClr val="FF4C60"/>
      </a:accent2>
      <a:accent3>
        <a:srgbClr val="FFDD43"/>
      </a:accent3>
      <a:accent4>
        <a:srgbClr val="FF4C60"/>
      </a:accent4>
      <a:accent5>
        <a:srgbClr val="4CB6BD"/>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677</Words>
  <Application>Microsoft Office PowerPoint</Application>
  <PresentationFormat>Widescreen</PresentationFormat>
  <Paragraphs>83</Paragraphs>
  <Slides>20</Slides>
  <Notes>12</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20</vt:i4>
      </vt:variant>
    </vt:vector>
  </HeadingPairs>
  <TitlesOfParts>
    <vt:vector size="39" baseType="lpstr">
      <vt:lpstr>等线</vt:lpstr>
      <vt:lpstr>微软雅黑</vt:lpstr>
      <vt:lpstr>宋体</vt:lpstr>
      <vt:lpstr>Arial</vt:lpstr>
      <vt:lpstr>Arial-Rounded</vt:lpstr>
      <vt:lpstr>Calibri</vt:lpstr>
      <vt:lpstr>Gloria Hallelujah</vt:lpstr>
      <vt:lpstr>HP001 4 hàng</vt:lpstr>
      <vt:lpstr>Times New Roman</vt:lpstr>
      <vt:lpstr>Wingdings</vt:lpstr>
      <vt:lpstr>字魂189号-星岩乐黑体</vt:lpstr>
      <vt:lpstr>字魂59号-创粗黑</vt:lpstr>
      <vt:lpstr>字魂70号-灵悦黑体</vt:lpstr>
      <vt:lpstr>思源黑体 CN Light</vt:lpstr>
      <vt:lpstr>Custom Design</vt:lpstr>
      <vt:lpstr>office</vt:lpstr>
      <vt:lpstr>千图网海量PPT模板www.58pic.com​​</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15</cp:revision>
  <dcterms:created xsi:type="dcterms:W3CDTF">2023-01-29T06:43:28Z</dcterms:created>
  <dcterms:modified xsi:type="dcterms:W3CDTF">2024-04-09T01:25:21Z</dcterms:modified>
</cp:coreProperties>
</file>