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762" r:id="rId2"/>
    <p:sldId id="261" r:id="rId3"/>
    <p:sldId id="272" r:id="rId4"/>
    <p:sldId id="275" r:id="rId5"/>
    <p:sldId id="265" r:id="rId6"/>
    <p:sldId id="274" r:id="rId7"/>
    <p:sldId id="289" r:id="rId8"/>
    <p:sldId id="267" r:id="rId9"/>
    <p:sldId id="268" r:id="rId10"/>
    <p:sldId id="277" r:id="rId11"/>
    <p:sldId id="294" r:id="rId12"/>
    <p:sldId id="295" r:id="rId13"/>
    <p:sldId id="296" r:id="rId14"/>
    <p:sldId id="266" r:id="rId15"/>
    <p:sldId id="279" r:id="rId16"/>
  </p:sldIdLst>
  <p:sldSz cx="12192000" cy="6858000"/>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636" y="3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179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2024/4/9</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679847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039413"/>
      </p:ext>
    </p:extLst>
  </p:cSld>
  <p:clrMap bg1="lt1" tx1="dk1" bg2="lt2" tx2="dk2" accent1="accent1" accent2="accent2" accent3="accent3" accent4="accent4" accent5="accent5" accent6="accent6" hlink="hlink" folHlink="folHlink"/>
  <p:sldLayoutIdLst>
    <p:sldLayoutId id="2147483661" r:id="rId1"/>
    <p:sldLayoutId id="2147483674"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jpg"/><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10.png"/><Relationship Id="rId10"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602915" y="4900335"/>
            <a:ext cx="6721243" cy="1015432"/>
          </a:xfrm>
          <a:prstGeom prst="rect">
            <a:avLst/>
          </a:prstGeom>
          <a:noFill/>
        </p:spPr>
        <p:txBody>
          <a:bodyPr wrap="none" lIns="91208" tIns="45606" rIns="91208" bIns="45606">
            <a:spAutoFit/>
          </a:bodyPr>
          <a:lstStyle/>
          <a:p>
            <a:pPr algn="ctr">
              <a:defRPr/>
            </a:pPr>
            <a:r>
              <a:rPr lang="en-US" sz="6000" b="1" dirty="0" err="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a:t>
            </a:r>
            <a:r>
              <a:rPr lang="en-US" sz="60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US" sz="6000" b="1" dirty="0" err="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TIẾNG</a:t>
            </a:r>
            <a:r>
              <a:rPr lang="en-US" sz="60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US" sz="6000" b="1" dirty="0" err="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VIỆT</a:t>
            </a:r>
            <a:endParaRPr lang="vi-VN" sz="60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36960356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cs typeface="Arial"/>
                <a:sym typeface="Arial"/>
              </a:rPr>
              <a:t>1</a:t>
            </a:r>
          </a:p>
        </p:txBody>
      </p:sp>
      <p:sp>
        <p:nvSpPr>
          <p:cNvPr id="19" name="Rectangle 18">
            <a:extLst>
              <a:ext uri="{FF2B5EF4-FFF2-40B4-BE49-F238E27FC236}">
                <a16:creationId xmlns:a16="http://schemas.microsoft.com/office/drawing/2014/main" id="{463C6514-EEB2-EDF6-8FF9-3AF541F09BB7}"/>
              </a:ext>
            </a:extLst>
          </p:cNvPr>
          <p:cNvSpPr/>
          <p:nvPr/>
        </p:nvSpPr>
        <p:spPr>
          <a:xfrm>
            <a:off x="1506165" y="1519211"/>
            <a:ext cx="107483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rPr>
              <a:t>Bài thơ nhắc đến những dấu thanh nào trong tiếng Việt? </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7" name="Group 26">
            <a:extLst>
              <a:ext uri="{FF2B5EF4-FFF2-40B4-BE49-F238E27FC236}">
                <a16:creationId xmlns:a16="http://schemas.microsoft.com/office/drawing/2014/main" id="{CE9D0B57-1C40-A518-C312-0E6B20E6D251}"/>
              </a:ext>
            </a:extLst>
          </p:cNvPr>
          <p:cNvGrpSpPr/>
          <p:nvPr/>
        </p:nvGrpSpPr>
        <p:grpSpPr>
          <a:xfrm>
            <a:off x="1101586" y="3162541"/>
            <a:ext cx="9988827" cy="1291228"/>
            <a:chOff x="1717200" y="5206536"/>
            <a:chExt cx="7177140" cy="1513970"/>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993863" y="5258151"/>
              <a:ext cx="6873466" cy="1349577"/>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Dấu sắc, dấu nặng, dấu ngã, dấu huyền,dấu hỏi, không có dấu</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spTree>
    <p:custDataLst>
      <p:tags r:id="rId1"/>
    </p:custDataLst>
    <p:extLst>
      <p:ext uri="{BB962C8B-B14F-4D97-AF65-F5344CB8AC3E}">
        <p14:creationId xmlns:p14="http://schemas.microsoft.com/office/powerpoint/2010/main" val="1734954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606865" y="150246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2</a:t>
            </a:r>
          </a:p>
        </p:txBody>
      </p:sp>
      <p:sp>
        <p:nvSpPr>
          <p:cNvPr id="19" name="Rectangle 18">
            <a:extLst>
              <a:ext uri="{FF2B5EF4-FFF2-40B4-BE49-F238E27FC236}">
                <a16:creationId xmlns:a16="http://schemas.microsoft.com/office/drawing/2014/main" id="{463C6514-EEB2-EDF6-8FF9-3AF541F09BB7}"/>
              </a:ext>
            </a:extLst>
          </p:cNvPr>
          <p:cNvSpPr/>
          <p:nvPr/>
        </p:nvSpPr>
        <p:spPr>
          <a:xfrm>
            <a:off x="1066801" y="1519211"/>
            <a:ext cx="10553699" cy="1421928"/>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Ở khổ 1 và khổ 2, dấu sắc và dấu nặng được nhắc qua tiếng nào?</a:t>
            </a:r>
            <a:r>
              <a:rPr kumimoji="0" lang="en-US"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 </a:t>
            </a: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Tìm những hình ảnh so sánh được gợi ra từ những tiếng đó?</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7" name="Group 26">
            <a:extLst>
              <a:ext uri="{FF2B5EF4-FFF2-40B4-BE49-F238E27FC236}">
                <a16:creationId xmlns:a16="http://schemas.microsoft.com/office/drawing/2014/main" id="{CE9D0B57-1C40-A518-C312-0E6B20E6D251}"/>
              </a:ext>
            </a:extLst>
          </p:cNvPr>
          <p:cNvGrpSpPr/>
          <p:nvPr/>
        </p:nvGrpSpPr>
        <p:grpSpPr>
          <a:xfrm>
            <a:off x="695325" y="3248024"/>
            <a:ext cx="10887075" cy="2743479"/>
            <a:chOff x="1717200" y="5206536"/>
            <a:chExt cx="7177140" cy="1514123"/>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720772" y="5258151"/>
              <a:ext cx="7146558" cy="1462508"/>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en-US"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vi-VN"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sắc được nhắc qua tiếng “bố”; dấu nặng được nhắc qua tiếng “mẹ”</a:t>
              </a:r>
            </a:p>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Những hình ảnh so sánh gợi ra từ tiếng “bố” là cao như mây đỉnh núi, bát ngát  trùng khơi, hình ảnh so sánh gợi ra từ tiếng “mẹ” là: ngọt ngào như dòng sữa nuôi con lớn thành người.</a:t>
              </a:r>
            </a:p>
          </p:txBody>
        </p:sp>
      </p:grpSp>
    </p:spTree>
    <p:custDataLst>
      <p:tags r:id="rId1"/>
    </p:custDataLst>
    <p:extLst>
      <p:ext uri="{BB962C8B-B14F-4D97-AF65-F5344CB8AC3E}">
        <p14:creationId xmlns:p14="http://schemas.microsoft.com/office/powerpoint/2010/main" val="2268842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3</a:t>
            </a:r>
          </a:p>
        </p:txBody>
      </p:sp>
      <p:sp>
        <p:nvSpPr>
          <p:cNvPr id="19" name="Rectangle 18">
            <a:extLst>
              <a:ext uri="{FF2B5EF4-FFF2-40B4-BE49-F238E27FC236}">
                <a16:creationId xmlns:a16="http://schemas.microsoft.com/office/drawing/2014/main" id="{463C6514-EEB2-EDF6-8FF9-3AF541F09BB7}"/>
              </a:ext>
            </a:extLst>
          </p:cNvPr>
          <p:cNvSpPr/>
          <p:nvPr/>
        </p:nvSpPr>
        <p:spPr>
          <a:xfrm>
            <a:off x="1506166" y="1519211"/>
            <a:ext cx="9723810" cy="1089529"/>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Trong bài thơ, dấu ngã, dấu huyền, dấu hỏi gắ</a:t>
            </a:r>
            <a:r>
              <a:rPr kumimoji="0" lang="en-US"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n</a:t>
            </a: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 với tiếng nào? Mỗi tiếng đó gợi nhớ đến điều gì?</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7" name="Group 26">
            <a:extLst>
              <a:ext uri="{FF2B5EF4-FFF2-40B4-BE49-F238E27FC236}">
                <a16:creationId xmlns:a16="http://schemas.microsoft.com/office/drawing/2014/main" id="{CE9D0B57-1C40-A518-C312-0E6B20E6D251}"/>
              </a:ext>
            </a:extLst>
          </p:cNvPr>
          <p:cNvGrpSpPr/>
          <p:nvPr/>
        </p:nvGrpSpPr>
        <p:grpSpPr>
          <a:xfrm>
            <a:off x="652255" y="3457577"/>
            <a:ext cx="10977770" cy="3124198"/>
            <a:chOff x="1717200" y="5206536"/>
            <a:chExt cx="7177140" cy="1645190"/>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757813" y="5258151"/>
              <a:ext cx="7109515" cy="1593575"/>
            </a:xfrm>
            <a:prstGeom prst="rect">
              <a:avLst/>
            </a:prstGeom>
          </p:spPr>
          <p:txBody>
            <a:bodyPr wrap="square">
              <a:spAutoFit/>
            </a:bodyPr>
            <a:lstStyle/>
            <a:p>
              <a:pPr marL="457200" marR="0" lvl="0" indent="-457200" algn="just"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vi-VN"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huyền gắn với tiếng làng. Tiếng làng gợi nhớ đến hình ảnh làng quê thân thương với sân đình giếng nước,... nơi nuôi dưỡng tâm hồn con trẻ.</a:t>
              </a:r>
              <a:endParaRPr kumimoji="0" lang="en-US"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457200" marR="0" lvl="0" indent="-457200" algn="just"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vi-VN"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ngã gắn với tiếng võng. Tiếng võng gợi nhớ đến hình ảnh thân thương của bà.</a:t>
              </a:r>
              <a:endParaRPr kumimoji="0" lang="en-US"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457200" marR="0" lvl="0" indent="-457200" algn="just"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vi-VN"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hỏi gắn với tiếng cỏ. Tiếng cỏ gợi nhớ đến trò chơi tuổi thơ (trò chơi chọi gà)</a:t>
              </a:r>
              <a:endParaRPr kumimoji="0" lang="zh-CN" altLang="en-US"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spTree>
    <p:custDataLst>
      <p:tags r:id="rId1"/>
    </p:custDataLst>
    <p:extLst>
      <p:ext uri="{BB962C8B-B14F-4D97-AF65-F5344CB8AC3E}">
        <p14:creationId xmlns:p14="http://schemas.microsoft.com/office/powerpoint/2010/main" val="1924544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3</a:t>
            </a:r>
          </a:p>
        </p:txBody>
      </p:sp>
      <p:sp>
        <p:nvSpPr>
          <p:cNvPr id="19" name="Rectangle 18">
            <a:extLst>
              <a:ext uri="{FF2B5EF4-FFF2-40B4-BE49-F238E27FC236}">
                <a16:creationId xmlns:a16="http://schemas.microsoft.com/office/drawing/2014/main" id="{463C6514-EEB2-EDF6-8FF9-3AF541F09BB7}"/>
              </a:ext>
            </a:extLst>
          </p:cNvPr>
          <p:cNvSpPr/>
          <p:nvPr/>
        </p:nvSpPr>
        <p:spPr>
          <a:xfrm>
            <a:off x="1506166" y="1519211"/>
            <a:ext cx="9723810" cy="1089529"/>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Hai câu thơ cuối nhắc đến tiếng nào? Tiếng đó có khác gì với những tiếng nhắc đến trong bài thơ</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7" name="Group 26">
            <a:extLst>
              <a:ext uri="{FF2B5EF4-FFF2-40B4-BE49-F238E27FC236}">
                <a16:creationId xmlns:a16="http://schemas.microsoft.com/office/drawing/2014/main" id="{CE9D0B57-1C40-A518-C312-0E6B20E6D251}"/>
              </a:ext>
            </a:extLst>
          </p:cNvPr>
          <p:cNvGrpSpPr/>
          <p:nvPr/>
        </p:nvGrpSpPr>
        <p:grpSpPr>
          <a:xfrm>
            <a:off x="652255" y="3457578"/>
            <a:ext cx="10977770" cy="2266947"/>
            <a:chOff x="1717200" y="5206536"/>
            <a:chExt cx="7177140" cy="1513970"/>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R="0" lvl="0" algn="ctr" defTabSz="914400" rtl="0" eaLnBrk="1" fontAlgn="auto" latinLnBrk="0" hangingPunct="1">
                <a:lnSpc>
                  <a:spcPct val="100000"/>
                </a:lnSpc>
                <a:spcBef>
                  <a:spcPts val="0"/>
                </a:spcBef>
                <a:spcAft>
                  <a:spcPts val="0"/>
                </a:spcAft>
                <a:buClr>
                  <a:srgbClr val="000000"/>
                </a:buClr>
                <a:buSzTx/>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932178" y="5258151"/>
              <a:ext cx="6800251" cy="1282657"/>
            </a:xfrm>
            <a:prstGeom prst="rect">
              <a:avLst/>
            </a:prstGeom>
          </p:spPr>
          <p:txBody>
            <a:bodyPr wrap="square">
              <a:spAutoFit/>
            </a:bodyPr>
            <a:lstStyle/>
            <a:p>
              <a:pPr marR="0" lvl="0" algn="just" defTabSz="914400" rtl="0" eaLnBrk="1" fontAlgn="auto" latinLnBrk="0" hangingPunct="1">
                <a:lnSpc>
                  <a:spcPct val="112000"/>
                </a:lnSpc>
                <a:spcBef>
                  <a:spcPts val="0"/>
                </a:spcBef>
                <a:spcAft>
                  <a:spcPts val="0"/>
                </a:spcAft>
                <a:buClrTx/>
                <a:buSzTx/>
                <a:tabLst/>
                <a:defRPr/>
              </a:pPr>
              <a:r>
                <a:rPr kumimoji="0" lang="vi-VN" altLang="zh-CN"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Hai câu thơ cuối nhắc đến tiếng em. Tiếng em khác với những tiếng được nhắc trong bài thơ là không có dấu thanh</a:t>
              </a:r>
              <a:r>
                <a:rPr kumimoji="0" lang="en-US" altLang="zh-CN"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a:t>
              </a:r>
              <a:endParaRPr kumimoji="0" lang="zh-CN" altLang="en-US"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spTree>
    <p:custDataLst>
      <p:tags r:id="rId1"/>
    </p:custDataLst>
    <p:extLst>
      <p:ext uri="{BB962C8B-B14F-4D97-AF65-F5344CB8AC3E}">
        <p14:creationId xmlns:p14="http://schemas.microsoft.com/office/powerpoint/2010/main" val="1422653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253F6B1-CA15-4CDD-91F9-8E3D22143C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8036" y="4352081"/>
            <a:ext cx="2101776" cy="2101776"/>
          </a:xfrm>
          <a:prstGeom prst="rect">
            <a:avLst/>
          </a:prstGeom>
        </p:spPr>
      </p:pic>
      <p:grpSp>
        <p:nvGrpSpPr>
          <p:cNvPr id="2" name="Group 1">
            <a:extLst>
              <a:ext uri="{FF2B5EF4-FFF2-40B4-BE49-F238E27FC236}">
                <a16:creationId xmlns:a16="http://schemas.microsoft.com/office/drawing/2014/main" id="{FD27B1A4-6E16-010E-FA11-8D5525AAF0FA}"/>
              </a:ext>
            </a:extLst>
          </p:cNvPr>
          <p:cNvGrpSpPr/>
          <p:nvPr/>
        </p:nvGrpSpPr>
        <p:grpSpPr>
          <a:xfrm>
            <a:off x="1836326" y="209292"/>
            <a:ext cx="8519349" cy="1041244"/>
            <a:chOff x="1836326" y="209292"/>
            <a:chExt cx="8519349" cy="1041244"/>
          </a:xfrm>
        </p:grpSpPr>
        <p:sp>
          <p:nvSpPr>
            <p:cNvPr id="4" name="Double Wave 3">
              <a:extLst>
                <a:ext uri="{FF2B5EF4-FFF2-40B4-BE49-F238E27FC236}">
                  <a16:creationId xmlns:a16="http://schemas.microsoft.com/office/drawing/2014/main" id="{35E8F6CA-A048-6078-0D8C-B90E42573813}"/>
                </a:ext>
              </a:extLst>
            </p:cNvPr>
            <p:cNvSpPr/>
            <p:nvPr/>
          </p:nvSpPr>
          <p:spPr>
            <a:xfrm>
              <a:off x="2628900" y="209292"/>
              <a:ext cx="6934200" cy="1041244"/>
            </a:xfrm>
            <a:prstGeom prst="doubleWav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78436FBA-9B1C-6440-A3F5-C49AC8F5CD5A}"/>
                </a:ext>
              </a:extLst>
            </p:cNvPr>
            <p:cNvSpPr txBox="1"/>
            <p:nvPr/>
          </p:nvSpPr>
          <p:spPr>
            <a:xfrm>
              <a:off x="1836326" y="422138"/>
              <a:ext cx="8519349" cy="492443"/>
            </a:xfrm>
            <a:prstGeom prst="rect">
              <a:avLst/>
            </a:prstGeom>
            <a:noFill/>
          </p:spPr>
          <p:txBody>
            <a:bodyPr wrap="square" lIns="0" tIns="0" rIns="0" bIns="0" rtlCol="0">
              <a:spAutoFit/>
            </a:bodyPr>
            <a:lstStyle/>
            <a:p>
              <a:pPr algn="ctr"/>
              <a:r>
                <a:rPr lang="en-US" sz="3200" b="1" dirty="0">
                  <a:solidFill>
                    <a:schemeClr val="accent5">
                      <a:lumMod val="75000"/>
                    </a:schemeClr>
                  </a:solidFill>
                  <a:effectLst>
                    <a:glow rad="101600">
                      <a:schemeClr val="accent3">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NỘI DUNG CHÍNH CỦA BÀI ĐỌC</a:t>
              </a:r>
            </a:p>
          </p:txBody>
        </p:sp>
      </p:grpSp>
      <p:grpSp>
        <p:nvGrpSpPr>
          <p:cNvPr id="12" name="Group 11">
            <a:extLst>
              <a:ext uri="{FF2B5EF4-FFF2-40B4-BE49-F238E27FC236}">
                <a16:creationId xmlns:a16="http://schemas.microsoft.com/office/drawing/2014/main" id="{8F36CD79-5247-FE01-CF2A-5D510208F14E}"/>
              </a:ext>
            </a:extLst>
          </p:cNvPr>
          <p:cNvGrpSpPr/>
          <p:nvPr/>
        </p:nvGrpSpPr>
        <p:grpSpPr>
          <a:xfrm>
            <a:off x="1298839" y="1412567"/>
            <a:ext cx="9525000" cy="5369233"/>
            <a:chOff x="457200" y="956486"/>
            <a:chExt cx="11201400" cy="6475063"/>
          </a:xfrm>
        </p:grpSpPr>
        <p:sp>
          <p:nvSpPr>
            <p:cNvPr id="19" name="Rectangle: Rounded Corners 18">
              <a:extLst>
                <a:ext uri="{FF2B5EF4-FFF2-40B4-BE49-F238E27FC236}">
                  <a16:creationId xmlns:a16="http://schemas.microsoft.com/office/drawing/2014/main" id="{4C2F90E4-A16B-9DC1-169F-1D25D5BAEB5D}"/>
                </a:ext>
              </a:extLst>
            </p:cNvPr>
            <p:cNvSpPr/>
            <p:nvPr/>
          </p:nvSpPr>
          <p:spPr>
            <a:xfrm>
              <a:off x="457200" y="956486"/>
              <a:ext cx="11201400" cy="6475063"/>
            </a:xfrm>
            <a:custGeom>
              <a:avLst/>
              <a:gdLst>
                <a:gd name="connsiteX0" fmla="*/ 0 w 11201400"/>
                <a:gd name="connsiteY0" fmla="*/ 1079199 h 6475063"/>
                <a:gd name="connsiteX1" fmla="*/ 1079199 w 11201400"/>
                <a:gd name="connsiteY1" fmla="*/ 0 h 6475063"/>
                <a:gd name="connsiteX2" fmla="*/ 10122201 w 11201400"/>
                <a:gd name="connsiteY2" fmla="*/ 0 h 6475063"/>
                <a:gd name="connsiteX3" fmla="*/ 11201400 w 11201400"/>
                <a:gd name="connsiteY3" fmla="*/ 1079199 h 6475063"/>
                <a:gd name="connsiteX4" fmla="*/ 11201400 w 11201400"/>
                <a:gd name="connsiteY4" fmla="*/ 5395864 h 6475063"/>
                <a:gd name="connsiteX5" fmla="*/ 10122201 w 11201400"/>
                <a:gd name="connsiteY5" fmla="*/ 6475063 h 6475063"/>
                <a:gd name="connsiteX6" fmla="*/ 1079199 w 11201400"/>
                <a:gd name="connsiteY6" fmla="*/ 6475063 h 6475063"/>
                <a:gd name="connsiteX7" fmla="*/ 0 w 11201400"/>
                <a:gd name="connsiteY7" fmla="*/ 5395864 h 6475063"/>
                <a:gd name="connsiteX8" fmla="*/ 0 w 11201400"/>
                <a:gd name="connsiteY8" fmla="*/ 1079199 h 647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1400" h="6475063" extrusionOk="0">
                  <a:moveTo>
                    <a:pt x="0" y="1079199"/>
                  </a:moveTo>
                  <a:cubicBezTo>
                    <a:pt x="-14493" y="508602"/>
                    <a:pt x="418650" y="-26645"/>
                    <a:pt x="1079199" y="0"/>
                  </a:cubicBezTo>
                  <a:cubicBezTo>
                    <a:pt x="3687568" y="-60713"/>
                    <a:pt x="6160484" y="61072"/>
                    <a:pt x="10122201" y="0"/>
                  </a:cubicBezTo>
                  <a:cubicBezTo>
                    <a:pt x="10621685" y="32267"/>
                    <a:pt x="11193795" y="492167"/>
                    <a:pt x="11201400" y="1079199"/>
                  </a:cubicBezTo>
                  <a:cubicBezTo>
                    <a:pt x="11225852" y="2435648"/>
                    <a:pt x="11269063" y="3771922"/>
                    <a:pt x="11201400" y="5395864"/>
                  </a:cubicBezTo>
                  <a:cubicBezTo>
                    <a:pt x="11278209" y="5918885"/>
                    <a:pt x="10799715" y="6480440"/>
                    <a:pt x="10122201" y="6475063"/>
                  </a:cubicBezTo>
                  <a:cubicBezTo>
                    <a:pt x="5732470" y="6401292"/>
                    <a:pt x="3190027" y="6319180"/>
                    <a:pt x="1079199" y="6475063"/>
                  </a:cubicBezTo>
                  <a:cubicBezTo>
                    <a:pt x="560352" y="6486255"/>
                    <a:pt x="-51884" y="5968210"/>
                    <a:pt x="0" y="5395864"/>
                  </a:cubicBezTo>
                  <a:cubicBezTo>
                    <a:pt x="152408" y="3676177"/>
                    <a:pt x="73868" y="3108004"/>
                    <a:pt x="0" y="1079199"/>
                  </a:cubicBezTo>
                  <a:close/>
                </a:path>
              </a:pathLst>
            </a:custGeom>
            <a:noFill/>
            <a:ln>
              <a:solidFill>
                <a:srgbClr val="FFFF00"/>
              </a:solidFill>
              <a:prstDash val="dashDot"/>
              <a:extLst>
                <a:ext uri="{C807C97D-BFC1-408E-A445-0C87EB9F89A2}">
                  <ask:lineSketchStyleProps xmlns:ask="http://schemas.microsoft.com/office/drawing/2018/sketchyshape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EE21D13F-FE08-1A73-9881-0F4A1E25DBD7}"/>
                </a:ext>
              </a:extLst>
            </p:cNvPr>
            <p:cNvSpPr/>
            <p:nvPr/>
          </p:nvSpPr>
          <p:spPr>
            <a:xfrm>
              <a:off x="742811" y="1203323"/>
              <a:ext cx="10630176" cy="5932998"/>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vi-VN"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Bài đọc nói về những dấu thanh trong tiếng Việt. Dấu thanh là đặc trưng riêng biệt của tiếng Việt. Thông qua đó nói lên tình yêu của tác giả đối với tiếng Việt, đối với quê hương đất nước. </a:t>
              </a:r>
            </a:p>
          </p:txBody>
        </p:sp>
      </p:grpSp>
    </p:spTree>
    <p:custDataLst>
      <p:tags r:id="rId1"/>
    </p:custDataLst>
    <p:extLst>
      <p:ext uri="{BB962C8B-B14F-4D97-AF65-F5344CB8AC3E}">
        <p14:creationId xmlns:p14="http://schemas.microsoft.com/office/powerpoint/2010/main" val="103313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E4F86084-6F77-91FA-63C6-66B21AB28CF5}"/>
              </a:ext>
            </a:extLst>
          </p:cNvPr>
          <p:cNvGrpSpPr/>
          <p:nvPr/>
        </p:nvGrpSpPr>
        <p:grpSpPr>
          <a:xfrm>
            <a:off x="4110346" y="1840793"/>
            <a:ext cx="3971306" cy="4746902"/>
            <a:chOff x="4696770" y="781585"/>
            <a:chExt cx="3318433" cy="4028994"/>
          </a:xfrm>
        </p:grpSpPr>
        <p:pic>
          <p:nvPicPr>
            <p:cNvPr id="23" name="Picture 22">
              <a:extLst>
                <a:ext uri="{FF2B5EF4-FFF2-40B4-BE49-F238E27FC236}">
                  <a16:creationId xmlns:a16="http://schemas.microsoft.com/office/drawing/2014/main" id="{0F279B3B-7B7D-31C9-B744-4FC430F7E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4" name="Picture 23">
              <a:extLst>
                <a:ext uri="{FF2B5EF4-FFF2-40B4-BE49-F238E27FC236}">
                  <a16:creationId xmlns:a16="http://schemas.microsoft.com/office/drawing/2014/main" id="{7D461458-159F-62E9-8D56-A7B6353DDCCE}"/>
                </a:ext>
              </a:extLst>
            </p:cNvPr>
            <p:cNvPicPr>
              <a:picLocks noChangeAspect="1"/>
            </p:cNvPicPr>
            <p:nvPr/>
          </p:nvPicPr>
          <p:blipFill rotWithShape="1">
            <a:blip r:embed="rId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5" name="Picture 24">
            <a:extLst>
              <a:ext uri="{FF2B5EF4-FFF2-40B4-BE49-F238E27FC236}">
                <a16:creationId xmlns:a16="http://schemas.microsoft.com/office/drawing/2014/main" id="{23D5E12E-6C13-2F56-DAF5-FC0A6C116A4B}"/>
              </a:ext>
            </a:extLst>
          </p:cNvPr>
          <p:cNvPicPr>
            <a:picLocks noChangeAspect="1"/>
          </p:cNvPicPr>
          <p:nvPr/>
        </p:nvPicPr>
        <p:blipFill>
          <a:blip r:embed="rId6"/>
          <a:stretch>
            <a:fillRect/>
          </a:stretch>
        </p:blipFill>
        <p:spPr>
          <a:xfrm>
            <a:off x="1532748" y="270305"/>
            <a:ext cx="9126503" cy="1347333"/>
          </a:xfrm>
          <a:prstGeom prst="rect">
            <a:avLst/>
          </a:prstGeom>
        </p:spPr>
      </p:pic>
    </p:spTree>
    <p:custDataLst>
      <p:tags r:id="rId1"/>
    </p:custDataLst>
    <p:extLst>
      <p:ext uri="{BB962C8B-B14F-4D97-AF65-F5344CB8AC3E}">
        <p14:creationId xmlns:p14="http://schemas.microsoft.com/office/powerpoint/2010/main" val="837692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E75E36-9D36-4ABE-B542-53A1CB419993}"/>
              </a:ext>
            </a:extLst>
          </p:cNvPr>
          <p:cNvPicPr>
            <a:picLocks noChangeAspect="1"/>
          </p:cNvPicPr>
          <p:nvPr/>
        </p:nvPicPr>
        <p:blipFill rotWithShape="1">
          <a:blip r:embed="rId3">
            <a:extLst>
              <a:ext uri="{28A0092B-C50C-407E-A947-70E740481C1C}">
                <a14:useLocalDpi xmlns:a14="http://schemas.microsoft.com/office/drawing/2010/main" val="0"/>
              </a:ext>
            </a:extLst>
          </a:blip>
          <a:srcRect l="1875" r="14792"/>
          <a:stretch/>
        </p:blipFill>
        <p:spPr>
          <a:xfrm>
            <a:off x="0" y="0"/>
            <a:ext cx="12192000" cy="6858000"/>
          </a:xfrm>
          <a:prstGeom prst="rect">
            <a:avLst/>
          </a:prstGeom>
        </p:spPr>
      </p:pic>
      <p:pic>
        <p:nvPicPr>
          <p:cNvPr id="5" name="图片 4">
            <a:extLst>
              <a:ext uri="{FF2B5EF4-FFF2-40B4-BE49-F238E27FC236}">
                <a16:creationId xmlns:a16="http://schemas.microsoft.com/office/drawing/2014/main" id="{8186C8F0-3C6D-4C0E-8D33-E206D8C840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30464" r="50608" b="36977"/>
          <a:stretch/>
        </p:blipFill>
        <p:spPr>
          <a:xfrm>
            <a:off x="10335277" y="936660"/>
            <a:ext cx="1367500" cy="901476"/>
          </a:xfrm>
          <a:prstGeom prst="rect">
            <a:avLst/>
          </a:prstGeom>
        </p:spPr>
      </p:pic>
      <p:pic>
        <p:nvPicPr>
          <p:cNvPr id="6" name="图片 5">
            <a:extLst>
              <a:ext uri="{FF2B5EF4-FFF2-40B4-BE49-F238E27FC236}">
                <a16:creationId xmlns:a16="http://schemas.microsoft.com/office/drawing/2014/main" id="{A93309A6-1880-497E-9AF2-301139A88FA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0464" r="51519" b="36546"/>
          <a:stretch/>
        </p:blipFill>
        <p:spPr>
          <a:xfrm flipH="1">
            <a:off x="326868" y="2939436"/>
            <a:ext cx="1257001" cy="855385"/>
          </a:xfrm>
          <a:prstGeom prst="rect">
            <a:avLst/>
          </a:prstGeom>
        </p:spPr>
      </p:pic>
      <p:pic>
        <p:nvPicPr>
          <p:cNvPr id="2" name="Picture 1">
            <a:extLst>
              <a:ext uri="{FF2B5EF4-FFF2-40B4-BE49-F238E27FC236}">
                <a16:creationId xmlns:a16="http://schemas.microsoft.com/office/drawing/2014/main" id="{1B224EFE-00C2-BC81-5AA7-2DE2366C721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81713" y="381000"/>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0A509D36-90EB-B684-022F-BEF5E29DF59A}"/>
              </a:ext>
            </a:extLst>
          </p:cNvPr>
          <p:cNvPicPr>
            <a:picLocks noChangeAspect="1"/>
          </p:cNvPicPr>
          <p:nvPr/>
        </p:nvPicPr>
        <p:blipFill>
          <a:blip r:embed="rId7">
            <a:duotone>
              <a:schemeClr val="accent6">
                <a:shade val="45000"/>
                <a:satMod val="135000"/>
              </a:schemeClr>
              <a:prstClr val="white"/>
            </a:duotone>
          </a:blip>
          <a:stretch>
            <a:fillRect/>
          </a:stretch>
        </p:blipFill>
        <p:spPr>
          <a:xfrm>
            <a:off x="6082141" y="766470"/>
            <a:ext cx="3304318" cy="2353260"/>
          </a:xfrm>
          <a:prstGeom prst="rect">
            <a:avLst/>
          </a:prstGeom>
        </p:spPr>
      </p:pic>
      <p:pic>
        <p:nvPicPr>
          <p:cNvPr id="13" name="Picture 12">
            <a:extLst>
              <a:ext uri="{FF2B5EF4-FFF2-40B4-BE49-F238E27FC236}">
                <a16:creationId xmlns:a16="http://schemas.microsoft.com/office/drawing/2014/main" id="{3F0B1B14-3883-0132-C248-551E82F45664}"/>
              </a:ext>
            </a:extLst>
          </p:cNvPr>
          <p:cNvPicPr>
            <a:picLocks noChangeAspect="1"/>
          </p:cNvPicPr>
          <p:nvPr/>
        </p:nvPicPr>
        <p:blipFill>
          <a:blip r:embed="rId8"/>
          <a:stretch>
            <a:fillRect/>
          </a:stretch>
        </p:blipFill>
        <p:spPr>
          <a:xfrm>
            <a:off x="4045120" y="2319832"/>
            <a:ext cx="7797460" cy="1780186"/>
          </a:xfrm>
          <a:prstGeom prst="rect">
            <a:avLst/>
          </a:prstGeom>
        </p:spPr>
      </p:pic>
    </p:spTree>
    <p:custDataLst>
      <p:tags r:id="rId1"/>
    </p:custDataLst>
    <p:extLst>
      <p:ext uri="{BB962C8B-B14F-4D97-AF65-F5344CB8AC3E}">
        <p14:creationId xmlns:p14="http://schemas.microsoft.com/office/powerpoint/2010/main" val="3728734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CE0FFE49-85EA-F96B-0C44-CCDD4187B1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9" name="图片 13" descr="图片包含 轮子, 交通, 游戏机, 树&#10;&#10;描述已自动生成">
            <a:extLst>
              <a:ext uri="{FF2B5EF4-FFF2-40B4-BE49-F238E27FC236}">
                <a16:creationId xmlns:a16="http://schemas.microsoft.com/office/drawing/2014/main" id="{BBEB3646-8673-51AA-E70B-0637900784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20" name="图片 11" descr="图片包含 蛋糕, 桌子, 看着, 华美&#10;&#10;描述已自动生成">
            <a:extLst>
              <a:ext uri="{FF2B5EF4-FFF2-40B4-BE49-F238E27FC236}">
                <a16:creationId xmlns:a16="http://schemas.microsoft.com/office/drawing/2014/main" id="{114DD65C-9FD0-FC48-8D69-C88FD01DBC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sp>
        <p:nvSpPr>
          <p:cNvPr id="22" name="矩形: 圆角 12">
            <a:extLst>
              <a:ext uri="{FF2B5EF4-FFF2-40B4-BE49-F238E27FC236}">
                <a16:creationId xmlns:a16="http://schemas.microsoft.com/office/drawing/2014/main" id="{40761D9A-D25D-B912-D702-D13DEF247DB4}"/>
              </a:ext>
            </a:extLst>
          </p:cNvPr>
          <p:cNvSpPr/>
          <p:nvPr/>
        </p:nvSpPr>
        <p:spPr>
          <a:xfrm>
            <a:off x="361949" y="342900"/>
            <a:ext cx="11430001" cy="64389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26" name="图片 9">
            <a:extLst>
              <a:ext uri="{FF2B5EF4-FFF2-40B4-BE49-F238E27FC236}">
                <a16:creationId xmlns:a16="http://schemas.microsoft.com/office/drawing/2014/main" id="{2AF0F8FC-CBBF-4C1E-13D8-A4A9D935793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71353" r="70067" b="10955"/>
          <a:stretch/>
        </p:blipFill>
        <p:spPr>
          <a:xfrm>
            <a:off x="-499542" y="1416425"/>
            <a:ext cx="1733550" cy="1536906"/>
          </a:xfrm>
          <a:prstGeom prst="rect">
            <a:avLst/>
          </a:prstGeom>
        </p:spPr>
      </p:pic>
      <p:pic>
        <p:nvPicPr>
          <p:cNvPr id="27" name="图片 14">
            <a:extLst>
              <a:ext uri="{FF2B5EF4-FFF2-40B4-BE49-F238E27FC236}">
                <a16:creationId xmlns:a16="http://schemas.microsoft.com/office/drawing/2014/main" id="{ECCF97A3-E2F4-A4A8-0AAA-A82FCF00A56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28" name="Rectangle 27">
            <a:extLst>
              <a:ext uri="{FF2B5EF4-FFF2-40B4-BE49-F238E27FC236}">
                <a16:creationId xmlns:a16="http://schemas.microsoft.com/office/drawing/2014/main" id="{8C8A1C5C-B451-828D-28F9-07B58A65368F}"/>
              </a:ext>
            </a:extLst>
          </p:cNvPr>
          <p:cNvSpPr/>
          <p:nvPr/>
        </p:nvSpPr>
        <p:spPr>
          <a:xfrm>
            <a:off x="2177551" y="496197"/>
            <a:ext cx="7817848"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AF6A8E2C-9E55-2614-FC24-165DF3306306}"/>
              </a:ext>
            </a:extLst>
          </p:cNvPr>
          <p:cNvSpPr txBox="1"/>
          <p:nvPr/>
        </p:nvSpPr>
        <p:spPr>
          <a:xfrm>
            <a:off x="4453173" y="4843402"/>
            <a:ext cx="3062569" cy="2014597"/>
          </a:xfrm>
          <a:prstGeom prst="cloud">
            <a:avLst/>
          </a:prstGeom>
          <a:solidFill>
            <a:schemeClr val="accent6">
              <a:lumMod val="60000"/>
              <a:lumOff val="40000"/>
            </a:scheme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extBox 28">
            <a:extLst>
              <a:ext uri="{FF2B5EF4-FFF2-40B4-BE49-F238E27FC236}">
                <a16:creationId xmlns:a16="http://schemas.microsoft.com/office/drawing/2014/main" id="{6B118860-A8F7-3C62-9295-46B946327575}"/>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28">
            <a:extLst>
              <a:ext uri="{FF2B5EF4-FFF2-40B4-BE49-F238E27FC236}">
                <a16:creationId xmlns:a16="http://schemas.microsoft.com/office/drawing/2014/main" id="{EE34D41D-15C8-7302-E837-97FFE09FA748}"/>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4" descr="Check out Arrow icon created by 4B Icons | Graphic design posters, Mini  drawings, Desktop wallpaper art">
            <a:extLst>
              <a:ext uri="{FF2B5EF4-FFF2-40B4-BE49-F238E27FC236}">
                <a16:creationId xmlns:a16="http://schemas.microsoft.com/office/drawing/2014/main" id="{AC960B30-2748-5C06-548A-C5363CFF4E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heck out Arrow icon created by 4B Icons | Graphic design posters, Mini  drawings, Desktop wallpaper art">
            <a:extLst>
              <a:ext uri="{FF2B5EF4-FFF2-40B4-BE49-F238E27FC236}">
                <a16:creationId xmlns:a16="http://schemas.microsoft.com/office/drawing/2014/main" id="{9F9A3C25-066E-0138-469D-9067091FAD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heck out Arrow icon created by 4B Icons | Graphic design posters, Mini  drawings, Desktop wallpaper art">
            <a:extLst>
              <a:ext uri="{FF2B5EF4-FFF2-40B4-BE49-F238E27FC236}">
                <a16:creationId xmlns:a16="http://schemas.microsoft.com/office/drawing/2014/main" id="{7556721F-9598-5876-8393-587ADFE2B5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EE22CE99-7C9B-572B-BF56-56C9528A4AF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custDataLst>
      <p:tags r:id="rId1"/>
    </p:custDataLst>
    <p:extLst>
      <p:ext uri="{BB962C8B-B14F-4D97-AF65-F5344CB8AC3E}">
        <p14:creationId xmlns:p14="http://schemas.microsoft.com/office/powerpoint/2010/main" val="34774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250"/>
                                        <p:tgtEl>
                                          <p:spTgt spid="27"/>
                                        </p:tgtEl>
                                      </p:cBhvr>
                                    </p:animEffect>
                                    <p:anim calcmode="lin" valueType="num">
                                      <p:cBhvr>
                                        <p:cTn id="8" dur="1250" fill="hold"/>
                                        <p:tgtEl>
                                          <p:spTgt spid="27"/>
                                        </p:tgtEl>
                                        <p:attrNameLst>
                                          <p:attrName>ppt_x</p:attrName>
                                        </p:attrNameLst>
                                      </p:cBhvr>
                                      <p:tavLst>
                                        <p:tav tm="0">
                                          <p:val>
                                            <p:strVal val="#ppt_x"/>
                                          </p:val>
                                        </p:tav>
                                        <p:tav tm="100000">
                                          <p:val>
                                            <p:strVal val="#ppt_x"/>
                                          </p:val>
                                        </p:tav>
                                      </p:tavLst>
                                    </p:anim>
                                    <p:anim calcmode="lin" valueType="num">
                                      <p:cBhvr>
                                        <p:cTn id="9" dur="125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250"/>
                                        <p:tgtEl>
                                          <p:spTgt spid="26"/>
                                        </p:tgtEl>
                                      </p:cBhvr>
                                    </p:animEffect>
                                    <p:anim calcmode="lin" valueType="num">
                                      <p:cBhvr>
                                        <p:cTn id="13" dur="1250" fill="hold"/>
                                        <p:tgtEl>
                                          <p:spTgt spid="26"/>
                                        </p:tgtEl>
                                        <p:attrNameLst>
                                          <p:attrName>ppt_x</p:attrName>
                                        </p:attrNameLst>
                                      </p:cBhvr>
                                      <p:tavLst>
                                        <p:tav tm="0">
                                          <p:val>
                                            <p:strVal val="#ppt_x"/>
                                          </p:val>
                                        </p:tav>
                                        <p:tav tm="100000">
                                          <p:val>
                                            <p:strVal val="#ppt_x"/>
                                          </p:val>
                                        </p:tav>
                                      </p:tavLst>
                                    </p:anim>
                                    <p:anim calcmode="lin" valueType="num">
                                      <p:cBhvr>
                                        <p:cTn id="14" dur="125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29"/>
                                        </p:tgtEl>
                                        <p:attrNameLst>
                                          <p:attrName>style.visibility</p:attrName>
                                        </p:attrNameLst>
                                      </p:cBhvr>
                                      <p:to>
                                        <p:strVal val="visible"/>
                                      </p:to>
                                    </p:set>
                                    <p:anim calcmode="lin" valueType="num">
                                      <p:cBhvr>
                                        <p:cTn id="23" dur="500" fill="hold"/>
                                        <p:tgtEl>
                                          <p:spTgt spid="29"/>
                                        </p:tgtEl>
                                        <p:attrNameLst>
                                          <p:attrName>ppt_w</p:attrName>
                                        </p:attrNameLst>
                                      </p:cBhvr>
                                      <p:tavLst>
                                        <p:tav tm="0">
                                          <p:val>
                                            <p:strVal val="#ppt_w*0.70"/>
                                          </p:val>
                                        </p:tav>
                                        <p:tav tm="100000">
                                          <p:val>
                                            <p:strVal val="#ppt_w"/>
                                          </p:val>
                                        </p:tav>
                                      </p:tavLst>
                                    </p:anim>
                                    <p:anim calcmode="lin" valueType="num">
                                      <p:cBhvr>
                                        <p:cTn id="24" dur="500" fill="hold"/>
                                        <p:tgtEl>
                                          <p:spTgt spid="29"/>
                                        </p:tgtEl>
                                        <p:attrNameLst>
                                          <p:attrName>ppt_h</p:attrName>
                                        </p:attrNameLst>
                                      </p:cBhvr>
                                      <p:tavLst>
                                        <p:tav tm="0">
                                          <p:val>
                                            <p:strVal val="#ppt_h"/>
                                          </p:val>
                                        </p:tav>
                                        <p:tav tm="100000">
                                          <p:val>
                                            <p:strVal val="#ppt_h"/>
                                          </p:val>
                                        </p:tav>
                                      </p:tavLst>
                                    </p:anim>
                                    <p:animEffect transition="in" filter="fade">
                                      <p:cBhvr>
                                        <p:cTn id="25" dur="500"/>
                                        <p:tgtEl>
                                          <p:spTgt spid="29"/>
                                        </p:tgtEl>
                                      </p:cBhvr>
                                    </p:animEffect>
                                  </p:childTnLst>
                                </p:cTn>
                              </p:par>
                              <p:par>
                                <p:cTn id="26" presetID="22" presetClass="entr" presetSubtype="8"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left)">
                                      <p:cBhvr>
                                        <p:cTn id="28" dur="500"/>
                                        <p:tgtEl>
                                          <p:spTgt spid="32"/>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strVal val="#ppt_w*0.70"/>
                                          </p:val>
                                        </p:tav>
                                        <p:tav tm="100000">
                                          <p:val>
                                            <p:strVal val="#ppt_w"/>
                                          </p:val>
                                        </p:tav>
                                      </p:tavLst>
                                    </p:anim>
                                    <p:anim calcmode="lin" valueType="num">
                                      <p:cBhvr>
                                        <p:cTn id="33" dur="500" fill="hold"/>
                                        <p:tgtEl>
                                          <p:spTgt spid="30"/>
                                        </p:tgtEl>
                                        <p:attrNameLst>
                                          <p:attrName>ppt_h</p:attrName>
                                        </p:attrNameLst>
                                      </p:cBhvr>
                                      <p:tavLst>
                                        <p:tav tm="0">
                                          <p:val>
                                            <p:strVal val="#ppt_h"/>
                                          </p:val>
                                        </p:tav>
                                        <p:tav tm="100000">
                                          <p:val>
                                            <p:strVal val="#ppt_h"/>
                                          </p:val>
                                        </p:tav>
                                      </p:tavLst>
                                    </p:anim>
                                    <p:animEffect transition="in" filter="fade">
                                      <p:cBhvr>
                                        <p:cTn id="34" dur="500"/>
                                        <p:tgtEl>
                                          <p:spTgt spid="30"/>
                                        </p:tgtEl>
                                      </p:cBhvr>
                                    </p:animEffect>
                                  </p:childTnLst>
                                </p:cTn>
                              </p:par>
                              <p:par>
                                <p:cTn id="35" presetID="22" presetClass="entr" presetSubtype="8"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ppt_w*0.70"/>
                                          </p:val>
                                        </p:tav>
                                        <p:tav tm="100000">
                                          <p:val>
                                            <p:strVal val="#ppt_w"/>
                                          </p:val>
                                        </p:tav>
                                      </p:tavLst>
                                    </p:anim>
                                    <p:anim calcmode="lin" valueType="num">
                                      <p:cBhvr>
                                        <p:cTn id="42" dur="500" fill="hold"/>
                                        <p:tgtEl>
                                          <p:spTgt spid="31"/>
                                        </p:tgtEl>
                                        <p:attrNameLst>
                                          <p:attrName>ppt_h</p:attrName>
                                        </p:attrNameLst>
                                      </p:cBhvr>
                                      <p:tavLst>
                                        <p:tav tm="0">
                                          <p:val>
                                            <p:strVal val="#ppt_h"/>
                                          </p:val>
                                        </p:tav>
                                        <p:tav tm="100000">
                                          <p:val>
                                            <p:strVal val="#ppt_h"/>
                                          </p:val>
                                        </p:tav>
                                      </p:tavLst>
                                    </p:anim>
                                    <p:animEffect transition="in" filter="fade">
                                      <p:cBhvr>
                                        <p:cTn id="43" dur="500"/>
                                        <p:tgtEl>
                                          <p:spTgt spid="31"/>
                                        </p:tgtEl>
                                      </p:cBhvr>
                                    </p:animEffect>
                                  </p:childTnLst>
                                </p:cTn>
                              </p:par>
                              <p:par>
                                <p:cTn id="44" presetID="22" presetClass="entr" presetSubtype="8"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left)">
                                      <p:cBhvr>
                                        <p:cTn id="4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p:bldP spid="29" grpId="0" animBg="1"/>
      <p:bldP spid="30" grpId="0" animBg="1"/>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286125"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sắc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Cao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đỉnh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nặng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đời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Ngọt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sữa</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Nuôi</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286125"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võng</a:t>
            </a:r>
            <a:r>
              <a:rPr 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ngã</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Kẽo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kẹt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suốt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mùa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hè</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êm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đềm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ve</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286125"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làng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huyền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nước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diều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tuổi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thơ</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Nâng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ước</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286125" cy="1938992"/>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hỏi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Tuổi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chọi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gà</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reo</a:t>
            </a:r>
            <a:r>
              <a:rPr lang="en-US" sz="2400" dirty="0">
                <a:latin typeface="Arial-Rounded" panose="020B0500000000000000" pitchFamily="34" charset="0"/>
                <a:ea typeface="Arial-Rounded" panose="020B0500000000000000" pitchFamily="34" charset="0"/>
                <a:cs typeface="Arial-Rounded" panose="020B0500000000000000" pitchFamily="34" charset="0"/>
              </a:rPr>
              <a:t> ca. </a:t>
            </a: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Lâm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3"/>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4"/>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5"/>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6"/>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7"/>
          <a:stretch>
            <a:fillRect/>
          </a:stretch>
        </p:blipFill>
        <p:spPr>
          <a:xfrm>
            <a:off x="4597315" y="-67489"/>
            <a:ext cx="4883319" cy="1182727"/>
          </a:xfrm>
          <a:prstGeom prst="rect">
            <a:avLst/>
          </a:prstGeom>
        </p:spPr>
      </p:pic>
    </p:spTree>
    <p:custDataLst>
      <p:tags r:id="rId1"/>
    </p:custDataLst>
    <p:extLst>
      <p:ext uri="{BB962C8B-B14F-4D97-AF65-F5344CB8AC3E}">
        <p14:creationId xmlns:p14="http://schemas.microsoft.com/office/powerpoint/2010/main" val="1143621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20CE77B9-3BA2-523E-43D1-D90D1D9DC280}"/>
              </a:ext>
            </a:extLst>
          </p:cNvPr>
          <p:cNvGrpSpPr/>
          <p:nvPr/>
        </p:nvGrpSpPr>
        <p:grpSpPr>
          <a:xfrm>
            <a:off x="609600" y="476250"/>
            <a:ext cx="10934700" cy="5848350"/>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组合 47">
            <a:extLst>
              <a:ext uri="{FF2B5EF4-FFF2-40B4-BE49-F238E27FC236}">
                <a16:creationId xmlns:a16="http://schemas.microsoft.com/office/drawing/2014/main" id="{5FC964AB-803A-01F6-3945-EF7693339209}"/>
              </a:ext>
            </a:extLst>
          </p:cNvPr>
          <p:cNvGrpSpPr/>
          <p:nvPr/>
        </p:nvGrpSpPr>
        <p:grpSpPr>
          <a:xfrm>
            <a:off x="2257426" y="2283465"/>
            <a:ext cx="2105024" cy="983610"/>
            <a:chOff x="3151567" y="4106353"/>
            <a:chExt cx="4182027" cy="1023787"/>
          </a:xfrm>
        </p:grpSpPr>
        <p:grpSp>
          <p:nvGrpSpPr>
            <p:cNvPr id="12" name="组合 31">
              <a:extLst>
                <a:ext uri="{FF2B5EF4-FFF2-40B4-BE49-F238E27FC236}">
                  <a16:creationId xmlns:a16="http://schemas.microsoft.com/office/drawing/2014/main" id="{038D376C-BBA9-DD25-726B-D12F36516BDD}"/>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5" name="圆角矩形 32">
                <a:extLst>
                  <a:ext uri="{FF2B5EF4-FFF2-40B4-BE49-F238E27FC236}">
                    <a16:creationId xmlns:a16="http://schemas.microsoft.com/office/drawing/2014/main" id="{A00AD063-D2D5-0DDF-9014-48B58F9BC08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F00B7E2A-398B-3627-3089-64FB0F77A359}"/>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3" name="文本框 41">
              <a:extLst>
                <a:ext uri="{FF2B5EF4-FFF2-40B4-BE49-F238E27FC236}">
                  <a16:creationId xmlns:a16="http://schemas.microsoft.com/office/drawing/2014/main" id="{A636F087-B094-0E36-EB15-A2F4B5F49B40}"/>
                </a:ext>
              </a:extLst>
            </p:cNvPr>
            <p:cNvSpPr txBox="1"/>
            <p:nvPr/>
          </p:nvSpPr>
          <p:spPr>
            <a:xfrm>
              <a:off x="4283540" y="4289034"/>
              <a:ext cx="89623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sắc</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2" name="Picture 31">
            <a:extLst>
              <a:ext uri="{FF2B5EF4-FFF2-40B4-BE49-F238E27FC236}">
                <a16:creationId xmlns:a16="http://schemas.microsoft.com/office/drawing/2014/main" id="{598B7E5B-3555-15C4-5C98-D8BD98950CC4}"/>
              </a:ext>
            </a:extLst>
          </p:cNvPr>
          <p:cNvPicPr>
            <a:picLocks noChangeAspect="1"/>
          </p:cNvPicPr>
          <p:nvPr/>
        </p:nvPicPr>
        <p:blipFill>
          <a:blip r:embed="rId3"/>
          <a:stretch>
            <a:fillRect/>
          </a:stretch>
        </p:blipFill>
        <p:spPr>
          <a:xfrm>
            <a:off x="3101831" y="689723"/>
            <a:ext cx="7157324" cy="1694835"/>
          </a:xfrm>
          <a:prstGeom prst="rect">
            <a:avLst/>
          </a:prstGeom>
        </p:spPr>
      </p:pic>
      <p:grpSp>
        <p:nvGrpSpPr>
          <p:cNvPr id="33" name="组合 47">
            <a:extLst>
              <a:ext uri="{FF2B5EF4-FFF2-40B4-BE49-F238E27FC236}">
                <a16:creationId xmlns:a16="http://schemas.microsoft.com/office/drawing/2014/main" id="{847922CC-AF4C-9DCA-2572-985BC10F6C1D}"/>
              </a:ext>
            </a:extLst>
          </p:cNvPr>
          <p:cNvGrpSpPr/>
          <p:nvPr/>
        </p:nvGrpSpPr>
        <p:grpSpPr>
          <a:xfrm>
            <a:off x="5105401" y="2302515"/>
            <a:ext cx="2105024" cy="983610"/>
            <a:chOff x="3151567" y="4106353"/>
            <a:chExt cx="4182027" cy="1023787"/>
          </a:xfrm>
        </p:grpSpPr>
        <p:grpSp>
          <p:nvGrpSpPr>
            <p:cNvPr id="34" name="组合 31">
              <a:extLst>
                <a:ext uri="{FF2B5EF4-FFF2-40B4-BE49-F238E27FC236}">
                  <a16:creationId xmlns:a16="http://schemas.microsoft.com/office/drawing/2014/main" id="{37940283-86F6-C376-22B3-4AD45756DAD8}"/>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278CC1DF-D825-59CE-4255-27F8FA6E66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7" name="圆角矩形 33">
                <a:extLst>
                  <a:ext uri="{FF2B5EF4-FFF2-40B4-BE49-F238E27FC236}">
                    <a16:creationId xmlns:a16="http://schemas.microsoft.com/office/drawing/2014/main" id="{18649B40-E392-0274-CE7D-B478BF2A9E83}"/>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5" name="文本框 41">
              <a:extLst>
                <a:ext uri="{FF2B5EF4-FFF2-40B4-BE49-F238E27FC236}">
                  <a16:creationId xmlns:a16="http://schemas.microsoft.com/office/drawing/2014/main" id="{2E60768D-4C3A-804E-1312-8857D172A6F2}"/>
                </a:ext>
              </a:extLst>
            </p:cNvPr>
            <p:cNvSpPr txBox="1"/>
            <p:nvPr/>
          </p:nvSpPr>
          <p:spPr>
            <a:xfrm>
              <a:off x="3928221" y="4239464"/>
              <a:ext cx="2704419"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trùng</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8" name="组合 47">
            <a:extLst>
              <a:ext uri="{FF2B5EF4-FFF2-40B4-BE49-F238E27FC236}">
                <a16:creationId xmlns:a16="http://schemas.microsoft.com/office/drawing/2014/main" id="{43011027-7014-C10C-5B1A-1DBF9A2D4AD2}"/>
              </a:ext>
            </a:extLst>
          </p:cNvPr>
          <p:cNvGrpSpPr/>
          <p:nvPr/>
        </p:nvGrpSpPr>
        <p:grpSpPr>
          <a:xfrm>
            <a:off x="7772401" y="2273940"/>
            <a:ext cx="2105024" cy="983610"/>
            <a:chOff x="3151567" y="4106353"/>
            <a:chExt cx="4182027" cy="1023787"/>
          </a:xfrm>
        </p:grpSpPr>
        <p:grpSp>
          <p:nvGrpSpPr>
            <p:cNvPr id="39" name="组合 31">
              <a:extLst>
                <a:ext uri="{FF2B5EF4-FFF2-40B4-BE49-F238E27FC236}">
                  <a16:creationId xmlns:a16="http://schemas.microsoft.com/office/drawing/2014/main" id="{92F56520-3F13-9E4B-BB70-2F9ED6E3B51B}"/>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41" name="圆角矩形 32">
                <a:extLst>
                  <a:ext uri="{FF2B5EF4-FFF2-40B4-BE49-F238E27FC236}">
                    <a16:creationId xmlns:a16="http://schemas.microsoft.com/office/drawing/2014/main" id="{405384C8-912E-47A7-B9BE-A303C45EC05E}"/>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42" name="圆角矩形 33">
                <a:extLst>
                  <a:ext uri="{FF2B5EF4-FFF2-40B4-BE49-F238E27FC236}">
                    <a16:creationId xmlns:a16="http://schemas.microsoft.com/office/drawing/2014/main" id="{9527B0CF-A45B-A2D1-E127-02EF337BE92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0" name="文本框 41">
              <a:extLst>
                <a:ext uri="{FF2B5EF4-FFF2-40B4-BE49-F238E27FC236}">
                  <a16:creationId xmlns:a16="http://schemas.microsoft.com/office/drawing/2014/main" id="{990699E2-F5DC-7A3B-282F-E2C28FED23FB}"/>
                </a:ext>
              </a:extLst>
            </p:cNvPr>
            <p:cNvSpPr txBox="1"/>
            <p:nvPr/>
          </p:nvSpPr>
          <p:spPr>
            <a:xfrm>
              <a:off x="4294459" y="4239464"/>
              <a:ext cx="1971945"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sữa</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3" name="组合 47">
            <a:extLst>
              <a:ext uri="{FF2B5EF4-FFF2-40B4-BE49-F238E27FC236}">
                <a16:creationId xmlns:a16="http://schemas.microsoft.com/office/drawing/2014/main" id="{5C8AEEB6-A26E-7C42-BF0B-1113AD24E81F}"/>
              </a:ext>
            </a:extLst>
          </p:cNvPr>
          <p:cNvGrpSpPr/>
          <p:nvPr/>
        </p:nvGrpSpPr>
        <p:grpSpPr>
          <a:xfrm>
            <a:off x="2286001" y="3740790"/>
            <a:ext cx="2105024" cy="983610"/>
            <a:chOff x="3151567" y="4106353"/>
            <a:chExt cx="4182027" cy="1023787"/>
          </a:xfrm>
        </p:grpSpPr>
        <p:grpSp>
          <p:nvGrpSpPr>
            <p:cNvPr id="44" name="组合 31">
              <a:extLst>
                <a:ext uri="{FF2B5EF4-FFF2-40B4-BE49-F238E27FC236}">
                  <a16:creationId xmlns:a16="http://schemas.microsoft.com/office/drawing/2014/main" id="{8B2F9666-7545-7099-8DB0-62EC8C451542}"/>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46" name="圆角矩形 32">
                <a:extLst>
                  <a:ext uri="{FF2B5EF4-FFF2-40B4-BE49-F238E27FC236}">
                    <a16:creationId xmlns:a16="http://schemas.microsoft.com/office/drawing/2014/main" id="{CBB8600D-3917-6B48-E0BB-7DBFE90536D6}"/>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47" name="圆角矩形 33">
                <a:extLst>
                  <a:ext uri="{FF2B5EF4-FFF2-40B4-BE49-F238E27FC236}">
                    <a16:creationId xmlns:a16="http://schemas.microsoft.com/office/drawing/2014/main" id="{56B7380E-36A3-7A40-7496-7A2ED46481C6}"/>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5" name="文本框 41">
              <a:extLst>
                <a:ext uri="{FF2B5EF4-FFF2-40B4-BE49-F238E27FC236}">
                  <a16:creationId xmlns:a16="http://schemas.microsoft.com/office/drawing/2014/main" id="{20D52F7A-09BE-1024-47E9-FFE0A1CCAEB9}"/>
                </a:ext>
              </a:extLst>
            </p:cNvPr>
            <p:cNvSpPr txBox="1"/>
            <p:nvPr/>
          </p:nvSpPr>
          <p:spPr>
            <a:xfrm>
              <a:off x="4089302" y="4239464"/>
              <a:ext cx="2382260"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võng</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8" name="组合 47">
            <a:extLst>
              <a:ext uri="{FF2B5EF4-FFF2-40B4-BE49-F238E27FC236}">
                <a16:creationId xmlns:a16="http://schemas.microsoft.com/office/drawing/2014/main" id="{2953763A-A077-481A-DA77-620D47A57376}"/>
              </a:ext>
            </a:extLst>
          </p:cNvPr>
          <p:cNvGrpSpPr/>
          <p:nvPr/>
        </p:nvGrpSpPr>
        <p:grpSpPr>
          <a:xfrm>
            <a:off x="5076826" y="3712215"/>
            <a:ext cx="2105024" cy="983610"/>
            <a:chOff x="3151567" y="4106353"/>
            <a:chExt cx="4182027" cy="1023787"/>
          </a:xfrm>
        </p:grpSpPr>
        <p:grpSp>
          <p:nvGrpSpPr>
            <p:cNvPr id="49" name="组合 31">
              <a:extLst>
                <a:ext uri="{FF2B5EF4-FFF2-40B4-BE49-F238E27FC236}">
                  <a16:creationId xmlns:a16="http://schemas.microsoft.com/office/drawing/2014/main" id="{532CE628-870E-B038-0817-94491FC9D00C}"/>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1" name="圆角矩形 32">
                <a:extLst>
                  <a:ext uri="{FF2B5EF4-FFF2-40B4-BE49-F238E27FC236}">
                    <a16:creationId xmlns:a16="http://schemas.microsoft.com/office/drawing/2014/main" id="{398F2A55-AA3B-A8BF-4FDF-AE2A1FE0EC1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52" name="圆角矩形 33">
                <a:extLst>
                  <a:ext uri="{FF2B5EF4-FFF2-40B4-BE49-F238E27FC236}">
                    <a16:creationId xmlns:a16="http://schemas.microsoft.com/office/drawing/2014/main" id="{44C26A37-047B-D7E3-0945-5AB57A55D85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0" name="文本框 41">
              <a:extLst>
                <a:ext uri="{FF2B5EF4-FFF2-40B4-BE49-F238E27FC236}">
                  <a16:creationId xmlns:a16="http://schemas.microsoft.com/office/drawing/2014/main" id="{B5481894-81C7-18CC-85BE-4E1DCF14CF43}"/>
                </a:ext>
              </a:extLst>
            </p:cNvPr>
            <p:cNvSpPr txBox="1"/>
            <p:nvPr/>
          </p:nvSpPr>
          <p:spPr>
            <a:xfrm>
              <a:off x="4339682" y="4239464"/>
              <a:ext cx="1881501"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ngã</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53" name="组合 47">
            <a:extLst>
              <a:ext uri="{FF2B5EF4-FFF2-40B4-BE49-F238E27FC236}">
                <a16:creationId xmlns:a16="http://schemas.microsoft.com/office/drawing/2014/main" id="{0A86D46D-F778-FA11-56F2-9040FFC7127E}"/>
              </a:ext>
            </a:extLst>
          </p:cNvPr>
          <p:cNvGrpSpPr/>
          <p:nvPr/>
        </p:nvGrpSpPr>
        <p:grpSpPr>
          <a:xfrm>
            <a:off x="7781926" y="3721740"/>
            <a:ext cx="2105024" cy="983610"/>
            <a:chOff x="3151567" y="4106353"/>
            <a:chExt cx="4182027" cy="1023787"/>
          </a:xfrm>
        </p:grpSpPr>
        <p:grpSp>
          <p:nvGrpSpPr>
            <p:cNvPr id="54" name="组合 31">
              <a:extLst>
                <a:ext uri="{FF2B5EF4-FFF2-40B4-BE49-F238E27FC236}">
                  <a16:creationId xmlns:a16="http://schemas.microsoft.com/office/drawing/2014/main" id="{153EA89E-B546-C76D-3F67-66E6839A5924}"/>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6" name="圆角矩形 32">
                <a:extLst>
                  <a:ext uri="{FF2B5EF4-FFF2-40B4-BE49-F238E27FC236}">
                    <a16:creationId xmlns:a16="http://schemas.microsoft.com/office/drawing/2014/main" id="{8CDDFCD6-D09B-F90D-614D-9E0928E7CF7A}"/>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57" name="圆角矩形 33">
                <a:extLst>
                  <a:ext uri="{FF2B5EF4-FFF2-40B4-BE49-F238E27FC236}">
                    <a16:creationId xmlns:a16="http://schemas.microsoft.com/office/drawing/2014/main" id="{3DCD099E-B88B-CE4A-24BB-9FD26BFB44C5}"/>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5" name="文本框 41">
              <a:extLst>
                <a:ext uri="{FF2B5EF4-FFF2-40B4-BE49-F238E27FC236}">
                  <a16:creationId xmlns:a16="http://schemas.microsoft.com/office/drawing/2014/main" id="{C55A4088-BD6D-42CD-05CC-A3FBDD8D8EFA}"/>
                </a:ext>
              </a:extLst>
            </p:cNvPr>
            <p:cNvSpPr txBox="1"/>
            <p:nvPr/>
          </p:nvSpPr>
          <p:spPr>
            <a:xfrm>
              <a:off x="4329365" y="4239464"/>
              <a:ext cx="1902139"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kéo</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custDataLst>
      <p:tags r:id="rId1"/>
    </p:custDataLst>
    <p:extLst>
      <p:ext uri="{BB962C8B-B14F-4D97-AF65-F5344CB8AC3E}">
        <p14:creationId xmlns:p14="http://schemas.microsoft.com/office/powerpoint/2010/main" val="1127184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down)">
                                      <p:cBhvr>
                                        <p:cTn id="30" dur="580">
                                          <p:stCondLst>
                                            <p:cond delay="0"/>
                                          </p:stCondLst>
                                        </p:cTn>
                                        <p:tgtEl>
                                          <p:spTgt spid="33"/>
                                        </p:tgtEl>
                                      </p:cBhvr>
                                    </p:animEffect>
                                    <p:anim calcmode="lin" valueType="num">
                                      <p:cBhvr>
                                        <p:cTn id="3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6" dur="26">
                                          <p:stCondLst>
                                            <p:cond delay="650"/>
                                          </p:stCondLst>
                                        </p:cTn>
                                        <p:tgtEl>
                                          <p:spTgt spid="33"/>
                                        </p:tgtEl>
                                      </p:cBhvr>
                                      <p:to x="100000" y="60000"/>
                                    </p:animScale>
                                    <p:animScale>
                                      <p:cBhvr>
                                        <p:cTn id="37" dur="166" decel="50000">
                                          <p:stCondLst>
                                            <p:cond delay="676"/>
                                          </p:stCondLst>
                                        </p:cTn>
                                        <p:tgtEl>
                                          <p:spTgt spid="33"/>
                                        </p:tgtEl>
                                      </p:cBhvr>
                                      <p:to x="100000" y="100000"/>
                                    </p:animScale>
                                    <p:animScale>
                                      <p:cBhvr>
                                        <p:cTn id="38" dur="26">
                                          <p:stCondLst>
                                            <p:cond delay="1312"/>
                                          </p:stCondLst>
                                        </p:cTn>
                                        <p:tgtEl>
                                          <p:spTgt spid="33"/>
                                        </p:tgtEl>
                                      </p:cBhvr>
                                      <p:to x="100000" y="80000"/>
                                    </p:animScale>
                                    <p:animScale>
                                      <p:cBhvr>
                                        <p:cTn id="39" dur="166" decel="50000">
                                          <p:stCondLst>
                                            <p:cond delay="1338"/>
                                          </p:stCondLst>
                                        </p:cTn>
                                        <p:tgtEl>
                                          <p:spTgt spid="33"/>
                                        </p:tgtEl>
                                      </p:cBhvr>
                                      <p:to x="100000" y="100000"/>
                                    </p:animScale>
                                    <p:animScale>
                                      <p:cBhvr>
                                        <p:cTn id="40" dur="26">
                                          <p:stCondLst>
                                            <p:cond delay="1642"/>
                                          </p:stCondLst>
                                        </p:cTn>
                                        <p:tgtEl>
                                          <p:spTgt spid="33"/>
                                        </p:tgtEl>
                                      </p:cBhvr>
                                      <p:to x="100000" y="90000"/>
                                    </p:animScale>
                                    <p:animScale>
                                      <p:cBhvr>
                                        <p:cTn id="41" dur="166" decel="50000">
                                          <p:stCondLst>
                                            <p:cond delay="1668"/>
                                          </p:stCondLst>
                                        </p:cTn>
                                        <p:tgtEl>
                                          <p:spTgt spid="33"/>
                                        </p:tgtEl>
                                      </p:cBhvr>
                                      <p:to x="100000" y="100000"/>
                                    </p:animScale>
                                    <p:animScale>
                                      <p:cBhvr>
                                        <p:cTn id="42" dur="26">
                                          <p:stCondLst>
                                            <p:cond delay="1808"/>
                                          </p:stCondLst>
                                        </p:cTn>
                                        <p:tgtEl>
                                          <p:spTgt spid="33"/>
                                        </p:tgtEl>
                                      </p:cBhvr>
                                      <p:to x="100000" y="95000"/>
                                    </p:animScale>
                                    <p:animScale>
                                      <p:cBhvr>
                                        <p:cTn id="43" dur="166" decel="50000">
                                          <p:stCondLst>
                                            <p:cond delay="1834"/>
                                          </p:stCondLst>
                                        </p:cTn>
                                        <p:tgtEl>
                                          <p:spTgt spid="33"/>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down)">
                                      <p:cBhvr>
                                        <p:cTn id="48" dur="580">
                                          <p:stCondLst>
                                            <p:cond delay="0"/>
                                          </p:stCondLst>
                                        </p:cTn>
                                        <p:tgtEl>
                                          <p:spTgt spid="38"/>
                                        </p:tgtEl>
                                      </p:cBhvr>
                                    </p:animEffect>
                                    <p:anim calcmode="lin" valueType="num">
                                      <p:cBhvr>
                                        <p:cTn id="49"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54" dur="26">
                                          <p:stCondLst>
                                            <p:cond delay="650"/>
                                          </p:stCondLst>
                                        </p:cTn>
                                        <p:tgtEl>
                                          <p:spTgt spid="38"/>
                                        </p:tgtEl>
                                      </p:cBhvr>
                                      <p:to x="100000" y="60000"/>
                                    </p:animScale>
                                    <p:animScale>
                                      <p:cBhvr>
                                        <p:cTn id="55" dur="166" decel="50000">
                                          <p:stCondLst>
                                            <p:cond delay="676"/>
                                          </p:stCondLst>
                                        </p:cTn>
                                        <p:tgtEl>
                                          <p:spTgt spid="38"/>
                                        </p:tgtEl>
                                      </p:cBhvr>
                                      <p:to x="100000" y="100000"/>
                                    </p:animScale>
                                    <p:animScale>
                                      <p:cBhvr>
                                        <p:cTn id="56" dur="26">
                                          <p:stCondLst>
                                            <p:cond delay="1312"/>
                                          </p:stCondLst>
                                        </p:cTn>
                                        <p:tgtEl>
                                          <p:spTgt spid="38"/>
                                        </p:tgtEl>
                                      </p:cBhvr>
                                      <p:to x="100000" y="80000"/>
                                    </p:animScale>
                                    <p:animScale>
                                      <p:cBhvr>
                                        <p:cTn id="57" dur="166" decel="50000">
                                          <p:stCondLst>
                                            <p:cond delay="1338"/>
                                          </p:stCondLst>
                                        </p:cTn>
                                        <p:tgtEl>
                                          <p:spTgt spid="38"/>
                                        </p:tgtEl>
                                      </p:cBhvr>
                                      <p:to x="100000" y="100000"/>
                                    </p:animScale>
                                    <p:animScale>
                                      <p:cBhvr>
                                        <p:cTn id="58" dur="26">
                                          <p:stCondLst>
                                            <p:cond delay="1642"/>
                                          </p:stCondLst>
                                        </p:cTn>
                                        <p:tgtEl>
                                          <p:spTgt spid="38"/>
                                        </p:tgtEl>
                                      </p:cBhvr>
                                      <p:to x="100000" y="90000"/>
                                    </p:animScale>
                                    <p:animScale>
                                      <p:cBhvr>
                                        <p:cTn id="59" dur="166" decel="50000">
                                          <p:stCondLst>
                                            <p:cond delay="1668"/>
                                          </p:stCondLst>
                                        </p:cTn>
                                        <p:tgtEl>
                                          <p:spTgt spid="38"/>
                                        </p:tgtEl>
                                      </p:cBhvr>
                                      <p:to x="100000" y="100000"/>
                                    </p:animScale>
                                    <p:animScale>
                                      <p:cBhvr>
                                        <p:cTn id="60" dur="26">
                                          <p:stCondLst>
                                            <p:cond delay="1808"/>
                                          </p:stCondLst>
                                        </p:cTn>
                                        <p:tgtEl>
                                          <p:spTgt spid="38"/>
                                        </p:tgtEl>
                                      </p:cBhvr>
                                      <p:to x="100000" y="95000"/>
                                    </p:animScale>
                                    <p:animScale>
                                      <p:cBhvr>
                                        <p:cTn id="61" dur="166" decel="50000">
                                          <p:stCondLst>
                                            <p:cond delay="1834"/>
                                          </p:stCondLst>
                                        </p:cTn>
                                        <p:tgtEl>
                                          <p:spTgt spid="38"/>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wipe(down)">
                                      <p:cBhvr>
                                        <p:cTn id="66" dur="580">
                                          <p:stCondLst>
                                            <p:cond delay="0"/>
                                          </p:stCondLst>
                                        </p:cTn>
                                        <p:tgtEl>
                                          <p:spTgt spid="43"/>
                                        </p:tgtEl>
                                      </p:cBhvr>
                                    </p:animEffect>
                                    <p:anim calcmode="lin" valueType="num">
                                      <p:cBhvr>
                                        <p:cTn id="67"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72" dur="26">
                                          <p:stCondLst>
                                            <p:cond delay="650"/>
                                          </p:stCondLst>
                                        </p:cTn>
                                        <p:tgtEl>
                                          <p:spTgt spid="43"/>
                                        </p:tgtEl>
                                      </p:cBhvr>
                                      <p:to x="100000" y="60000"/>
                                    </p:animScale>
                                    <p:animScale>
                                      <p:cBhvr>
                                        <p:cTn id="73" dur="166" decel="50000">
                                          <p:stCondLst>
                                            <p:cond delay="676"/>
                                          </p:stCondLst>
                                        </p:cTn>
                                        <p:tgtEl>
                                          <p:spTgt spid="43"/>
                                        </p:tgtEl>
                                      </p:cBhvr>
                                      <p:to x="100000" y="100000"/>
                                    </p:animScale>
                                    <p:animScale>
                                      <p:cBhvr>
                                        <p:cTn id="74" dur="26">
                                          <p:stCondLst>
                                            <p:cond delay="1312"/>
                                          </p:stCondLst>
                                        </p:cTn>
                                        <p:tgtEl>
                                          <p:spTgt spid="43"/>
                                        </p:tgtEl>
                                      </p:cBhvr>
                                      <p:to x="100000" y="80000"/>
                                    </p:animScale>
                                    <p:animScale>
                                      <p:cBhvr>
                                        <p:cTn id="75" dur="166" decel="50000">
                                          <p:stCondLst>
                                            <p:cond delay="1338"/>
                                          </p:stCondLst>
                                        </p:cTn>
                                        <p:tgtEl>
                                          <p:spTgt spid="43"/>
                                        </p:tgtEl>
                                      </p:cBhvr>
                                      <p:to x="100000" y="100000"/>
                                    </p:animScale>
                                    <p:animScale>
                                      <p:cBhvr>
                                        <p:cTn id="76" dur="26">
                                          <p:stCondLst>
                                            <p:cond delay="1642"/>
                                          </p:stCondLst>
                                        </p:cTn>
                                        <p:tgtEl>
                                          <p:spTgt spid="43"/>
                                        </p:tgtEl>
                                      </p:cBhvr>
                                      <p:to x="100000" y="90000"/>
                                    </p:animScale>
                                    <p:animScale>
                                      <p:cBhvr>
                                        <p:cTn id="77" dur="166" decel="50000">
                                          <p:stCondLst>
                                            <p:cond delay="1668"/>
                                          </p:stCondLst>
                                        </p:cTn>
                                        <p:tgtEl>
                                          <p:spTgt spid="43"/>
                                        </p:tgtEl>
                                      </p:cBhvr>
                                      <p:to x="100000" y="100000"/>
                                    </p:animScale>
                                    <p:animScale>
                                      <p:cBhvr>
                                        <p:cTn id="78" dur="26">
                                          <p:stCondLst>
                                            <p:cond delay="1808"/>
                                          </p:stCondLst>
                                        </p:cTn>
                                        <p:tgtEl>
                                          <p:spTgt spid="43"/>
                                        </p:tgtEl>
                                      </p:cBhvr>
                                      <p:to x="100000" y="95000"/>
                                    </p:animScale>
                                    <p:animScale>
                                      <p:cBhvr>
                                        <p:cTn id="79" dur="166" decel="50000">
                                          <p:stCondLst>
                                            <p:cond delay="1834"/>
                                          </p:stCondLst>
                                        </p:cTn>
                                        <p:tgtEl>
                                          <p:spTgt spid="43"/>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nodeType="click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wipe(down)">
                                      <p:cBhvr>
                                        <p:cTn id="84" dur="580">
                                          <p:stCondLst>
                                            <p:cond delay="0"/>
                                          </p:stCondLst>
                                        </p:cTn>
                                        <p:tgtEl>
                                          <p:spTgt spid="48"/>
                                        </p:tgtEl>
                                      </p:cBhvr>
                                    </p:animEffect>
                                    <p:anim calcmode="lin" valueType="num">
                                      <p:cBhvr>
                                        <p:cTn id="85"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0" dur="26">
                                          <p:stCondLst>
                                            <p:cond delay="650"/>
                                          </p:stCondLst>
                                        </p:cTn>
                                        <p:tgtEl>
                                          <p:spTgt spid="48"/>
                                        </p:tgtEl>
                                      </p:cBhvr>
                                      <p:to x="100000" y="60000"/>
                                    </p:animScale>
                                    <p:animScale>
                                      <p:cBhvr>
                                        <p:cTn id="91" dur="166" decel="50000">
                                          <p:stCondLst>
                                            <p:cond delay="676"/>
                                          </p:stCondLst>
                                        </p:cTn>
                                        <p:tgtEl>
                                          <p:spTgt spid="48"/>
                                        </p:tgtEl>
                                      </p:cBhvr>
                                      <p:to x="100000" y="100000"/>
                                    </p:animScale>
                                    <p:animScale>
                                      <p:cBhvr>
                                        <p:cTn id="92" dur="26">
                                          <p:stCondLst>
                                            <p:cond delay="1312"/>
                                          </p:stCondLst>
                                        </p:cTn>
                                        <p:tgtEl>
                                          <p:spTgt spid="48"/>
                                        </p:tgtEl>
                                      </p:cBhvr>
                                      <p:to x="100000" y="80000"/>
                                    </p:animScale>
                                    <p:animScale>
                                      <p:cBhvr>
                                        <p:cTn id="93" dur="166" decel="50000">
                                          <p:stCondLst>
                                            <p:cond delay="1338"/>
                                          </p:stCondLst>
                                        </p:cTn>
                                        <p:tgtEl>
                                          <p:spTgt spid="48"/>
                                        </p:tgtEl>
                                      </p:cBhvr>
                                      <p:to x="100000" y="100000"/>
                                    </p:animScale>
                                    <p:animScale>
                                      <p:cBhvr>
                                        <p:cTn id="94" dur="26">
                                          <p:stCondLst>
                                            <p:cond delay="1642"/>
                                          </p:stCondLst>
                                        </p:cTn>
                                        <p:tgtEl>
                                          <p:spTgt spid="48"/>
                                        </p:tgtEl>
                                      </p:cBhvr>
                                      <p:to x="100000" y="90000"/>
                                    </p:animScale>
                                    <p:animScale>
                                      <p:cBhvr>
                                        <p:cTn id="95" dur="166" decel="50000">
                                          <p:stCondLst>
                                            <p:cond delay="1668"/>
                                          </p:stCondLst>
                                        </p:cTn>
                                        <p:tgtEl>
                                          <p:spTgt spid="48"/>
                                        </p:tgtEl>
                                      </p:cBhvr>
                                      <p:to x="100000" y="100000"/>
                                    </p:animScale>
                                    <p:animScale>
                                      <p:cBhvr>
                                        <p:cTn id="96" dur="26">
                                          <p:stCondLst>
                                            <p:cond delay="1808"/>
                                          </p:stCondLst>
                                        </p:cTn>
                                        <p:tgtEl>
                                          <p:spTgt spid="48"/>
                                        </p:tgtEl>
                                      </p:cBhvr>
                                      <p:to x="100000" y="95000"/>
                                    </p:animScale>
                                    <p:animScale>
                                      <p:cBhvr>
                                        <p:cTn id="97" dur="166" decel="50000">
                                          <p:stCondLst>
                                            <p:cond delay="1834"/>
                                          </p:stCondLst>
                                        </p:cTn>
                                        <p:tgtEl>
                                          <p:spTgt spid="48"/>
                                        </p:tgtEl>
                                      </p:cBhvr>
                                      <p:to x="100000" y="100000"/>
                                    </p:animScale>
                                  </p:childTnLst>
                                </p:cTn>
                              </p:par>
                            </p:childTnLst>
                          </p:cTn>
                        </p:par>
                      </p:childTnLst>
                    </p:cTn>
                  </p:par>
                  <p:par>
                    <p:cTn id="98" fill="hold">
                      <p:stCondLst>
                        <p:cond delay="indefinite"/>
                      </p:stCondLst>
                      <p:childTnLst>
                        <p:par>
                          <p:cTn id="99" fill="hold">
                            <p:stCondLst>
                              <p:cond delay="0"/>
                            </p:stCondLst>
                            <p:childTnLst>
                              <p:par>
                                <p:cTn id="100" presetID="26" presetClass="entr" presetSubtype="0" fill="hold" nodeType="clickEffect">
                                  <p:stCondLst>
                                    <p:cond delay="0"/>
                                  </p:stCondLst>
                                  <p:childTnLst>
                                    <p:set>
                                      <p:cBhvr>
                                        <p:cTn id="101" dur="1" fill="hold">
                                          <p:stCondLst>
                                            <p:cond delay="0"/>
                                          </p:stCondLst>
                                        </p:cTn>
                                        <p:tgtEl>
                                          <p:spTgt spid="53"/>
                                        </p:tgtEl>
                                        <p:attrNameLst>
                                          <p:attrName>style.visibility</p:attrName>
                                        </p:attrNameLst>
                                      </p:cBhvr>
                                      <p:to>
                                        <p:strVal val="visible"/>
                                      </p:to>
                                    </p:set>
                                    <p:animEffect transition="in" filter="wipe(down)">
                                      <p:cBhvr>
                                        <p:cTn id="102" dur="580">
                                          <p:stCondLst>
                                            <p:cond delay="0"/>
                                          </p:stCondLst>
                                        </p:cTn>
                                        <p:tgtEl>
                                          <p:spTgt spid="53"/>
                                        </p:tgtEl>
                                      </p:cBhvr>
                                    </p:animEffect>
                                    <p:anim calcmode="lin" valueType="num">
                                      <p:cBhvr>
                                        <p:cTn id="103"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108" dur="26">
                                          <p:stCondLst>
                                            <p:cond delay="650"/>
                                          </p:stCondLst>
                                        </p:cTn>
                                        <p:tgtEl>
                                          <p:spTgt spid="53"/>
                                        </p:tgtEl>
                                      </p:cBhvr>
                                      <p:to x="100000" y="60000"/>
                                    </p:animScale>
                                    <p:animScale>
                                      <p:cBhvr>
                                        <p:cTn id="109" dur="166" decel="50000">
                                          <p:stCondLst>
                                            <p:cond delay="676"/>
                                          </p:stCondLst>
                                        </p:cTn>
                                        <p:tgtEl>
                                          <p:spTgt spid="53"/>
                                        </p:tgtEl>
                                      </p:cBhvr>
                                      <p:to x="100000" y="100000"/>
                                    </p:animScale>
                                    <p:animScale>
                                      <p:cBhvr>
                                        <p:cTn id="110" dur="26">
                                          <p:stCondLst>
                                            <p:cond delay="1312"/>
                                          </p:stCondLst>
                                        </p:cTn>
                                        <p:tgtEl>
                                          <p:spTgt spid="53"/>
                                        </p:tgtEl>
                                      </p:cBhvr>
                                      <p:to x="100000" y="80000"/>
                                    </p:animScale>
                                    <p:animScale>
                                      <p:cBhvr>
                                        <p:cTn id="111" dur="166" decel="50000">
                                          <p:stCondLst>
                                            <p:cond delay="1338"/>
                                          </p:stCondLst>
                                        </p:cTn>
                                        <p:tgtEl>
                                          <p:spTgt spid="53"/>
                                        </p:tgtEl>
                                      </p:cBhvr>
                                      <p:to x="100000" y="100000"/>
                                    </p:animScale>
                                    <p:animScale>
                                      <p:cBhvr>
                                        <p:cTn id="112" dur="26">
                                          <p:stCondLst>
                                            <p:cond delay="1642"/>
                                          </p:stCondLst>
                                        </p:cTn>
                                        <p:tgtEl>
                                          <p:spTgt spid="53"/>
                                        </p:tgtEl>
                                      </p:cBhvr>
                                      <p:to x="100000" y="90000"/>
                                    </p:animScale>
                                    <p:animScale>
                                      <p:cBhvr>
                                        <p:cTn id="113" dur="166" decel="50000">
                                          <p:stCondLst>
                                            <p:cond delay="1668"/>
                                          </p:stCondLst>
                                        </p:cTn>
                                        <p:tgtEl>
                                          <p:spTgt spid="53"/>
                                        </p:tgtEl>
                                      </p:cBhvr>
                                      <p:to x="100000" y="100000"/>
                                    </p:animScale>
                                    <p:animScale>
                                      <p:cBhvr>
                                        <p:cTn id="114" dur="26">
                                          <p:stCondLst>
                                            <p:cond delay="1808"/>
                                          </p:stCondLst>
                                        </p:cTn>
                                        <p:tgtEl>
                                          <p:spTgt spid="53"/>
                                        </p:tgtEl>
                                      </p:cBhvr>
                                      <p:to x="100000" y="95000"/>
                                    </p:animScale>
                                    <p:animScale>
                                      <p:cBhvr>
                                        <p:cTn id="115" dur="166" decel="50000">
                                          <p:stCondLst>
                                            <p:cond delay="1834"/>
                                          </p:stCondLst>
                                        </p:cTn>
                                        <p:tgtEl>
                                          <p:spTgt spid="5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6" descr="形状, 圆圈&#10;&#10;描述已自动生成">
            <a:extLst>
              <a:ext uri="{FF2B5EF4-FFF2-40B4-BE49-F238E27FC236}">
                <a16:creationId xmlns:a16="http://schemas.microsoft.com/office/drawing/2014/main" id="{4AFEF67C-8F54-78AC-30B4-3783E22B1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8" name="图片 14" descr="粉色的花&#10;&#10;描述已自动生成">
            <a:extLst>
              <a:ext uri="{FF2B5EF4-FFF2-40B4-BE49-F238E27FC236}">
                <a16:creationId xmlns:a16="http://schemas.microsoft.com/office/drawing/2014/main" id="{85B92B27-B0B4-CCCD-4AC9-53C75FA089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9" name="图片 15" descr="粉色的花&#10;&#10;描述已自动生成">
            <a:extLst>
              <a:ext uri="{FF2B5EF4-FFF2-40B4-BE49-F238E27FC236}">
                <a16:creationId xmlns:a16="http://schemas.microsoft.com/office/drawing/2014/main" id="{56ADE5D9-A303-9740-6F7F-1C3E02593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10" name="组合 6">
            <a:extLst>
              <a:ext uri="{FF2B5EF4-FFF2-40B4-BE49-F238E27FC236}">
                <a16:creationId xmlns:a16="http://schemas.microsoft.com/office/drawing/2014/main" id="{1564E63F-92EA-5F0A-B419-D05C6D085FDE}"/>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id="{F09205A4-3EF1-C816-B470-82B87AE62208}"/>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id="{137B9AF2-0EA5-8CF3-AE4B-8595174086A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Group 23">
            <a:extLst>
              <a:ext uri="{FF2B5EF4-FFF2-40B4-BE49-F238E27FC236}">
                <a16:creationId xmlns:a16="http://schemas.microsoft.com/office/drawing/2014/main" id="{0285AEA9-5142-5E92-B18A-370C21E11807}"/>
              </a:ext>
            </a:extLst>
          </p:cNvPr>
          <p:cNvGrpSpPr/>
          <p:nvPr/>
        </p:nvGrpSpPr>
        <p:grpSpPr>
          <a:xfrm>
            <a:off x="2251045" y="1548404"/>
            <a:ext cx="7689910" cy="3264896"/>
            <a:chOff x="4841104" y="3859804"/>
            <a:chExt cx="7073839" cy="2800488"/>
          </a:xfrm>
        </p:grpSpPr>
        <p:grpSp>
          <p:nvGrpSpPr>
            <p:cNvPr id="25" name="Group 24">
              <a:extLst>
                <a:ext uri="{FF2B5EF4-FFF2-40B4-BE49-F238E27FC236}">
                  <a16:creationId xmlns:a16="http://schemas.microsoft.com/office/drawing/2014/main" id="{991887C2-CA54-061E-F817-4E445116AD81}"/>
                </a:ext>
              </a:extLst>
            </p:cNvPr>
            <p:cNvGrpSpPr/>
            <p:nvPr/>
          </p:nvGrpSpPr>
          <p:grpSpPr>
            <a:xfrm>
              <a:off x="4841104" y="3859804"/>
              <a:ext cx="7073839" cy="2800488"/>
              <a:chOff x="2975204" y="1297855"/>
              <a:chExt cx="7073839" cy="2800488"/>
            </a:xfrm>
          </p:grpSpPr>
          <p:sp>
            <p:nvSpPr>
              <p:cNvPr id="232" name="Rectangle: Rounded Corners 231">
                <a:extLst>
                  <a:ext uri="{FF2B5EF4-FFF2-40B4-BE49-F238E27FC236}">
                    <a16:creationId xmlns:a16="http://schemas.microsoft.com/office/drawing/2014/main" id="{15E05213-B2F9-B4BF-5972-9BB97605FC7B}"/>
                  </a:ext>
                </a:extLst>
              </p:cNvPr>
              <p:cNvSpPr/>
              <p:nvPr/>
            </p:nvSpPr>
            <p:spPr>
              <a:xfrm>
                <a:off x="2975204" y="1724298"/>
                <a:ext cx="7073839" cy="2374045"/>
              </a:xfrm>
              <a:custGeom>
                <a:avLst/>
                <a:gdLst>
                  <a:gd name="connsiteX0" fmla="*/ 0 w 7689910"/>
                  <a:gd name="connsiteY0" fmla="*/ 558308 h 2767735"/>
                  <a:gd name="connsiteX1" fmla="*/ 558308 w 7689910"/>
                  <a:gd name="connsiteY1" fmla="*/ 0 h 2767735"/>
                  <a:gd name="connsiteX2" fmla="*/ 1149904 w 7689910"/>
                  <a:gd name="connsiteY2" fmla="*/ 0 h 2767735"/>
                  <a:gd name="connsiteX3" fmla="*/ 1610035 w 7689910"/>
                  <a:gd name="connsiteY3" fmla="*/ 0 h 2767735"/>
                  <a:gd name="connsiteX4" fmla="*/ 2070166 w 7689910"/>
                  <a:gd name="connsiteY4" fmla="*/ 0 h 2767735"/>
                  <a:gd name="connsiteX5" fmla="*/ 2530296 w 7689910"/>
                  <a:gd name="connsiteY5" fmla="*/ 0 h 2767735"/>
                  <a:gd name="connsiteX6" fmla="*/ 3187626 w 7689910"/>
                  <a:gd name="connsiteY6" fmla="*/ 0 h 2767735"/>
                  <a:gd name="connsiteX7" fmla="*/ 3844955 w 7689910"/>
                  <a:gd name="connsiteY7" fmla="*/ 0 h 2767735"/>
                  <a:gd name="connsiteX8" fmla="*/ 4502284 w 7689910"/>
                  <a:gd name="connsiteY8" fmla="*/ 0 h 2767735"/>
                  <a:gd name="connsiteX9" fmla="*/ 5291080 w 7689910"/>
                  <a:gd name="connsiteY9" fmla="*/ 0 h 2767735"/>
                  <a:gd name="connsiteX10" fmla="*/ 5948409 w 7689910"/>
                  <a:gd name="connsiteY10" fmla="*/ 0 h 2767735"/>
                  <a:gd name="connsiteX11" fmla="*/ 7131602 w 7689910"/>
                  <a:gd name="connsiteY11" fmla="*/ 0 h 2767735"/>
                  <a:gd name="connsiteX12" fmla="*/ 7689910 w 7689910"/>
                  <a:gd name="connsiteY12" fmla="*/ 558308 h 2767735"/>
                  <a:gd name="connsiteX13" fmla="*/ 7689910 w 7689910"/>
                  <a:gd name="connsiteY13" fmla="*/ 1108681 h 2767735"/>
                  <a:gd name="connsiteX14" fmla="*/ 7689910 w 7689910"/>
                  <a:gd name="connsiteY14" fmla="*/ 1642543 h 2767735"/>
                  <a:gd name="connsiteX15" fmla="*/ 7689910 w 7689910"/>
                  <a:gd name="connsiteY15" fmla="*/ 2209427 h 2767735"/>
                  <a:gd name="connsiteX16" fmla="*/ 7131602 w 7689910"/>
                  <a:gd name="connsiteY16" fmla="*/ 2767735 h 2767735"/>
                  <a:gd name="connsiteX17" fmla="*/ 6474273 w 7689910"/>
                  <a:gd name="connsiteY17" fmla="*/ 2767735 h 2767735"/>
                  <a:gd name="connsiteX18" fmla="*/ 5685477 w 7689910"/>
                  <a:gd name="connsiteY18" fmla="*/ 2767735 h 2767735"/>
                  <a:gd name="connsiteX19" fmla="*/ 5028148 w 7689910"/>
                  <a:gd name="connsiteY19" fmla="*/ 2767735 h 2767735"/>
                  <a:gd name="connsiteX20" fmla="*/ 4436551 w 7689910"/>
                  <a:gd name="connsiteY20" fmla="*/ 2767735 h 2767735"/>
                  <a:gd name="connsiteX21" fmla="*/ 3713489 w 7689910"/>
                  <a:gd name="connsiteY21" fmla="*/ 2767735 h 2767735"/>
                  <a:gd name="connsiteX22" fmla="*/ 3056160 w 7689910"/>
                  <a:gd name="connsiteY22" fmla="*/ 2767735 h 2767735"/>
                  <a:gd name="connsiteX23" fmla="*/ 2464563 w 7689910"/>
                  <a:gd name="connsiteY23" fmla="*/ 2767735 h 2767735"/>
                  <a:gd name="connsiteX24" fmla="*/ 2004433 w 7689910"/>
                  <a:gd name="connsiteY24" fmla="*/ 2767735 h 2767735"/>
                  <a:gd name="connsiteX25" fmla="*/ 1412836 w 7689910"/>
                  <a:gd name="connsiteY25" fmla="*/ 2767735 h 2767735"/>
                  <a:gd name="connsiteX26" fmla="*/ 558308 w 7689910"/>
                  <a:gd name="connsiteY26" fmla="*/ 2767735 h 2767735"/>
                  <a:gd name="connsiteX27" fmla="*/ 0 w 7689910"/>
                  <a:gd name="connsiteY27" fmla="*/ 2209427 h 2767735"/>
                  <a:gd name="connsiteX28" fmla="*/ 0 w 7689910"/>
                  <a:gd name="connsiteY28" fmla="*/ 1708588 h 2767735"/>
                  <a:gd name="connsiteX29" fmla="*/ 0 w 7689910"/>
                  <a:gd name="connsiteY29" fmla="*/ 1125192 h 2767735"/>
                  <a:gd name="connsiteX30" fmla="*/ 0 w 7689910"/>
                  <a:gd name="connsiteY30" fmla="*/ 558308 h 276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89910" h="2767735" fill="none" extrusionOk="0">
                    <a:moveTo>
                      <a:pt x="0" y="558308"/>
                    </a:moveTo>
                    <a:cubicBezTo>
                      <a:pt x="23475" y="277023"/>
                      <a:pt x="289766" y="-46932"/>
                      <a:pt x="558308" y="0"/>
                    </a:cubicBezTo>
                    <a:cubicBezTo>
                      <a:pt x="681520" y="-15970"/>
                      <a:pt x="971972" y="4668"/>
                      <a:pt x="1149904" y="0"/>
                    </a:cubicBezTo>
                    <a:cubicBezTo>
                      <a:pt x="1327836" y="-4668"/>
                      <a:pt x="1460482" y="19167"/>
                      <a:pt x="1610035" y="0"/>
                    </a:cubicBezTo>
                    <a:cubicBezTo>
                      <a:pt x="1759588" y="-19167"/>
                      <a:pt x="1892792" y="-15135"/>
                      <a:pt x="2070166" y="0"/>
                    </a:cubicBezTo>
                    <a:cubicBezTo>
                      <a:pt x="2247540" y="15135"/>
                      <a:pt x="2326102" y="7976"/>
                      <a:pt x="2530296" y="0"/>
                    </a:cubicBezTo>
                    <a:cubicBezTo>
                      <a:pt x="2734490" y="-7976"/>
                      <a:pt x="2908157" y="-4751"/>
                      <a:pt x="3187626" y="0"/>
                    </a:cubicBezTo>
                    <a:cubicBezTo>
                      <a:pt x="3467095" y="4751"/>
                      <a:pt x="3653878" y="8347"/>
                      <a:pt x="3844955" y="0"/>
                    </a:cubicBezTo>
                    <a:cubicBezTo>
                      <a:pt x="4036032" y="-8347"/>
                      <a:pt x="4181676" y="29305"/>
                      <a:pt x="4502284" y="0"/>
                    </a:cubicBezTo>
                    <a:cubicBezTo>
                      <a:pt x="4822892" y="-29305"/>
                      <a:pt x="5056433" y="20398"/>
                      <a:pt x="5291080" y="0"/>
                    </a:cubicBezTo>
                    <a:cubicBezTo>
                      <a:pt x="5525727" y="-20398"/>
                      <a:pt x="5622229" y="-29495"/>
                      <a:pt x="5948409" y="0"/>
                    </a:cubicBezTo>
                    <a:cubicBezTo>
                      <a:pt x="6274589" y="29495"/>
                      <a:pt x="6824876" y="5738"/>
                      <a:pt x="7131602" y="0"/>
                    </a:cubicBezTo>
                    <a:cubicBezTo>
                      <a:pt x="7414958" y="-52776"/>
                      <a:pt x="7646844" y="283849"/>
                      <a:pt x="7689910" y="558308"/>
                    </a:cubicBezTo>
                    <a:cubicBezTo>
                      <a:pt x="7687115" y="775134"/>
                      <a:pt x="7662461" y="946720"/>
                      <a:pt x="7689910" y="1108681"/>
                    </a:cubicBezTo>
                    <a:cubicBezTo>
                      <a:pt x="7717359" y="1270642"/>
                      <a:pt x="7674955" y="1452413"/>
                      <a:pt x="7689910" y="1642543"/>
                    </a:cubicBezTo>
                    <a:cubicBezTo>
                      <a:pt x="7704865" y="1832673"/>
                      <a:pt x="7672335" y="1999553"/>
                      <a:pt x="7689910" y="2209427"/>
                    </a:cubicBezTo>
                    <a:cubicBezTo>
                      <a:pt x="7700064" y="2528837"/>
                      <a:pt x="7482986" y="2777327"/>
                      <a:pt x="7131602" y="2767735"/>
                    </a:cubicBezTo>
                    <a:cubicBezTo>
                      <a:pt x="6911863" y="2742316"/>
                      <a:pt x="6698394" y="2744966"/>
                      <a:pt x="6474273" y="2767735"/>
                    </a:cubicBezTo>
                    <a:cubicBezTo>
                      <a:pt x="6250152" y="2790504"/>
                      <a:pt x="6034995" y="2743718"/>
                      <a:pt x="5685477" y="2767735"/>
                    </a:cubicBezTo>
                    <a:cubicBezTo>
                      <a:pt x="5335959" y="2791752"/>
                      <a:pt x="5232740" y="2795983"/>
                      <a:pt x="5028148" y="2767735"/>
                    </a:cubicBezTo>
                    <a:cubicBezTo>
                      <a:pt x="4823556" y="2739487"/>
                      <a:pt x="4558734" y="2785273"/>
                      <a:pt x="4436551" y="2767735"/>
                    </a:cubicBezTo>
                    <a:cubicBezTo>
                      <a:pt x="4314368" y="2750197"/>
                      <a:pt x="3893672" y="2794509"/>
                      <a:pt x="3713489" y="2767735"/>
                    </a:cubicBezTo>
                    <a:cubicBezTo>
                      <a:pt x="3533306" y="2740961"/>
                      <a:pt x="3367375" y="2766672"/>
                      <a:pt x="3056160" y="2767735"/>
                    </a:cubicBezTo>
                    <a:cubicBezTo>
                      <a:pt x="2744945" y="2768798"/>
                      <a:pt x="2639911" y="2767918"/>
                      <a:pt x="2464563" y="2767735"/>
                    </a:cubicBezTo>
                    <a:cubicBezTo>
                      <a:pt x="2289215" y="2767552"/>
                      <a:pt x="2119379" y="2746018"/>
                      <a:pt x="2004433" y="2767735"/>
                    </a:cubicBezTo>
                    <a:cubicBezTo>
                      <a:pt x="1889487" y="2789453"/>
                      <a:pt x="1638341" y="2768152"/>
                      <a:pt x="1412836" y="2767735"/>
                    </a:cubicBezTo>
                    <a:cubicBezTo>
                      <a:pt x="1187331" y="2767318"/>
                      <a:pt x="943690" y="2748333"/>
                      <a:pt x="558308" y="2767735"/>
                    </a:cubicBezTo>
                    <a:cubicBezTo>
                      <a:pt x="234103" y="2746673"/>
                      <a:pt x="55689" y="2570777"/>
                      <a:pt x="0" y="2209427"/>
                    </a:cubicBezTo>
                    <a:cubicBezTo>
                      <a:pt x="-1119" y="1995941"/>
                      <a:pt x="12321" y="1906751"/>
                      <a:pt x="0" y="1708588"/>
                    </a:cubicBezTo>
                    <a:cubicBezTo>
                      <a:pt x="-12321" y="1510425"/>
                      <a:pt x="8957" y="1375452"/>
                      <a:pt x="0" y="1125192"/>
                    </a:cubicBezTo>
                    <a:cubicBezTo>
                      <a:pt x="-8957" y="874932"/>
                      <a:pt x="-7510" y="736062"/>
                      <a:pt x="0" y="558308"/>
                    </a:cubicBezTo>
                    <a:close/>
                  </a:path>
                  <a:path w="7689910" h="2767735" stroke="0" extrusionOk="0">
                    <a:moveTo>
                      <a:pt x="0" y="558308"/>
                    </a:moveTo>
                    <a:cubicBezTo>
                      <a:pt x="1008" y="280789"/>
                      <a:pt x="273019" y="41199"/>
                      <a:pt x="558308" y="0"/>
                    </a:cubicBezTo>
                    <a:cubicBezTo>
                      <a:pt x="856951" y="-11371"/>
                      <a:pt x="1132349" y="-27818"/>
                      <a:pt x="1281370" y="0"/>
                    </a:cubicBezTo>
                    <a:cubicBezTo>
                      <a:pt x="1430391" y="27818"/>
                      <a:pt x="1593185" y="8437"/>
                      <a:pt x="1807234" y="0"/>
                    </a:cubicBezTo>
                    <a:cubicBezTo>
                      <a:pt x="2021283" y="-8437"/>
                      <a:pt x="2122000" y="-919"/>
                      <a:pt x="2333097" y="0"/>
                    </a:cubicBezTo>
                    <a:cubicBezTo>
                      <a:pt x="2544194" y="919"/>
                      <a:pt x="2893420" y="11821"/>
                      <a:pt x="3056160" y="0"/>
                    </a:cubicBezTo>
                    <a:cubicBezTo>
                      <a:pt x="3218900" y="-11821"/>
                      <a:pt x="3413077" y="-29566"/>
                      <a:pt x="3647756" y="0"/>
                    </a:cubicBezTo>
                    <a:cubicBezTo>
                      <a:pt x="3882435" y="29566"/>
                      <a:pt x="4076963" y="-32135"/>
                      <a:pt x="4436551" y="0"/>
                    </a:cubicBezTo>
                    <a:cubicBezTo>
                      <a:pt x="4796140" y="32135"/>
                      <a:pt x="4960336" y="-23858"/>
                      <a:pt x="5225347" y="0"/>
                    </a:cubicBezTo>
                    <a:cubicBezTo>
                      <a:pt x="5490358" y="23858"/>
                      <a:pt x="5668445" y="-9391"/>
                      <a:pt x="5948409" y="0"/>
                    </a:cubicBezTo>
                    <a:cubicBezTo>
                      <a:pt x="6228373" y="9391"/>
                      <a:pt x="6362582" y="12017"/>
                      <a:pt x="6474273" y="0"/>
                    </a:cubicBezTo>
                    <a:cubicBezTo>
                      <a:pt x="6585964" y="-12017"/>
                      <a:pt x="6975107" y="-21840"/>
                      <a:pt x="7131602" y="0"/>
                    </a:cubicBezTo>
                    <a:cubicBezTo>
                      <a:pt x="7450360" y="-68108"/>
                      <a:pt x="7723806" y="257049"/>
                      <a:pt x="7689910" y="558308"/>
                    </a:cubicBezTo>
                    <a:cubicBezTo>
                      <a:pt x="7678175" y="691591"/>
                      <a:pt x="7674872" y="964334"/>
                      <a:pt x="7689910" y="1075659"/>
                    </a:cubicBezTo>
                    <a:cubicBezTo>
                      <a:pt x="7704948" y="1186984"/>
                      <a:pt x="7685991" y="1349836"/>
                      <a:pt x="7689910" y="1593009"/>
                    </a:cubicBezTo>
                    <a:cubicBezTo>
                      <a:pt x="7693830" y="1836182"/>
                      <a:pt x="7709165" y="1974503"/>
                      <a:pt x="7689910" y="2209427"/>
                    </a:cubicBezTo>
                    <a:cubicBezTo>
                      <a:pt x="7732532" y="2527444"/>
                      <a:pt x="7374147" y="2745956"/>
                      <a:pt x="7131602" y="2767735"/>
                    </a:cubicBezTo>
                    <a:cubicBezTo>
                      <a:pt x="7005995" y="2766522"/>
                      <a:pt x="6719310" y="2780022"/>
                      <a:pt x="6605738" y="2767735"/>
                    </a:cubicBezTo>
                    <a:cubicBezTo>
                      <a:pt x="6492166" y="2755448"/>
                      <a:pt x="6173727" y="2737660"/>
                      <a:pt x="5816943" y="2767735"/>
                    </a:cubicBezTo>
                    <a:cubicBezTo>
                      <a:pt x="5460160" y="2797810"/>
                      <a:pt x="5391222" y="2731861"/>
                      <a:pt x="5093881" y="2767735"/>
                    </a:cubicBezTo>
                    <a:cubicBezTo>
                      <a:pt x="4796540" y="2803609"/>
                      <a:pt x="4734516" y="2774214"/>
                      <a:pt x="4502284" y="2767735"/>
                    </a:cubicBezTo>
                    <a:cubicBezTo>
                      <a:pt x="4270052" y="2761256"/>
                      <a:pt x="4200936" y="2779658"/>
                      <a:pt x="3976421" y="2767735"/>
                    </a:cubicBezTo>
                    <a:cubicBezTo>
                      <a:pt x="3751906" y="2755812"/>
                      <a:pt x="3601966" y="2745171"/>
                      <a:pt x="3450557" y="2767735"/>
                    </a:cubicBezTo>
                    <a:cubicBezTo>
                      <a:pt x="3299148" y="2790299"/>
                      <a:pt x="2929700" y="2787288"/>
                      <a:pt x="2661762" y="2767735"/>
                    </a:cubicBezTo>
                    <a:cubicBezTo>
                      <a:pt x="2393824" y="2748182"/>
                      <a:pt x="2361119" y="2796674"/>
                      <a:pt x="2070166" y="2767735"/>
                    </a:cubicBezTo>
                    <a:cubicBezTo>
                      <a:pt x="1779213" y="2738796"/>
                      <a:pt x="1518908" y="2748070"/>
                      <a:pt x="1281370" y="2767735"/>
                    </a:cubicBezTo>
                    <a:cubicBezTo>
                      <a:pt x="1043832" y="2787400"/>
                      <a:pt x="840721" y="2772635"/>
                      <a:pt x="558308" y="2767735"/>
                    </a:cubicBezTo>
                    <a:cubicBezTo>
                      <a:pt x="287465" y="2813815"/>
                      <a:pt x="-4084" y="2510119"/>
                      <a:pt x="0" y="2209427"/>
                    </a:cubicBezTo>
                    <a:cubicBezTo>
                      <a:pt x="-7492" y="2046456"/>
                      <a:pt x="-567" y="1873886"/>
                      <a:pt x="0" y="1659054"/>
                    </a:cubicBezTo>
                    <a:cubicBezTo>
                      <a:pt x="567" y="1444222"/>
                      <a:pt x="6878" y="1250075"/>
                      <a:pt x="0" y="1141703"/>
                    </a:cubicBezTo>
                    <a:cubicBezTo>
                      <a:pt x="-6878" y="1033331"/>
                      <a:pt x="-2809" y="749448"/>
                      <a:pt x="0" y="55830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Calibri" panose="020F0502020204030204" pitchFamily="34" charset="0"/>
                    <a:cs typeface="Calibri" panose="020F0502020204030204" pitchFamily="34" charset="0"/>
                  </a:rPr>
                  <a:t>1.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2.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to, </a:t>
                </a:r>
                <a:r>
                  <a:rPr lang="en-US" sz="3600" dirty="0" err="1">
                    <a:solidFill>
                      <a:srgbClr val="000000"/>
                    </a:solidFill>
                    <a:latin typeface="Calibri" panose="020F0502020204030204" pitchFamily="34" charset="0"/>
                    <a:cs typeface="Calibri" panose="020F0502020204030204" pitchFamily="34" charset="0"/>
                  </a:rPr>
                  <a:t>rõ</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3.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ngắt</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nghỉ</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chỗ</a:t>
                </a:r>
                <a:r>
                  <a:rPr lang="en-US" sz="3600" dirty="0">
                    <a:solidFill>
                      <a:srgbClr val="000000"/>
                    </a:solidFill>
                    <a:latin typeface="Calibri" panose="020F0502020204030204" pitchFamily="34" charset="0"/>
                    <a:cs typeface="Calibri" panose="020F0502020204030204" pitchFamily="34" charset="0"/>
                  </a:rPr>
                  <a:t>.</a:t>
                </a:r>
                <a:endParaRPr lang="en-US" sz="3600" b="0" i="0" dirty="0">
                  <a:solidFill>
                    <a:srgbClr val="000000"/>
                  </a:solidFill>
                  <a:effectLst/>
                  <a:latin typeface="Calibri" panose="020F0502020204030204" pitchFamily="34" charset="0"/>
                  <a:cs typeface="Calibri" panose="020F0502020204030204" pitchFamily="34" charset="0"/>
                </a:endParaRPr>
              </a:p>
            </p:txBody>
          </p:sp>
          <p:sp>
            <p:nvSpPr>
              <p:cNvPr id="233" name="Rectangle: Rounded Corners 232">
                <a:extLst>
                  <a:ext uri="{FF2B5EF4-FFF2-40B4-BE49-F238E27FC236}">
                    <a16:creationId xmlns:a16="http://schemas.microsoft.com/office/drawing/2014/main" id="{D01F5D3F-3A2F-73DC-A3FC-65C8874D279C}"/>
                  </a:ext>
                </a:extLst>
              </p:cNvPr>
              <p:cNvSpPr/>
              <p:nvPr/>
            </p:nvSpPr>
            <p:spPr>
              <a:xfrm>
                <a:off x="4201409" y="1297855"/>
                <a:ext cx="4841104"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26" name="Picture 25">
              <a:extLst>
                <a:ext uri="{FF2B5EF4-FFF2-40B4-BE49-F238E27FC236}">
                  <a16:creationId xmlns:a16="http://schemas.microsoft.com/office/drawing/2014/main" id="{93DCA4DA-0608-85D1-47F7-78AF794C0D4C}"/>
                </a:ext>
              </a:extLst>
            </p:cNvPr>
            <p:cNvPicPr>
              <a:picLocks noChangeAspect="1"/>
            </p:cNvPicPr>
            <p:nvPr/>
          </p:nvPicPr>
          <p:blipFill>
            <a:blip r:embed="rId6"/>
            <a:stretch>
              <a:fillRect/>
            </a:stretch>
          </p:blipFill>
          <p:spPr>
            <a:xfrm>
              <a:off x="7938655" y="4744733"/>
              <a:ext cx="469963" cy="469963"/>
            </a:xfrm>
            <a:prstGeom prst="rect">
              <a:avLst/>
            </a:prstGeom>
          </p:spPr>
        </p:pic>
        <p:pic>
          <p:nvPicPr>
            <p:cNvPr id="27" name="Picture 26">
              <a:extLst>
                <a:ext uri="{FF2B5EF4-FFF2-40B4-BE49-F238E27FC236}">
                  <a16:creationId xmlns:a16="http://schemas.microsoft.com/office/drawing/2014/main" id="{ABA40C3C-24A3-65D2-73F5-F90A955695F9}"/>
                </a:ext>
              </a:extLst>
            </p:cNvPr>
            <p:cNvPicPr>
              <a:picLocks noChangeAspect="1"/>
            </p:cNvPicPr>
            <p:nvPr/>
          </p:nvPicPr>
          <p:blipFill>
            <a:blip r:embed="rId7"/>
            <a:stretch>
              <a:fillRect/>
            </a:stretch>
          </p:blipFill>
          <p:spPr>
            <a:xfrm>
              <a:off x="7381981" y="4744733"/>
              <a:ext cx="469963" cy="469963"/>
            </a:xfrm>
            <a:prstGeom prst="rect">
              <a:avLst/>
            </a:prstGeom>
          </p:spPr>
        </p:pic>
        <p:pic>
          <p:nvPicPr>
            <p:cNvPr id="28" name="Picture 27">
              <a:extLst>
                <a:ext uri="{FF2B5EF4-FFF2-40B4-BE49-F238E27FC236}">
                  <a16:creationId xmlns:a16="http://schemas.microsoft.com/office/drawing/2014/main" id="{E7582AC8-06A9-0231-F4CF-4151D8E603D8}"/>
                </a:ext>
              </a:extLst>
            </p:cNvPr>
            <p:cNvPicPr>
              <a:picLocks noChangeAspect="1"/>
            </p:cNvPicPr>
            <p:nvPr/>
          </p:nvPicPr>
          <p:blipFill>
            <a:blip r:embed="rId8"/>
            <a:stretch>
              <a:fillRect/>
            </a:stretch>
          </p:blipFill>
          <p:spPr>
            <a:xfrm>
              <a:off x="8495329" y="4744733"/>
              <a:ext cx="469963" cy="469963"/>
            </a:xfrm>
            <a:prstGeom prst="rect">
              <a:avLst/>
            </a:prstGeom>
          </p:spPr>
        </p:pic>
        <p:pic>
          <p:nvPicPr>
            <p:cNvPr id="29" name="Picture 28">
              <a:extLst>
                <a:ext uri="{FF2B5EF4-FFF2-40B4-BE49-F238E27FC236}">
                  <a16:creationId xmlns:a16="http://schemas.microsoft.com/office/drawing/2014/main" id="{5C6E12FB-586A-C87B-69AA-C4C42579277A}"/>
                </a:ext>
              </a:extLst>
            </p:cNvPr>
            <p:cNvPicPr>
              <a:picLocks noChangeAspect="1"/>
            </p:cNvPicPr>
            <p:nvPr/>
          </p:nvPicPr>
          <p:blipFill>
            <a:blip r:embed="rId6"/>
            <a:stretch>
              <a:fillRect/>
            </a:stretch>
          </p:blipFill>
          <p:spPr>
            <a:xfrm>
              <a:off x="8011711" y="5354495"/>
              <a:ext cx="469963" cy="469963"/>
            </a:xfrm>
            <a:prstGeom prst="rect">
              <a:avLst/>
            </a:prstGeom>
          </p:spPr>
        </p:pic>
        <p:pic>
          <p:nvPicPr>
            <p:cNvPr id="30" name="Picture 29">
              <a:extLst>
                <a:ext uri="{FF2B5EF4-FFF2-40B4-BE49-F238E27FC236}">
                  <a16:creationId xmlns:a16="http://schemas.microsoft.com/office/drawing/2014/main" id="{AC724665-B820-7D8B-1B96-60FF33462941}"/>
                </a:ext>
              </a:extLst>
            </p:cNvPr>
            <p:cNvPicPr>
              <a:picLocks noChangeAspect="1"/>
            </p:cNvPicPr>
            <p:nvPr/>
          </p:nvPicPr>
          <p:blipFill>
            <a:blip r:embed="rId7"/>
            <a:stretch>
              <a:fillRect/>
            </a:stretch>
          </p:blipFill>
          <p:spPr>
            <a:xfrm>
              <a:off x="7455037" y="5354495"/>
              <a:ext cx="469963" cy="469963"/>
            </a:xfrm>
            <a:prstGeom prst="rect">
              <a:avLst/>
            </a:prstGeom>
          </p:spPr>
        </p:pic>
        <p:pic>
          <p:nvPicPr>
            <p:cNvPr id="31" name="Picture 30">
              <a:extLst>
                <a:ext uri="{FF2B5EF4-FFF2-40B4-BE49-F238E27FC236}">
                  <a16:creationId xmlns:a16="http://schemas.microsoft.com/office/drawing/2014/main" id="{19F3DAC5-1ABE-0A5C-4A5B-9ED49EBDDB2B}"/>
                </a:ext>
              </a:extLst>
            </p:cNvPr>
            <p:cNvPicPr>
              <a:picLocks noChangeAspect="1"/>
            </p:cNvPicPr>
            <p:nvPr/>
          </p:nvPicPr>
          <p:blipFill>
            <a:blip r:embed="rId8"/>
            <a:stretch>
              <a:fillRect/>
            </a:stretch>
          </p:blipFill>
          <p:spPr>
            <a:xfrm>
              <a:off x="8568385" y="5354495"/>
              <a:ext cx="469963" cy="469963"/>
            </a:xfrm>
            <a:prstGeom prst="rect">
              <a:avLst/>
            </a:prstGeom>
          </p:spPr>
        </p:pic>
        <p:pic>
          <p:nvPicPr>
            <p:cNvPr id="229" name="Picture 228">
              <a:extLst>
                <a:ext uri="{FF2B5EF4-FFF2-40B4-BE49-F238E27FC236}">
                  <a16:creationId xmlns:a16="http://schemas.microsoft.com/office/drawing/2014/main" id="{53D8E300-BCEA-0140-07B0-01BBFE625DFA}"/>
                </a:ext>
              </a:extLst>
            </p:cNvPr>
            <p:cNvPicPr>
              <a:picLocks noChangeAspect="1"/>
            </p:cNvPicPr>
            <p:nvPr/>
          </p:nvPicPr>
          <p:blipFill>
            <a:blip r:embed="rId6"/>
            <a:stretch>
              <a:fillRect/>
            </a:stretch>
          </p:blipFill>
          <p:spPr>
            <a:xfrm>
              <a:off x="10637510" y="5928927"/>
              <a:ext cx="469963" cy="469963"/>
            </a:xfrm>
            <a:prstGeom prst="rect">
              <a:avLst/>
            </a:prstGeom>
          </p:spPr>
        </p:pic>
        <p:pic>
          <p:nvPicPr>
            <p:cNvPr id="230" name="Picture 229">
              <a:extLst>
                <a:ext uri="{FF2B5EF4-FFF2-40B4-BE49-F238E27FC236}">
                  <a16:creationId xmlns:a16="http://schemas.microsoft.com/office/drawing/2014/main" id="{707C42E8-9995-117C-8BE0-EC6D01FDD9BD}"/>
                </a:ext>
              </a:extLst>
            </p:cNvPr>
            <p:cNvPicPr>
              <a:picLocks noChangeAspect="1"/>
            </p:cNvPicPr>
            <p:nvPr/>
          </p:nvPicPr>
          <p:blipFill>
            <a:blip r:embed="rId7"/>
            <a:stretch>
              <a:fillRect/>
            </a:stretch>
          </p:blipFill>
          <p:spPr>
            <a:xfrm>
              <a:off x="10080836" y="5928927"/>
              <a:ext cx="469963" cy="469963"/>
            </a:xfrm>
            <a:prstGeom prst="rect">
              <a:avLst/>
            </a:prstGeom>
          </p:spPr>
        </p:pic>
        <p:pic>
          <p:nvPicPr>
            <p:cNvPr id="231" name="Picture 230">
              <a:extLst>
                <a:ext uri="{FF2B5EF4-FFF2-40B4-BE49-F238E27FC236}">
                  <a16:creationId xmlns:a16="http://schemas.microsoft.com/office/drawing/2014/main" id="{A978F571-7A3B-146D-21E7-161DB6E16ADF}"/>
                </a:ext>
              </a:extLst>
            </p:cNvPr>
            <p:cNvPicPr>
              <a:picLocks noChangeAspect="1"/>
            </p:cNvPicPr>
            <p:nvPr/>
          </p:nvPicPr>
          <p:blipFill>
            <a:blip r:embed="rId8"/>
            <a:stretch>
              <a:fillRect/>
            </a:stretch>
          </p:blipFill>
          <p:spPr>
            <a:xfrm>
              <a:off x="11194184" y="5928927"/>
              <a:ext cx="469963" cy="469963"/>
            </a:xfrm>
            <a:prstGeom prst="rect">
              <a:avLst/>
            </a:prstGeom>
          </p:spPr>
        </p:pic>
      </p:grpSp>
      <p:pic>
        <p:nvPicPr>
          <p:cNvPr id="234" name="Picture 233">
            <a:extLst>
              <a:ext uri="{FF2B5EF4-FFF2-40B4-BE49-F238E27FC236}">
                <a16:creationId xmlns:a16="http://schemas.microsoft.com/office/drawing/2014/main" id="{4CD6B40E-2827-8B78-81CF-7D498B18348B}"/>
              </a:ext>
            </a:extLst>
          </p:cNvPr>
          <p:cNvPicPr>
            <a:picLocks noChangeAspect="1"/>
          </p:cNvPicPr>
          <p:nvPr/>
        </p:nvPicPr>
        <p:blipFill>
          <a:blip r:embed="rId9"/>
          <a:stretch>
            <a:fillRect/>
          </a:stretch>
        </p:blipFill>
        <p:spPr>
          <a:xfrm>
            <a:off x="3076575" y="321288"/>
            <a:ext cx="6687654" cy="702876"/>
          </a:xfrm>
          <a:prstGeom prst="rect">
            <a:avLst/>
          </a:prstGeom>
        </p:spPr>
      </p:pic>
    </p:spTree>
    <p:custDataLst>
      <p:tags r:id="rId1"/>
    </p:custDataLst>
    <p:extLst>
      <p:ext uri="{BB962C8B-B14F-4D97-AF65-F5344CB8AC3E}">
        <p14:creationId xmlns:p14="http://schemas.microsoft.com/office/powerpoint/2010/main" val="676388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6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1000" fill="hold"/>
                                            <p:tgtEl>
                                              <p:spTgt spid="24"/>
                                            </p:tgtEl>
                                            <p:attrNameLst>
                                              <p:attrName>ppt_x</p:attrName>
                                            </p:attrNameLst>
                                          </p:cBhvr>
                                          <p:tavLst>
                                            <p:tav tm="0">
                                              <p:val>
                                                <p:strVal val="#ppt_x"/>
                                              </p:val>
                                            </p:tav>
                                            <p:tav tm="100000">
                                              <p:val>
                                                <p:strVal val="#ppt_x"/>
                                              </p:val>
                                            </p:tav>
                                          </p:tavLst>
                                        </p:anim>
                                        <p:anim calcmode="lin" valueType="num">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6" descr="形状, 圆圈&#10;&#10;描述已自动生成">
            <a:extLst>
              <a:ext uri="{FF2B5EF4-FFF2-40B4-BE49-F238E27FC236}">
                <a16:creationId xmlns:a16="http://schemas.microsoft.com/office/drawing/2014/main" id="{4AFEF67C-8F54-78AC-30B4-3783E22B1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grpSp>
        <p:nvGrpSpPr>
          <p:cNvPr id="10" name="组合 6">
            <a:extLst>
              <a:ext uri="{FF2B5EF4-FFF2-40B4-BE49-F238E27FC236}">
                <a16:creationId xmlns:a16="http://schemas.microsoft.com/office/drawing/2014/main" id="{1564E63F-92EA-5F0A-B419-D05C6D085FDE}"/>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id="{F09205A4-3EF1-C816-B470-82B87AE62208}"/>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id="{137B9AF2-0EA5-8CF3-AE4B-8595174086A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 name="Picture 3">
            <a:extLst>
              <a:ext uri="{FF2B5EF4-FFF2-40B4-BE49-F238E27FC236}">
                <a16:creationId xmlns:a16="http://schemas.microsoft.com/office/drawing/2014/main" id="{73DE4958-4F8C-E6F5-DBBF-4C92E242BA5E}"/>
              </a:ext>
            </a:extLst>
          </p:cNvPr>
          <p:cNvPicPr>
            <a:picLocks noChangeAspect="1"/>
          </p:cNvPicPr>
          <p:nvPr/>
        </p:nvPicPr>
        <p:blipFill>
          <a:blip r:embed="rId4"/>
          <a:stretch>
            <a:fillRect/>
          </a:stretch>
        </p:blipFill>
        <p:spPr>
          <a:xfrm>
            <a:off x="2284896" y="692237"/>
            <a:ext cx="7888908" cy="920576"/>
          </a:xfrm>
          <a:prstGeom prst="rect">
            <a:avLst/>
          </a:prstGeom>
        </p:spPr>
      </p:pic>
      <p:pic>
        <p:nvPicPr>
          <p:cNvPr id="5" name="Picture 4">
            <a:extLst>
              <a:ext uri="{FF2B5EF4-FFF2-40B4-BE49-F238E27FC236}">
                <a16:creationId xmlns:a16="http://schemas.microsoft.com/office/drawing/2014/main" id="{75700731-C20A-979A-994A-C61F5DE3C02C}"/>
              </a:ext>
            </a:extLst>
          </p:cNvPr>
          <p:cNvPicPr>
            <a:picLocks noChangeAspect="1"/>
          </p:cNvPicPr>
          <p:nvPr/>
        </p:nvPicPr>
        <p:blipFill>
          <a:blip r:embed="rId5"/>
          <a:stretch>
            <a:fillRect/>
          </a:stretch>
        </p:blipFill>
        <p:spPr>
          <a:xfrm>
            <a:off x="1861548" y="2053806"/>
            <a:ext cx="9211854" cy="3798137"/>
          </a:xfrm>
          <a:prstGeom prst="rect">
            <a:avLst/>
          </a:prstGeom>
        </p:spPr>
      </p:pic>
    </p:spTree>
    <p:custDataLst>
      <p:tags r:id="rId1"/>
    </p:custDataLst>
    <p:extLst>
      <p:ext uri="{BB962C8B-B14F-4D97-AF65-F5344CB8AC3E}">
        <p14:creationId xmlns:p14="http://schemas.microsoft.com/office/powerpoint/2010/main" val="786583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A97078C9-ADAA-92C6-FE6D-564BFAC3C4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pic>
        <p:nvPicPr>
          <p:cNvPr id="19" name="Picture 18">
            <a:extLst>
              <a:ext uri="{FF2B5EF4-FFF2-40B4-BE49-F238E27FC236}">
                <a16:creationId xmlns:a16="http://schemas.microsoft.com/office/drawing/2014/main" id="{F18C5F27-8645-5FF4-87D1-CBD8CF4CCF9F}"/>
              </a:ext>
            </a:extLst>
          </p:cNvPr>
          <p:cNvPicPr>
            <a:picLocks noChangeAspect="1"/>
          </p:cNvPicPr>
          <p:nvPr/>
        </p:nvPicPr>
        <p:blipFill>
          <a:blip r:embed="rId4"/>
          <a:stretch>
            <a:fillRect/>
          </a:stretch>
        </p:blipFill>
        <p:spPr>
          <a:xfrm>
            <a:off x="2466975" y="1093685"/>
            <a:ext cx="6754047" cy="4592752"/>
          </a:xfrm>
          <a:prstGeom prst="rect">
            <a:avLst/>
          </a:prstGeom>
        </p:spPr>
      </p:pic>
    </p:spTree>
    <p:custDataLst>
      <p:tags r:id="rId1"/>
    </p:custDataLst>
    <p:extLst>
      <p:ext uri="{BB962C8B-B14F-4D97-AF65-F5344CB8AC3E}">
        <p14:creationId xmlns:p14="http://schemas.microsoft.com/office/powerpoint/2010/main" val="3078090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FECA1CB6-AD99-3289-BCE5-9AEE86275D23}"/>
              </a:ext>
            </a:extLst>
          </p:cNvPr>
          <p:cNvSpPr/>
          <p:nvPr/>
        </p:nvSpPr>
        <p:spPr>
          <a:xfrm>
            <a:off x="1045094" y="1450473"/>
            <a:ext cx="7844905" cy="949828"/>
          </a:xfrm>
          <a:custGeom>
            <a:avLst/>
            <a:gdLst>
              <a:gd name="connsiteX0" fmla="*/ 0 w 7844905"/>
              <a:gd name="connsiteY0" fmla="*/ 231957 h 949828"/>
              <a:gd name="connsiteX1" fmla="*/ 231957 w 7844905"/>
              <a:gd name="connsiteY1" fmla="*/ 0 h 949828"/>
              <a:gd name="connsiteX2" fmla="*/ 7612948 w 7844905"/>
              <a:gd name="connsiteY2" fmla="*/ 0 h 949828"/>
              <a:gd name="connsiteX3" fmla="*/ 7844905 w 7844905"/>
              <a:gd name="connsiteY3" fmla="*/ 231957 h 949828"/>
              <a:gd name="connsiteX4" fmla="*/ 7844905 w 7844905"/>
              <a:gd name="connsiteY4" fmla="*/ 717871 h 949828"/>
              <a:gd name="connsiteX5" fmla="*/ 7612948 w 7844905"/>
              <a:gd name="connsiteY5" fmla="*/ 949828 h 949828"/>
              <a:gd name="connsiteX6" fmla="*/ 231957 w 7844905"/>
              <a:gd name="connsiteY6" fmla="*/ 949828 h 949828"/>
              <a:gd name="connsiteX7" fmla="*/ 0 w 7844905"/>
              <a:gd name="connsiteY7" fmla="*/ 717871 h 949828"/>
              <a:gd name="connsiteX8" fmla="*/ 0 w 7844905"/>
              <a:gd name="connsiteY8" fmla="*/ 231957 h 94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44905" h="949828" fill="none" extrusionOk="0">
                <a:moveTo>
                  <a:pt x="0" y="231957"/>
                </a:moveTo>
                <a:cubicBezTo>
                  <a:pt x="-1780" y="110090"/>
                  <a:pt x="89183" y="-9857"/>
                  <a:pt x="231957" y="0"/>
                </a:cubicBezTo>
                <a:cubicBezTo>
                  <a:pt x="3617343" y="-35273"/>
                  <a:pt x="5140058" y="-144294"/>
                  <a:pt x="7612948" y="0"/>
                </a:cubicBezTo>
                <a:cubicBezTo>
                  <a:pt x="7748623" y="2304"/>
                  <a:pt x="7840160" y="99850"/>
                  <a:pt x="7844905" y="231957"/>
                </a:cubicBezTo>
                <a:cubicBezTo>
                  <a:pt x="7870238" y="372106"/>
                  <a:pt x="7843751" y="519875"/>
                  <a:pt x="7844905" y="717871"/>
                </a:cubicBezTo>
                <a:cubicBezTo>
                  <a:pt x="7860172" y="834433"/>
                  <a:pt x="7756587" y="932988"/>
                  <a:pt x="7612948" y="949828"/>
                </a:cubicBezTo>
                <a:cubicBezTo>
                  <a:pt x="6452036" y="1027353"/>
                  <a:pt x="2833490" y="906125"/>
                  <a:pt x="231957" y="949828"/>
                </a:cubicBezTo>
                <a:cubicBezTo>
                  <a:pt x="95427" y="947494"/>
                  <a:pt x="-23694" y="845653"/>
                  <a:pt x="0" y="717871"/>
                </a:cubicBezTo>
                <a:cubicBezTo>
                  <a:pt x="9914" y="504180"/>
                  <a:pt x="-12324" y="296890"/>
                  <a:pt x="0" y="231957"/>
                </a:cubicBezTo>
                <a:close/>
              </a:path>
              <a:path w="7844905" h="949828" stroke="0" extrusionOk="0">
                <a:moveTo>
                  <a:pt x="0" y="231957"/>
                </a:moveTo>
                <a:cubicBezTo>
                  <a:pt x="-5466" y="84965"/>
                  <a:pt x="96566" y="5900"/>
                  <a:pt x="231957" y="0"/>
                </a:cubicBezTo>
                <a:cubicBezTo>
                  <a:pt x="3895379" y="-95379"/>
                  <a:pt x="6716039" y="58096"/>
                  <a:pt x="7612948" y="0"/>
                </a:cubicBezTo>
                <a:cubicBezTo>
                  <a:pt x="7734227" y="-4806"/>
                  <a:pt x="7839102" y="99681"/>
                  <a:pt x="7844905" y="231957"/>
                </a:cubicBezTo>
                <a:cubicBezTo>
                  <a:pt x="7813990" y="343088"/>
                  <a:pt x="7877409" y="555535"/>
                  <a:pt x="7844905" y="717871"/>
                </a:cubicBezTo>
                <a:cubicBezTo>
                  <a:pt x="7850207" y="839675"/>
                  <a:pt x="7737494" y="946282"/>
                  <a:pt x="7612948" y="949828"/>
                </a:cubicBezTo>
                <a:cubicBezTo>
                  <a:pt x="6252905" y="889922"/>
                  <a:pt x="2715573" y="1032342"/>
                  <a:pt x="231957" y="949828"/>
                </a:cubicBezTo>
                <a:cubicBezTo>
                  <a:pt x="84590" y="954589"/>
                  <a:pt x="-5021" y="851073"/>
                  <a:pt x="0" y="717871"/>
                </a:cubicBezTo>
                <a:cubicBezTo>
                  <a:pt x="-18669" y="603160"/>
                  <a:pt x="1623" y="408062"/>
                  <a:pt x="0" y="23195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Bập bẹ: nói chưa rõ do mới tập nói.</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lang="en-US" sz="8000" b="1"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9Slide05 Phobia" panose="02000506000000020003" pitchFamily="2" charset="0"/>
                </a:rPr>
                <a:t>nghĩa</a:t>
              </a:r>
              <a:r>
                <a:rPr lang="en-US" sz="80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9Slide05 Phobia" panose="02000506000000020003" pitchFamily="2" charset="0"/>
                </a:rPr>
                <a:t> </a:t>
              </a:r>
              <a:r>
                <a:rPr lang="en-US" sz="8000" b="1"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9Slide05 Phobia" panose="02000506000000020003" pitchFamily="2" charset="0"/>
                </a:rPr>
                <a:t>từ</a:t>
              </a:r>
              <a:endParaRPr kumimoji="0" lang="en-US" sz="8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grpSp>
      <p:sp>
        <p:nvSpPr>
          <p:cNvPr id="4" name="Rectangle: Rounded Corners 8">
            <a:extLst>
              <a:ext uri="{FF2B5EF4-FFF2-40B4-BE49-F238E27FC236}">
                <a16:creationId xmlns:a16="http://schemas.microsoft.com/office/drawing/2014/main" id="{1EF4370F-0885-3D2C-A33C-1D44B07C6AA2}"/>
              </a:ext>
            </a:extLst>
          </p:cNvPr>
          <p:cNvSpPr/>
          <p:nvPr/>
        </p:nvSpPr>
        <p:spPr>
          <a:xfrm>
            <a:off x="1045094" y="2685133"/>
            <a:ext cx="10591800" cy="1198062"/>
          </a:xfrm>
          <a:custGeom>
            <a:avLst/>
            <a:gdLst>
              <a:gd name="connsiteX0" fmla="*/ 0 w 10591800"/>
              <a:gd name="connsiteY0" fmla="*/ 292579 h 1198062"/>
              <a:gd name="connsiteX1" fmla="*/ 292579 w 10591800"/>
              <a:gd name="connsiteY1" fmla="*/ 0 h 1198062"/>
              <a:gd name="connsiteX2" fmla="*/ 10299221 w 10591800"/>
              <a:gd name="connsiteY2" fmla="*/ 0 h 1198062"/>
              <a:gd name="connsiteX3" fmla="*/ 10591800 w 10591800"/>
              <a:gd name="connsiteY3" fmla="*/ 292579 h 1198062"/>
              <a:gd name="connsiteX4" fmla="*/ 10591800 w 10591800"/>
              <a:gd name="connsiteY4" fmla="*/ 905483 h 1198062"/>
              <a:gd name="connsiteX5" fmla="*/ 10299221 w 10591800"/>
              <a:gd name="connsiteY5" fmla="*/ 1198062 h 1198062"/>
              <a:gd name="connsiteX6" fmla="*/ 292579 w 10591800"/>
              <a:gd name="connsiteY6" fmla="*/ 1198062 h 1198062"/>
              <a:gd name="connsiteX7" fmla="*/ 0 w 10591800"/>
              <a:gd name="connsiteY7" fmla="*/ 905483 h 1198062"/>
              <a:gd name="connsiteX8" fmla="*/ 0 w 10591800"/>
              <a:gd name="connsiteY8" fmla="*/ 292579 h 119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1800" h="1198062" fill="none" extrusionOk="0">
                <a:moveTo>
                  <a:pt x="0" y="292579"/>
                </a:moveTo>
                <a:cubicBezTo>
                  <a:pt x="-8794" y="161808"/>
                  <a:pt x="125018" y="-4015"/>
                  <a:pt x="292579" y="0"/>
                </a:cubicBezTo>
                <a:cubicBezTo>
                  <a:pt x="2330100" y="-35273"/>
                  <a:pt x="6244927" y="-144294"/>
                  <a:pt x="10299221" y="0"/>
                </a:cubicBezTo>
                <a:cubicBezTo>
                  <a:pt x="10491312" y="9284"/>
                  <a:pt x="10572573" y="114781"/>
                  <a:pt x="10591800" y="292579"/>
                </a:cubicBezTo>
                <a:cubicBezTo>
                  <a:pt x="10568633" y="395837"/>
                  <a:pt x="10588854" y="756979"/>
                  <a:pt x="10591800" y="905483"/>
                </a:cubicBezTo>
                <a:cubicBezTo>
                  <a:pt x="10614686" y="1049764"/>
                  <a:pt x="10481472" y="1175660"/>
                  <a:pt x="10299221" y="1198062"/>
                </a:cubicBezTo>
                <a:cubicBezTo>
                  <a:pt x="8525696" y="1275587"/>
                  <a:pt x="1826793" y="1154359"/>
                  <a:pt x="292579" y="1198062"/>
                </a:cubicBezTo>
                <a:cubicBezTo>
                  <a:pt x="103945" y="1190568"/>
                  <a:pt x="-12670" y="1066897"/>
                  <a:pt x="0" y="905483"/>
                </a:cubicBezTo>
                <a:cubicBezTo>
                  <a:pt x="6049" y="626308"/>
                  <a:pt x="-24599" y="521228"/>
                  <a:pt x="0" y="292579"/>
                </a:cubicBezTo>
                <a:close/>
              </a:path>
              <a:path w="10591800" h="1198062" stroke="0" extrusionOk="0">
                <a:moveTo>
                  <a:pt x="0" y="292579"/>
                </a:moveTo>
                <a:cubicBezTo>
                  <a:pt x="-8689" y="100968"/>
                  <a:pt x="113676" y="14025"/>
                  <a:pt x="292579" y="0"/>
                </a:cubicBezTo>
                <a:cubicBezTo>
                  <a:pt x="5140291" y="-95379"/>
                  <a:pt x="5825448" y="58096"/>
                  <a:pt x="10299221" y="0"/>
                </a:cubicBezTo>
                <a:cubicBezTo>
                  <a:pt x="10454869" y="-4181"/>
                  <a:pt x="10583799" y="125242"/>
                  <a:pt x="10591800" y="292579"/>
                </a:cubicBezTo>
                <a:cubicBezTo>
                  <a:pt x="10603043" y="563828"/>
                  <a:pt x="10621921" y="800429"/>
                  <a:pt x="10591800" y="905483"/>
                </a:cubicBezTo>
                <a:cubicBezTo>
                  <a:pt x="10601749" y="1055244"/>
                  <a:pt x="10446517" y="1183826"/>
                  <a:pt x="10299221" y="1198062"/>
                </a:cubicBezTo>
                <a:cubicBezTo>
                  <a:pt x="6284616" y="1138156"/>
                  <a:pt x="1837066" y="1280576"/>
                  <a:pt x="292579" y="1198062"/>
                </a:cubicBezTo>
                <a:cubicBezTo>
                  <a:pt x="113884" y="1202291"/>
                  <a:pt x="-15286" y="1082584"/>
                  <a:pt x="0" y="905483"/>
                </a:cubicBezTo>
                <a:cubicBezTo>
                  <a:pt x="-15900" y="639247"/>
                  <a:pt x="38034" y="471160"/>
                  <a:pt x="0" y="29257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Sân đình: nơi sinh hoạt cộng đồng của làng xã trong khuôn viên đình làng.</a:t>
            </a:r>
          </a:p>
        </p:txBody>
      </p:sp>
      <p:sp>
        <p:nvSpPr>
          <p:cNvPr id="5" name="Rectangle: Rounded Corners 8">
            <a:extLst>
              <a:ext uri="{FF2B5EF4-FFF2-40B4-BE49-F238E27FC236}">
                <a16:creationId xmlns:a16="http://schemas.microsoft.com/office/drawing/2014/main" id="{5C7403CA-D886-7474-4589-26CCEE50BAA3}"/>
              </a:ext>
            </a:extLst>
          </p:cNvPr>
          <p:cNvSpPr/>
          <p:nvPr/>
        </p:nvSpPr>
        <p:spPr>
          <a:xfrm>
            <a:off x="1045094" y="4168027"/>
            <a:ext cx="11010270" cy="1585782"/>
          </a:xfrm>
          <a:custGeom>
            <a:avLst/>
            <a:gdLst>
              <a:gd name="connsiteX0" fmla="*/ 0 w 11010270"/>
              <a:gd name="connsiteY0" fmla="*/ 387264 h 1585782"/>
              <a:gd name="connsiteX1" fmla="*/ 387264 w 11010270"/>
              <a:gd name="connsiteY1" fmla="*/ 0 h 1585782"/>
              <a:gd name="connsiteX2" fmla="*/ 10623006 w 11010270"/>
              <a:gd name="connsiteY2" fmla="*/ 0 h 1585782"/>
              <a:gd name="connsiteX3" fmla="*/ 11010270 w 11010270"/>
              <a:gd name="connsiteY3" fmla="*/ 387264 h 1585782"/>
              <a:gd name="connsiteX4" fmla="*/ 11010270 w 11010270"/>
              <a:gd name="connsiteY4" fmla="*/ 1198518 h 1585782"/>
              <a:gd name="connsiteX5" fmla="*/ 10623006 w 11010270"/>
              <a:gd name="connsiteY5" fmla="*/ 1585782 h 1585782"/>
              <a:gd name="connsiteX6" fmla="*/ 387264 w 11010270"/>
              <a:gd name="connsiteY6" fmla="*/ 1585782 h 1585782"/>
              <a:gd name="connsiteX7" fmla="*/ 0 w 11010270"/>
              <a:gd name="connsiteY7" fmla="*/ 1198518 h 1585782"/>
              <a:gd name="connsiteX8" fmla="*/ 0 w 11010270"/>
              <a:gd name="connsiteY8" fmla="*/ 387264 h 158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0270" h="1585782" fill="none" extrusionOk="0">
                <a:moveTo>
                  <a:pt x="0" y="387264"/>
                </a:moveTo>
                <a:cubicBezTo>
                  <a:pt x="-9018" y="204986"/>
                  <a:pt x="168289" y="-3424"/>
                  <a:pt x="387264" y="0"/>
                </a:cubicBezTo>
                <a:cubicBezTo>
                  <a:pt x="4313131" y="-35273"/>
                  <a:pt x="7471602" y="-144294"/>
                  <a:pt x="10623006" y="0"/>
                </a:cubicBezTo>
                <a:cubicBezTo>
                  <a:pt x="10864348" y="8359"/>
                  <a:pt x="10981168" y="148847"/>
                  <a:pt x="11010270" y="387264"/>
                </a:cubicBezTo>
                <a:cubicBezTo>
                  <a:pt x="10972036" y="538156"/>
                  <a:pt x="10986315" y="928354"/>
                  <a:pt x="11010270" y="1198518"/>
                </a:cubicBezTo>
                <a:cubicBezTo>
                  <a:pt x="11029452" y="1397893"/>
                  <a:pt x="10852686" y="1568653"/>
                  <a:pt x="10623006" y="1585782"/>
                </a:cubicBezTo>
                <a:cubicBezTo>
                  <a:pt x="8335735" y="1663307"/>
                  <a:pt x="5496414" y="1542079"/>
                  <a:pt x="387264" y="1585782"/>
                </a:cubicBezTo>
                <a:cubicBezTo>
                  <a:pt x="165695" y="1583652"/>
                  <a:pt x="-14221" y="1412204"/>
                  <a:pt x="0" y="1198518"/>
                </a:cubicBezTo>
                <a:cubicBezTo>
                  <a:pt x="4944" y="970105"/>
                  <a:pt x="68293" y="505924"/>
                  <a:pt x="0" y="387264"/>
                </a:cubicBezTo>
                <a:close/>
              </a:path>
              <a:path w="11010270" h="1585782" stroke="0" extrusionOk="0">
                <a:moveTo>
                  <a:pt x="0" y="387264"/>
                </a:moveTo>
                <a:cubicBezTo>
                  <a:pt x="-8137" y="145269"/>
                  <a:pt x="153972" y="15722"/>
                  <a:pt x="387264" y="0"/>
                </a:cubicBezTo>
                <a:cubicBezTo>
                  <a:pt x="3830548" y="-95379"/>
                  <a:pt x="5644888" y="58096"/>
                  <a:pt x="10623006" y="0"/>
                </a:cubicBezTo>
                <a:cubicBezTo>
                  <a:pt x="10814338" y="-15873"/>
                  <a:pt x="10997217" y="164003"/>
                  <a:pt x="11010270" y="387264"/>
                </a:cubicBezTo>
                <a:cubicBezTo>
                  <a:pt x="10990519" y="599637"/>
                  <a:pt x="11073252" y="871379"/>
                  <a:pt x="11010270" y="1198518"/>
                </a:cubicBezTo>
                <a:cubicBezTo>
                  <a:pt x="11016802" y="1404633"/>
                  <a:pt x="10816097" y="1565073"/>
                  <a:pt x="10623006" y="1585782"/>
                </a:cubicBezTo>
                <a:cubicBezTo>
                  <a:pt x="5960980" y="1525876"/>
                  <a:pt x="2979669" y="1668296"/>
                  <a:pt x="387264" y="1585782"/>
                </a:cubicBezTo>
                <a:cubicBezTo>
                  <a:pt x="140784" y="1593841"/>
                  <a:pt x="-19421" y="1432109"/>
                  <a:pt x="0" y="1198518"/>
                </a:cubicBezTo>
                <a:cubicBezTo>
                  <a:pt x="66162" y="1061699"/>
                  <a:pt x="-19396" y="692790"/>
                  <a:pt x="0" y="387264"/>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Chọi (cỏ) gà: trò chơi dân gian của trẻ nhỏ (dùng cỏ gà của mình quất mạnh vào cỏ gà của bạn), mang đậm nét đẹp đồng quê.   </a:t>
            </a:r>
          </a:p>
        </p:txBody>
      </p:sp>
    </p:spTree>
    <p:custDataLst>
      <p:tags r:id="rId1"/>
    </p:custDataLst>
    <p:extLst>
      <p:ext uri="{BB962C8B-B14F-4D97-AF65-F5344CB8AC3E}">
        <p14:creationId xmlns:p14="http://schemas.microsoft.com/office/powerpoint/2010/main" val="3659099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ĐỌC TIẾNG NƯỚC MÌNH 1.5 tiết[20240409082731282].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575</Words>
  <Application>Microsoft Office PowerPoint</Application>
  <PresentationFormat>Widescreen</PresentationFormat>
  <Paragraphs>62</Paragraphs>
  <Slides>15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#9Slide05 Phobia</vt:lpstr>
      <vt:lpstr>Arial</vt:lpstr>
      <vt:lpstr>Arial-Rounded</vt:lpstr>
      <vt:lpstr>Calibri</vt:lpstr>
      <vt:lpstr>Cambria</vt:lpstr>
      <vt:lpstr>Times New Roman</vt:lpstr>
      <vt:lpstr>UVN Banh Mi</vt:lpstr>
      <vt:lpstr>思源宋体 CN Light</vt:lpstr>
      <vt:lpstr>思源黑体 CN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Trang Chử</cp:lastModifiedBy>
  <cp:revision>39</cp:revision>
  <dcterms:created xsi:type="dcterms:W3CDTF">2023-01-29T07:16:11Z</dcterms:created>
  <dcterms:modified xsi:type="dcterms:W3CDTF">2024-04-09T01:38:48Z</dcterms:modified>
</cp:coreProperties>
</file>