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  <p:sldMasterId id="2147483735" r:id="rId7"/>
    <p:sldMasterId id="2147483742" r:id="rId8"/>
  </p:sldMasterIdLst>
  <p:notesMasterIdLst>
    <p:notesMasterId r:id="rId36"/>
  </p:notesMasterIdLst>
  <p:sldIdLst>
    <p:sldId id="314" r:id="rId9"/>
    <p:sldId id="257" r:id="rId10"/>
    <p:sldId id="379" r:id="rId11"/>
    <p:sldId id="2631" r:id="rId12"/>
    <p:sldId id="2632" r:id="rId13"/>
    <p:sldId id="2633" r:id="rId14"/>
    <p:sldId id="316" r:id="rId15"/>
    <p:sldId id="295" r:id="rId16"/>
    <p:sldId id="291" r:id="rId17"/>
    <p:sldId id="728" r:id="rId18"/>
    <p:sldId id="732" r:id="rId19"/>
    <p:sldId id="733" r:id="rId20"/>
    <p:sldId id="735" r:id="rId21"/>
    <p:sldId id="729" r:id="rId22"/>
    <p:sldId id="737" r:id="rId23"/>
    <p:sldId id="738" r:id="rId24"/>
    <p:sldId id="2634" r:id="rId25"/>
    <p:sldId id="3847" r:id="rId26"/>
    <p:sldId id="3848" r:id="rId27"/>
    <p:sldId id="3849" r:id="rId28"/>
    <p:sldId id="3850" r:id="rId29"/>
    <p:sldId id="3851" r:id="rId30"/>
    <p:sldId id="3852" r:id="rId31"/>
    <p:sldId id="741" r:id="rId32"/>
    <p:sldId id="296" r:id="rId33"/>
    <p:sldId id="742" r:id="rId34"/>
    <p:sldId id="74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CA602-C940-474C-91DF-A13437361BE6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6C721-5E6A-4BF1-A765-82DC9A51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0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2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1918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05/03/2024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1097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6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7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1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7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6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4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42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1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5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9161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0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9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0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05/03/2024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542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8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2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8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0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0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3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1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5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5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2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6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14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261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93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91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81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96211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9093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707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710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0575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38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020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140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891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17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5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9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8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4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B7858-1FED-48E1-AB24-E60AF68DE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5536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555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6.jpe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emf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1.jpeg"/><Relationship Id="rId4" Type="http://schemas.openxmlformats.org/officeDocument/2006/relationships/image" Target="../media/image16.emf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8.pn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emf"/><Relationship Id="rId15" Type="http://schemas.openxmlformats.org/officeDocument/2006/relationships/image" Target="../media/image27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73"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4 312 x 2 = ?</a:t>
            </a:r>
            <a:endParaRPr kumimoji="0" lang="en-US" sz="44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69F7A-CDCD-486E-5363-798E007C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066925"/>
            <a:ext cx="1657350" cy="2590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699DB2-2B71-0757-9CA9-1A5EF8C01027}"/>
              </a:ext>
            </a:extLst>
          </p:cNvPr>
          <p:cNvGrpSpPr/>
          <p:nvPr/>
        </p:nvGrpSpPr>
        <p:grpSpPr>
          <a:xfrm>
            <a:off x="3314700" y="2182005"/>
            <a:ext cx="2886073" cy="1352283"/>
            <a:chOff x="3744054" y="4496580"/>
            <a:chExt cx="2153508" cy="1352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BF8F8-B1DA-F251-27F8-71347463A975}"/>
                </a:ext>
              </a:extLst>
            </p:cNvPr>
            <p:cNvSpPr txBox="1"/>
            <p:nvPr/>
          </p:nvSpPr>
          <p:spPr>
            <a:xfrm>
              <a:off x="3943349" y="4496580"/>
              <a:ext cx="19542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4 312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A3B10-FCE7-88B9-9F77-C383CCBA70EB}"/>
                </a:ext>
              </a:extLst>
            </p:cNvPr>
            <p:cNvSpPr txBox="1"/>
            <p:nvPr/>
          </p:nvSpPr>
          <p:spPr>
            <a:xfrm>
              <a:off x="4744997" y="5017866"/>
              <a:ext cx="665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C6D90A-06E6-4A9D-DCC7-716AF3C3ED6D}"/>
                </a:ext>
              </a:extLst>
            </p:cNvPr>
            <p:cNvCxnSpPr>
              <a:cxnSpLocks/>
            </p:cNvCxnSpPr>
            <p:nvPr/>
          </p:nvCxnSpPr>
          <p:spPr>
            <a:xfrm>
              <a:off x="3971487" y="5793400"/>
              <a:ext cx="1137167" cy="0"/>
            </a:xfrm>
            <a:prstGeom prst="line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6CDE0B-90B2-481E-B6EB-5D553757C6E7}"/>
                </a:ext>
              </a:extLst>
            </p:cNvPr>
            <p:cNvSpPr txBox="1"/>
            <p:nvPr/>
          </p:nvSpPr>
          <p:spPr>
            <a:xfrm>
              <a:off x="3744054" y="4945100"/>
              <a:ext cx="33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E8D135-D747-2005-5C65-0DC0A6094B31}"/>
              </a:ext>
            </a:extLst>
          </p:cNvPr>
          <p:cNvSpPr txBox="1"/>
          <p:nvPr/>
        </p:nvSpPr>
        <p:spPr>
          <a:xfrm>
            <a:off x="467423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A88F1-470A-FF8D-CB03-8B254A0A8F20}"/>
              </a:ext>
            </a:extLst>
          </p:cNvPr>
          <p:cNvSpPr txBox="1"/>
          <p:nvPr/>
        </p:nvSpPr>
        <p:spPr>
          <a:xfrm>
            <a:off x="43840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199C8-0CC7-75E5-3616-96F2CD4DD7E5}"/>
              </a:ext>
            </a:extLst>
          </p:cNvPr>
          <p:cNvSpPr txBox="1"/>
          <p:nvPr/>
        </p:nvSpPr>
        <p:spPr>
          <a:xfrm>
            <a:off x="40792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E85758-E95B-A096-3435-AF728D1962C2}"/>
              </a:ext>
            </a:extLst>
          </p:cNvPr>
          <p:cNvSpPr txBox="1"/>
          <p:nvPr/>
        </p:nvSpPr>
        <p:spPr>
          <a:xfrm>
            <a:off x="368871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AEC4C8-DF26-011C-0F55-9C1DE580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44" y="4067174"/>
            <a:ext cx="1560711" cy="4800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4663FA7-B5CD-9801-1ED6-792AEB6986C9}"/>
              </a:ext>
            </a:extLst>
          </p:cNvPr>
          <p:cNvSpPr txBox="1"/>
          <p:nvPr/>
        </p:nvSpPr>
        <p:spPr>
          <a:xfrm>
            <a:off x="6360159" y="4009206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92FE3-6A28-473B-36BB-25C40960EDBA}"/>
              </a:ext>
            </a:extLst>
          </p:cNvPr>
          <p:cNvSpPr txBox="1"/>
          <p:nvPr/>
        </p:nvSpPr>
        <p:spPr>
          <a:xfrm>
            <a:off x="6341109" y="4399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101C92-12D5-5452-27C1-A4A6A62A3AE6}"/>
              </a:ext>
            </a:extLst>
          </p:cNvPr>
          <p:cNvSpPr txBox="1"/>
          <p:nvPr/>
        </p:nvSpPr>
        <p:spPr>
          <a:xfrm>
            <a:off x="6388734" y="4780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25FA0C-FD6B-CD4D-80BD-B3C8B345EA4B}"/>
              </a:ext>
            </a:extLst>
          </p:cNvPr>
          <p:cNvSpPr txBox="1"/>
          <p:nvPr/>
        </p:nvSpPr>
        <p:spPr>
          <a:xfrm>
            <a:off x="6426834" y="529508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851947C-2658-79DA-59FA-B612032351A2}"/>
              </a:ext>
            </a:extLst>
          </p:cNvPr>
          <p:cNvCxnSpPr>
            <a:cxnSpLocks/>
          </p:cNvCxnSpPr>
          <p:nvPr/>
        </p:nvCxnSpPr>
        <p:spPr>
          <a:xfrm>
            <a:off x="4686300" y="4171949"/>
            <a:ext cx="1731009" cy="520170"/>
          </a:xfrm>
          <a:prstGeom prst="bentConnector3">
            <a:avLst>
              <a:gd name="adj1" fmla="val -1724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03255E1C-88F4-3522-FC85-071707761F86}"/>
              </a:ext>
            </a:extLst>
          </p:cNvPr>
          <p:cNvCxnSpPr>
            <a:cxnSpLocks/>
          </p:cNvCxnSpPr>
          <p:nvPr/>
        </p:nvCxnSpPr>
        <p:spPr>
          <a:xfrm>
            <a:off x="4381500" y="4105274"/>
            <a:ext cx="2045334" cy="967845"/>
          </a:xfrm>
          <a:prstGeom prst="bentConnector3">
            <a:avLst>
              <a:gd name="adj1" fmla="val -122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2BA2E5A-DA91-4AF5-F31C-21A81D623D75}"/>
              </a:ext>
            </a:extLst>
          </p:cNvPr>
          <p:cNvCxnSpPr>
            <a:cxnSpLocks/>
          </p:cNvCxnSpPr>
          <p:nvPr/>
        </p:nvCxnSpPr>
        <p:spPr>
          <a:xfrm>
            <a:off x="3990975" y="4133849"/>
            <a:ext cx="2473959" cy="1491720"/>
          </a:xfrm>
          <a:prstGeom prst="bentConnector3">
            <a:avLst>
              <a:gd name="adj1" fmla="val -120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8EDD0D2-D1A3-0085-449F-AC9E7C40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12" y="2319337"/>
            <a:ext cx="5055967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8" grpId="0"/>
      <p:bldP spid="40" grpId="0"/>
      <p:bldP spid="42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 nhân số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với số có một chữ số ta cần lưu ý: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thận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tính luôn lưu ý việc "có nhớ" hay "không nhớ"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5C1C-27A7-589F-B813-BA780AD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096190"/>
            <a:ext cx="10534650" cy="21233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D3AE5-3779-082A-5800-CC1B7CA1CF13}"/>
              </a:ext>
            </a:extLst>
          </p:cNvPr>
          <p:cNvSpPr/>
          <p:nvPr/>
        </p:nvSpPr>
        <p:spPr>
          <a:xfrm>
            <a:off x="1066800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061BF3-D9D8-66FF-B2C7-43027E1C2D04}"/>
              </a:ext>
            </a:extLst>
          </p:cNvPr>
          <p:cNvSpPr/>
          <p:nvPr/>
        </p:nvSpPr>
        <p:spPr>
          <a:xfrm>
            <a:off x="4057650" y="3495675"/>
            <a:ext cx="14478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62B1E-BFED-B33C-8021-E62060740135}"/>
              </a:ext>
            </a:extLst>
          </p:cNvPr>
          <p:cNvSpPr/>
          <p:nvPr/>
        </p:nvSpPr>
        <p:spPr>
          <a:xfrm>
            <a:off x="7058025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926519-E246-F42B-5DBB-312B48ECBC61}"/>
              </a:ext>
            </a:extLst>
          </p:cNvPr>
          <p:cNvSpPr/>
          <p:nvPr/>
        </p:nvSpPr>
        <p:spPr>
          <a:xfrm>
            <a:off x="10144125" y="350520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1A774-5418-945B-1A8A-6367A450C779}"/>
              </a:ext>
            </a:extLst>
          </p:cNvPr>
          <p:cNvSpPr txBox="1"/>
          <p:nvPr/>
        </p:nvSpPr>
        <p:spPr>
          <a:xfrm>
            <a:off x="19907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FF276-AA4A-FB8B-365E-F41FF2941A4C}"/>
              </a:ext>
            </a:extLst>
          </p:cNvPr>
          <p:cNvSpPr txBox="1"/>
          <p:nvPr/>
        </p:nvSpPr>
        <p:spPr>
          <a:xfrm>
            <a:off x="1790700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B13FE-F469-2499-666C-B12A25B614AB}"/>
              </a:ext>
            </a:extLst>
          </p:cNvPr>
          <p:cNvSpPr txBox="1"/>
          <p:nvPr/>
        </p:nvSpPr>
        <p:spPr>
          <a:xfrm>
            <a:off x="15716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4FE45-DB43-B07D-D912-762AA5FEBE75}"/>
              </a:ext>
            </a:extLst>
          </p:cNvPr>
          <p:cNvSpPr txBox="1"/>
          <p:nvPr/>
        </p:nvSpPr>
        <p:spPr>
          <a:xfrm>
            <a:off x="132397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C6448-780D-3CDB-FFE0-6C4D52A98724}"/>
              </a:ext>
            </a:extLst>
          </p:cNvPr>
          <p:cNvSpPr txBox="1"/>
          <p:nvPr/>
        </p:nvSpPr>
        <p:spPr>
          <a:xfrm>
            <a:off x="4953000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3CC32-8219-522E-3E3F-EDA9AD836655}"/>
              </a:ext>
            </a:extLst>
          </p:cNvPr>
          <p:cNvSpPr txBox="1"/>
          <p:nvPr/>
        </p:nvSpPr>
        <p:spPr>
          <a:xfrm>
            <a:off x="4714875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7A431-9BF1-B080-FC1A-64A46E9B0F9F}"/>
              </a:ext>
            </a:extLst>
          </p:cNvPr>
          <p:cNvSpPr txBox="1"/>
          <p:nvPr/>
        </p:nvSpPr>
        <p:spPr>
          <a:xfrm>
            <a:off x="4476750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17F2-F5CF-7C3D-7922-5DCCD6388592}"/>
              </a:ext>
            </a:extLst>
          </p:cNvPr>
          <p:cNvSpPr txBox="1"/>
          <p:nvPr/>
        </p:nvSpPr>
        <p:spPr>
          <a:xfrm>
            <a:off x="4238625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AEE37-AECA-4014-2579-8848F493A7EC}"/>
              </a:ext>
            </a:extLst>
          </p:cNvPr>
          <p:cNvSpPr txBox="1"/>
          <p:nvPr/>
        </p:nvSpPr>
        <p:spPr>
          <a:xfrm>
            <a:off x="8020050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B5D41-2B11-1504-179B-0D9C2C928972}"/>
              </a:ext>
            </a:extLst>
          </p:cNvPr>
          <p:cNvSpPr txBox="1"/>
          <p:nvPr/>
        </p:nvSpPr>
        <p:spPr>
          <a:xfrm>
            <a:off x="782002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119CB-D75E-69EB-8C21-5B52444C707E}"/>
              </a:ext>
            </a:extLst>
          </p:cNvPr>
          <p:cNvSpPr txBox="1"/>
          <p:nvPr/>
        </p:nvSpPr>
        <p:spPr>
          <a:xfrm>
            <a:off x="761047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9AD89-E5C6-B8E6-AF87-EF20A19F19DB}"/>
              </a:ext>
            </a:extLst>
          </p:cNvPr>
          <p:cNvSpPr txBox="1"/>
          <p:nvPr/>
        </p:nvSpPr>
        <p:spPr>
          <a:xfrm>
            <a:off x="73437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69FD8-A7C2-B25A-C82A-EBBAE89CEFFA}"/>
              </a:ext>
            </a:extLst>
          </p:cNvPr>
          <p:cNvSpPr txBox="1"/>
          <p:nvPr/>
        </p:nvSpPr>
        <p:spPr>
          <a:xfrm>
            <a:off x="71151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FE9BE-D9BB-501B-D6A4-2A5CA9957D14}"/>
              </a:ext>
            </a:extLst>
          </p:cNvPr>
          <p:cNvSpPr txBox="1"/>
          <p:nvPr/>
        </p:nvSpPr>
        <p:spPr>
          <a:xfrm>
            <a:off x="11087100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2F7FE-C8ED-6D1C-9906-D1E8906A0482}"/>
              </a:ext>
            </a:extLst>
          </p:cNvPr>
          <p:cNvSpPr txBox="1"/>
          <p:nvPr/>
        </p:nvSpPr>
        <p:spPr>
          <a:xfrm>
            <a:off x="1088707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06753-9E4A-9341-673E-C81B6B57839E}"/>
              </a:ext>
            </a:extLst>
          </p:cNvPr>
          <p:cNvSpPr txBox="1"/>
          <p:nvPr/>
        </p:nvSpPr>
        <p:spPr>
          <a:xfrm>
            <a:off x="1067752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7EA10-6F2B-D202-9196-4135943602D4}"/>
              </a:ext>
            </a:extLst>
          </p:cNvPr>
          <p:cNvSpPr txBox="1"/>
          <p:nvPr/>
        </p:nvSpPr>
        <p:spPr>
          <a:xfrm>
            <a:off x="104108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EAED7-06C8-FFA0-D679-D7FA283D605E}"/>
              </a:ext>
            </a:extLst>
          </p:cNvPr>
          <p:cNvSpPr txBox="1"/>
          <p:nvPr/>
        </p:nvSpPr>
        <p:spPr>
          <a:xfrm>
            <a:off x="101822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/>
      <p:bldP spid="27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BF631C-8F78-1771-7430-FA3D4002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1920002"/>
            <a:ext cx="9515475" cy="35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61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2 434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781509" y="1713911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2 434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63058" y="290808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4102" y="41143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190363" y="414257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04317" y="414096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37710" y="412254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3 322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59705" y="1737005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5053" y="2929172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55778" y="412360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199854" y="4119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52556" y="4119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53158" y="413228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62A806-C282-477F-A95D-823999320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747" y="439837"/>
            <a:ext cx="500525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99875" y="1729171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4347" y="295723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8156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5086" y="411089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49214" y="414301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53156" y="2629217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80174" y="414461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87137" y="414461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203828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11 101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6350" y="172885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9313" y="2925759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60054" y="4103213"/>
            <a:ext cx="2944986" cy="76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39030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53429" y="4140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10375" y="412103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84146" y="413002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167919" y="4140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2039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9879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173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một quả dứa ép được 200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nước. Hỏi chị Lan ép 8 quả dứa như thế thì được bao nhiêu mi-li-lít nước dứa?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12CEA-DD17-327F-4B7B-349B6393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804987"/>
            <a:ext cx="86296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0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299B6-F6B6-69C0-4209-52AA5BBC61B1}"/>
              </a:ext>
            </a:extLst>
          </p:cNvPr>
          <p:cNvSpPr txBox="1"/>
          <p:nvPr/>
        </p:nvSpPr>
        <p:spPr>
          <a:xfrm>
            <a:off x="416560" y="1247775"/>
            <a:ext cx="112166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Bài giải: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Số mi-li-lít nước dứa chị Lan ép được từ 8 quả dứa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200 x 8 = 1 600 (ml)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                Đáp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số: 1 600 ml</a:t>
            </a:r>
          </a:p>
        </p:txBody>
      </p:sp>
    </p:spTree>
    <p:extLst>
      <p:ext uri="{BB962C8B-B14F-4D97-AF65-F5344CB8AC3E}">
        <p14:creationId xmlns:p14="http://schemas.microsoft.com/office/powerpoint/2010/main" val="525803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1338275"/>
            <a:chOff x="-71406" y="1591546"/>
            <a:chExt cx="9839908" cy="1338275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CHÚC EM HỌC TỐT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7494534E-2D14-3E13-B447-9300FD974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26A891D4-092B-778C-7D97-705C6F4F3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1D9398DC-651B-667D-089C-A8F93BA20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36062F47-70B8-F977-BC40-ABA1BC888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ải xuống (2).jpg">
            <a:extLst>
              <a:ext uri="{FF2B5EF4-FFF2-40B4-BE49-F238E27FC236}">
                <a16:creationId xmlns:a16="http://schemas.microsoft.com/office/drawing/2014/main" id="{6D7691C1-6A3C-2A00-895A-CA2E34050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ẩu-trang-y-tế.jpg">
            <a:extLst>
              <a:ext uri="{FF2B5EF4-FFF2-40B4-BE49-F238E27FC236}">
                <a16:creationId xmlns:a16="http://schemas.microsoft.com/office/drawing/2014/main" id="{669B0D77-F3B7-EEA3-BD4D-78455520C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971801"/>
            <a:ext cx="9715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B1vH1kQFXXXXanaXXXq6xXFXXXX.jpg">
            <a:extLst>
              <a:ext uri="{FF2B5EF4-FFF2-40B4-BE49-F238E27FC236}">
                <a16:creationId xmlns:a16="http://schemas.microsoft.com/office/drawing/2014/main" id="{0BD84092-BB02-2A76-8F47-B88ECDD89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1D685-06C2-B45F-3918-1881C001A8D8}"/>
              </a:ext>
            </a:extLst>
          </p:cNvPr>
          <p:cNvSpPr txBox="1"/>
          <p:nvPr/>
        </p:nvSpPr>
        <p:spPr>
          <a:xfrm>
            <a:off x="3433764" y="1600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74DE-5A52-9BF9-03AD-D72228638952}"/>
              </a:ext>
            </a:extLst>
          </p:cNvPr>
          <p:cNvSpPr txBox="1"/>
          <p:nvPr/>
        </p:nvSpPr>
        <p:spPr>
          <a:xfrm>
            <a:off x="5751513" y="1495426"/>
            <a:ext cx="1136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BF8F-B791-9E59-424F-E1C046568954}"/>
              </a:ext>
            </a:extLst>
          </p:cNvPr>
          <p:cNvSpPr txBox="1"/>
          <p:nvPr/>
        </p:nvSpPr>
        <p:spPr>
          <a:xfrm>
            <a:off x="8143876" y="16764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2D135-139C-2AA7-4288-F83576C87ED6}"/>
              </a:ext>
            </a:extLst>
          </p:cNvPr>
          <p:cNvSpPr txBox="1"/>
          <p:nvPr/>
        </p:nvSpPr>
        <p:spPr>
          <a:xfrm>
            <a:off x="4581526" y="2743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C0747-8341-091A-9228-BAB76B752B18}"/>
              </a:ext>
            </a:extLst>
          </p:cNvPr>
          <p:cNvSpPr txBox="1"/>
          <p:nvPr/>
        </p:nvSpPr>
        <p:spPr>
          <a:xfrm>
            <a:off x="3433764" y="4267201"/>
            <a:ext cx="10502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2 000đ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B096B-70AA-EC91-0F92-C6F82FBA393D}"/>
              </a:ext>
            </a:extLst>
          </p:cNvPr>
          <p:cNvSpPr txBox="1"/>
          <p:nvPr/>
        </p:nvSpPr>
        <p:spPr>
          <a:xfrm>
            <a:off x="5772149" y="4191001"/>
            <a:ext cx="13620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17000đ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8AFD-4C94-4B3D-8B0C-80333EE9FA44}"/>
              </a:ext>
            </a:extLst>
          </p:cNvPr>
          <p:cNvSpPr txBox="1"/>
          <p:nvPr/>
        </p:nvSpPr>
        <p:spPr>
          <a:xfrm>
            <a:off x="7172326" y="3122613"/>
            <a:ext cx="981075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7000đ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7CC624-5FC2-1327-6FFB-B0A67EF4A91C}"/>
              </a:ext>
            </a:extLst>
          </p:cNvPr>
          <p:cNvSpPr txBox="1">
            <a:spLocks/>
          </p:cNvSpPr>
          <p:nvPr/>
        </p:nvSpPr>
        <p:spPr>
          <a:xfrm>
            <a:off x="3172862" y="5155856"/>
            <a:ext cx="7462837" cy="1046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Mai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8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44CB3B1C-FA36-5110-2796-B671E4C12A7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AC0B3-1B0E-31A0-A808-753076E521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 bwMode="auto">
          <a:xfrm>
            <a:off x="10652815" y="3616187"/>
            <a:ext cx="1327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2487 0.1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2" name="Picture 3" descr="8934673576390 1 (1).jpg">
            <a:extLst>
              <a:ext uri="{FF2B5EF4-FFF2-40B4-BE49-F238E27FC236}">
                <a16:creationId xmlns:a16="http://schemas.microsoft.com/office/drawing/2014/main" id="{2081EAAE-431B-FB61-8CD3-0CD626291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nh-choco-pie-396g-12-cai-201903151505091563.jpg">
            <a:extLst>
              <a:ext uri="{FF2B5EF4-FFF2-40B4-BE49-F238E27FC236}">
                <a16:creationId xmlns:a16="http://schemas.microsoft.com/office/drawing/2014/main" id="{89A367D4-3048-EB48-1BA6-4035C7A2F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ongha_05804_e2e77ef654554394858151595d01ffd4.jpg">
            <a:extLst>
              <a:ext uri="{FF2B5EF4-FFF2-40B4-BE49-F238E27FC236}">
                <a16:creationId xmlns:a16="http://schemas.microsoft.com/office/drawing/2014/main" id="{E299EAA0-84EF-5B24-D7DF-A7968A066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ung-30-goi-mi-tom-chua-cay-hao-hao-t2.jpg">
            <a:extLst>
              <a:ext uri="{FF2B5EF4-FFF2-40B4-BE49-F238E27FC236}">
                <a16:creationId xmlns:a16="http://schemas.microsoft.com/office/drawing/2014/main" id="{187A9636-BAD3-1363-C9D1-3D01ECCC53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tải xuống (2).jpg">
            <a:extLst>
              <a:ext uri="{FF2B5EF4-FFF2-40B4-BE49-F238E27FC236}">
                <a16:creationId xmlns:a16="http://schemas.microsoft.com/office/drawing/2014/main" id="{3489BEB1-E155-53B3-F921-FCE645FF9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HTB1vH1kQFXXXXanaXXXq6xXFXXXX.jpg">
            <a:extLst>
              <a:ext uri="{FF2B5EF4-FFF2-40B4-BE49-F238E27FC236}">
                <a16:creationId xmlns:a16="http://schemas.microsoft.com/office/drawing/2014/main" id="{FD00D63B-ECEF-C6E1-1938-008C1D4F4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sach-giao-khoa-toan-lop-3.jpg">
            <a:extLst>
              <a:ext uri="{FF2B5EF4-FFF2-40B4-BE49-F238E27FC236}">
                <a16:creationId xmlns:a16="http://schemas.microsoft.com/office/drawing/2014/main" id="{B4DB792D-4DCF-A124-A71F-371EC7DE8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xfrm>
            <a:off x="8267700" y="2438401"/>
            <a:ext cx="9715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FE3841-50C4-1CEA-7A92-5F53B1D23280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A152D-CE17-1E55-5EAA-E21652131A19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29F1B-10E0-63CA-ADB1-AF17A8FD293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7F5EE-69A5-02D4-2BFF-631644EB560E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70EED-D2E0-96AE-B9E6-9707F6714179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7D23B-7166-EE27-273B-DA8AB2E3A70E}"/>
              </a:ext>
            </a:extLst>
          </p:cNvPr>
          <p:cNvSpPr txBox="1"/>
          <p:nvPr/>
        </p:nvSpPr>
        <p:spPr>
          <a:xfrm>
            <a:off x="8496301" y="40386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70183-48A2-F7F4-0760-AA6E07947A62}"/>
              </a:ext>
            </a:extLst>
          </p:cNvPr>
          <p:cNvSpPr txBox="1"/>
          <p:nvPr/>
        </p:nvSpPr>
        <p:spPr>
          <a:xfrm>
            <a:off x="7239000" y="3124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DBE5DB-D1C3-068E-100D-A799C23DD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2896"/>
          <a:stretch>
            <a:fillRect/>
          </a:stretch>
        </p:blipFill>
        <p:spPr bwMode="auto">
          <a:xfrm>
            <a:off x="1676400" y="3354389"/>
            <a:ext cx="14859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6F2A6F3-3B1D-9433-0EB2-544D0ACF06D1}"/>
              </a:ext>
            </a:extLst>
          </p:cNvPr>
          <p:cNvSpPr txBox="1">
            <a:spLocks/>
          </p:cNvSpPr>
          <p:nvPr/>
        </p:nvSpPr>
        <p:spPr>
          <a:xfrm>
            <a:off x="2801178" y="5247862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822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7722 0.25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9CFCF56B-A720-34AE-7022-120759348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0442E347-F015-DC0C-1C5C-C977251E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4E0386ED-A00E-CF09-E23F-B54774B2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9214B167-6CFF-12AE-D26D-F48AE4E94C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B1vH1kQFXXXXanaXXXq6xXFXXXX.jpg">
            <a:extLst>
              <a:ext uri="{FF2B5EF4-FFF2-40B4-BE49-F238E27FC236}">
                <a16:creationId xmlns:a16="http://schemas.microsoft.com/office/drawing/2014/main" id="{019E8F6A-6A58-13F9-5B9A-87906DE5A2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16C52-764C-BF2A-3659-E501448A411E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510-9156-615C-6F6C-FCA38D493332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5844-C775-2C67-89A4-CBB6451FBCF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8037-98CC-3E39-70F0-494256E42098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33A79-486C-995C-1265-F5EA0D0EC4DB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pic>
        <p:nvPicPr>
          <p:cNvPr id="17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5AA2CEA7-FCF0-04B1-5A19-0F778AD6624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44B980-3A4C-6401-7337-D84915249270}"/>
              </a:ext>
            </a:extLst>
          </p:cNvPr>
          <p:cNvSpPr txBox="1">
            <a:spLocks/>
          </p:cNvSpPr>
          <p:nvPr/>
        </p:nvSpPr>
        <p:spPr>
          <a:xfrm>
            <a:off x="2933700" y="5638801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12 000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8548DE-C11E-669E-8DF6-C4CCB540D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7877"/>
          <a:stretch>
            <a:fillRect/>
          </a:stretch>
        </p:blipFill>
        <p:spPr bwMode="auto">
          <a:xfrm>
            <a:off x="1509712" y="3652838"/>
            <a:ext cx="1423988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-0.15898 0.3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6511 0.6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1" y="1964074"/>
            <a:ext cx="5546962" cy="3956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54" y="1135978"/>
            <a:ext cx="3067285" cy="2556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90F148-97E0-08E8-ACC6-74F819880E3E}"/>
              </a:ext>
            </a:extLst>
          </p:cNvPr>
          <p:cNvGrpSpPr/>
          <p:nvPr/>
        </p:nvGrpSpPr>
        <p:grpSpPr>
          <a:xfrm>
            <a:off x="1813539" y="1578140"/>
            <a:ext cx="9502816" cy="1541240"/>
            <a:chOff x="1196931" y="996158"/>
            <a:chExt cx="8898106" cy="1747535"/>
          </a:xfrm>
        </p:grpSpPr>
        <p:sp>
          <p:nvSpPr>
            <p:cNvPr id="3" name="Rectangle: Diagonal Corners Rounded 6">
              <a:extLst>
                <a:ext uri="{FF2B5EF4-FFF2-40B4-BE49-F238E27FC236}">
                  <a16:creationId xmlns:a16="http://schemas.microsoft.com/office/drawing/2014/main" id="{97CE2DE9-C8A8-6681-ED43-5B0C9A4E26DB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Diagonal Corners Rounded 7">
              <a:extLst>
                <a:ext uri="{FF2B5EF4-FFF2-40B4-BE49-F238E27FC236}">
                  <a16:creationId xmlns:a16="http://schemas.microsoft.com/office/drawing/2014/main" id="{93B54AAD-2602-7A5D-A9C0-A5D1F50A03C3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0F0C41-B15D-239F-8D8B-A3B3F61BF4E6}"/>
              </a:ext>
            </a:extLst>
          </p:cNvPr>
          <p:cNvSpPr txBox="1"/>
          <p:nvPr/>
        </p:nvSpPr>
        <p:spPr>
          <a:xfrm>
            <a:off x="2452474" y="178095"/>
            <a:ext cx="77278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noProof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81453-67E7-A8C4-20C3-54936813B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25" y="1533826"/>
            <a:ext cx="939475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448E6-FEEB-175C-6FC8-8A9CDD44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3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E46987-174A-B365-B239-3CB5F5615A9A}"/>
              </a:ext>
            </a:extLst>
          </p:cNvPr>
          <p:cNvSpPr/>
          <p:nvPr/>
        </p:nvSpPr>
        <p:spPr>
          <a:xfrm>
            <a:off x="638175" y="5543551"/>
            <a:ext cx="11458575" cy="1133474"/>
          </a:xfrm>
          <a:custGeom>
            <a:avLst/>
            <a:gdLst>
              <a:gd name="connsiteX0" fmla="*/ 0 w 11458575"/>
              <a:gd name="connsiteY0" fmla="*/ 188916 h 1133474"/>
              <a:gd name="connsiteX1" fmla="*/ 188916 w 11458575"/>
              <a:gd name="connsiteY1" fmla="*/ 0 h 1133474"/>
              <a:gd name="connsiteX2" fmla="*/ 1103077 w 11458575"/>
              <a:gd name="connsiteY2" fmla="*/ 0 h 1133474"/>
              <a:gd name="connsiteX3" fmla="*/ 1906431 w 11458575"/>
              <a:gd name="connsiteY3" fmla="*/ 0 h 1133474"/>
              <a:gd name="connsiteX4" fmla="*/ 2709785 w 11458575"/>
              <a:gd name="connsiteY4" fmla="*/ 0 h 1133474"/>
              <a:gd name="connsiteX5" fmla="*/ 3513139 w 11458575"/>
              <a:gd name="connsiteY5" fmla="*/ 0 h 1133474"/>
              <a:gd name="connsiteX6" fmla="*/ 4316493 w 11458575"/>
              <a:gd name="connsiteY6" fmla="*/ 0 h 1133474"/>
              <a:gd name="connsiteX7" fmla="*/ 4898232 w 11458575"/>
              <a:gd name="connsiteY7" fmla="*/ 0 h 1133474"/>
              <a:gd name="connsiteX8" fmla="*/ 5369163 w 11458575"/>
              <a:gd name="connsiteY8" fmla="*/ 0 h 1133474"/>
              <a:gd name="connsiteX9" fmla="*/ 6283325 w 11458575"/>
              <a:gd name="connsiteY9" fmla="*/ 0 h 1133474"/>
              <a:gd name="connsiteX10" fmla="*/ 6865064 w 11458575"/>
              <a:gd name="connsiteY10" fmla="*/ 0 h 1133474"/>
              <a:gd name="connsiteX11" fmla="*/ 7446803 w 11458575"/>
              <a:gd name="connsiteY11" fmla="*/ 0 h 1133474"/>
              <a:gd name="connsiteX12" fmla="*/ 8139349 w 11458575"/>
              <a:gd name="connsiteY12" fmla="*/ 0 h 1133474"/>
              <a:gd name="connsiteX13" fmla="*/ 9053510 w 11458575"/>
              <a:gd name="connsiteY13" fmla="*/ 0 h 1133474"/>
              <a:gd name="connsiteX14" fmla="*/ 9746057 w 11458575"/>
              <a:gd name="connsiteY14" fmla="*/ 0 h 1133474"/>
              <a:gd name="connsiteX15" fmla="*/ 10327796 w 11458575"/>
              <a:gd name="connsiteY15" fmla="*/ 0 h 1133474"/>
              <a:gd name="connsiteX16" fmla="*/ 11269659 w 11458575"/>
              <a:gd name="connsiteY16" fmla="*/ 0 h 1133474"/>
              <a:gd name="connsiteX17" fmla="*/ 11458575 w 11458575"/>
              <a:gd name="connsiteY17" fmla="*/ 188916 h 1133474"/>
              <a:gd name="connsiteX18" fmla="*/ 11458575 w 11458575"/>
              <a:gd name="connsiteY18" fmla="*/ 574293 h 1133474"/>
              <a:gd name="connsiteX19" fmla="*/ 11458575 w 11458575"/>
              <a:gd name="connsiteY19" fmla="*/ 944558 h 1133474"/>
              <a:gd name="connsiteX20" fmla="*/ 11269659 w 11458575"/>
              <a:gd name="connsiteY20" fmla="*/ 1133474 h 1133474"/>
              <a:gd name="connsiteX21" fmla="*/ 10577113 w 11458575"/>
              <a:gd name="connsiteY21" fmla="*/ 1133474 h 1133474"/>
              <a:gd name="connsiteX22" fmla="*/ 9662951 w 11458575"/>
              <a:gd name="connsiteY22" fmla="*/ 1133474 h 1133474"/>
              <a:gd name="connsiteX23" fmla="*/ 9302827 w 11458575"/>
              <a:gd name="connsiteY23" fmla="*/ 1133474 h 1133474"/>
              <a:gd name="connsiteX24" fmla="*/ 8499473 w 11458575"/>
              <a:gd name="connsiteY24" fmla="*/ 1133474 h 1133474"/>
              <a:gd name="connsiteX25" fmla="*/ 7917734 w 11458575"/>
              <a:gd name="connsiteY25" fmla="*/ 1133474 h 1133474"/>
              <a:gd name="connsiteX26" fmla="*/ 7446803 w 11458575"/>
              <a:gd name="connsiteY26" fmla="*/ 1133474 h 1133474"/>
              <a:gd name="connsiteX27" fmla="*/ 6532641 w 11458575"/>
              <a:gd name="connsiteY27" fmla="*/ 1133474 h 1133474"/>
              <a:gd name="connsiteX28" fmla="*/ 5729288 w 11458575"/>
              <a:gd name="connsiteY28" fmla="*/ 1133474 h 1133474"/>
              <a:gd name="connsiteX29" fmla="*/ 5036741 w 11458575"/>
              <a:gd name="connsiteY29" fmla="*/ 1133474 h 1133474"/>
              <a:gd name="connsiteX30" fmla="*/ 4455002 w 11458575"/>
              <a:gd name="connsiteY30" fmla="*/ 1133474 h 1133474"/>
              <a:gd name="connsiteX31" fmla="*/ 3762456 w 11458575"/>
              <a:gd name="connsiteY31" fmla="*/ 1133474 h 1133474"/>
              <a:gd name="connsiteX32" fmla="*/ 2848294 w 11458575"/>
              <a:gd name="connsiteY32" fmla="*/ 1133474 h 1133474"/>
              <a:gd name="connsiteX33" fmla="*/ 2377363 w 11458575"/>
              <a:gd name="connsiteY33" fmla="*/ 1133474 h 1133474"/>
              <a:gd name="connsiteX34" fmla="*/ 1906431 w 11458575"/>
              <a:gd name="connsiteY34" fmla="*/ 1133474 h 1133474"/>
              <a:gd name="connsiteX35" fmla="*/ 1103077 w 11458575"/>
              <a:gd name="connsiteY35" fmla="*/ 1133474 h 1133474"/>
              <a:gd name="connsiteX36" fmla="*/ 188916 w 11458575"/>
              <a:gd name="connsiteY36" fmla="*/ 1133474 h 1133474"/>
              <a:gd name="connsiteX37" fmla="*/ 0 w 11458575"/>
              <a:gd name="connsiteY37" fmla="*/ 944558 h 1133474"/>
              <a:gd name="connsiteX38" fmla="*/ 0 w 11458575"/>
              <a:gd name="connsiteY38" fmla="*/ 551624 h 1133474"/>
              <a:gd name="connsiteX39" fmla="*/ 0 w 11458575"/>
              <a:gd name="connsiteY39" fmla="*/ 188916 h 113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58575" h="1133474" fill="none" extrusionOk="0">
                <a:moveTo>
                  <a:pt x="0" y="188916"/>
                </a:moveTo>
                <a:cubicBezTo>
                  <a:pt x="-10244" y="94712"/>
                  <a:pt x="87467" y="-4739"/>
                  <a:pt x="188916" y="0"/>
                </a:cubicBezTo>
                <a:cubicBezTo>
                  <a:pt x="568500" y="23456"/>
                  <a:pt x="907701" y="32896"/>
                  <a:pt x="1103077" y="0"/>
                </a:cubicBezTo>
                <a:cubicBezTo>
                  <a:pt x="1298453" y="-32896"/>
                  <a:pt x="1704745" y="-37982"/>
                  <a:pt x="1906431" y="0"/>
                </a:cubicBezTo>
                <a:cubicBezTo>
                  <a:pt x="2108117" y="37982"/>
                  <a:pt x="2317189" y="17397"/>
                  <a:pt x="2709785" y="0"/>
                </a:cubicBezTo>
                <a:cubicBezTo>
                  <a:pt x="3102381" y="-17397"/>
                  <a:pt x="3322446" y="-23217"/>
                  <a:pt x="3513139" y="0"/>
                </a:cubicBezTo>
                <a:cubicBezTo>
                  <a:pt x="3703832" y="23217"/>
                  <a:pt x="4065985" y="5976"/>
                  <a:pt x="4316493" y="0"/>
                </a:cubicBezTo>
                <a:cubicBezTo>
                  <a:pt x="4567001" y="-5976"/>
                  <a:pt x="4609455" y="14694"/>
                  <a:pt x="4898232" y="0"/>
                </a:cubicBezTo>
                <a:cubicBezTo>
                  <a:pt x="5187009" y="-14694"/>
                  <a:pt x="5252155" y="-3663"/>
                  <a:pt x="5369163" y="0"/>
                </a:cubicBezTo>
                <a:cubicBezTo>
                  <a:pt x="5486171" y="3663"/>
                  <a:pt x="5985523" y="-32780"/>
                  <a:pt x="6283325" y="0"/>
                </a:cubicBezTo>
                <a:cubicBezTo>
                  <a:pt x="6581127" y="32780"/>
                  <a:pt x="6658019" y="-21160"/>
                  <a:pt x="6865064" y="0"/>
                </a:cubicBezTo>
                <a:cubicBezTo>
                  <a:pt x="7072109" y="21160"/>
                  <a:pt x="7261428" y="-17439"/>
                  <a:pt x="7446803" y="0"/>
                </a:cubicBezTo>
                <a:cubicBezTo>
                  <a:pt x="7632178" y="17439"/>
                  <a:pt x="7882989" y="29943"/>
                  <a:pt x="8139349" y="0"/>
                </a:cubicBezTo>
                <a:cubicBezTo>
                  <a:pt x="8395709" y="-29943"/>
                  <a:pt x="8849347" y="-37748"/>
                  <a:pt x="9053510" y="0"/>
                </a:cubicBezTo>
                <a:cubicBezTo>
                  <a:pt x="9257673" y="37748"/>
                  <a:pt x="9518417" y="-4192"/>
                  <a:pt x="9746057" y="0"/>
                </a:cubicBezTo>
                <a:cubicBezTo>
                  <a:pt x="9973697" y="4192"/>
                  <a:pt x="10177575" y="-20002"/>
                  <a:pt x="10327796" y="0"/>
                </a:cubicBezTo>
                <a:cubicBezTo>
                  <a:pt x="10478017" y="20002"/>
                  <a:pt x="11009244" y="-8325"/>
                  <a:pt x="11269659" y="0"/>
                </a:cubicBezTo>
                <a:cubicBezTo>
                  <a:pt x="11388311" y="5689"/>
                  <a:pt x="11464944" y="92773"/>
                  <a:pt x="11458575" y="188916"/>
                </a:cubicBezTo>
                <a:cubicBezTo>
                  <a:pt x="11469685" y="322107"/>
                  <a:pt x="11446995" y="462405"/>
                  <a:pt x="11458575" y="574293"/>
                </a:cubicBezTo>
                <a:cubicBezTo>
                  <a:pt x="11470155" y="686181"/>
                  <a:pt x="11461937" y="782144"/>
                  <a:pt x="11458575" y="944558"/>
                </a:cubicBezTo>
                <a:cubicBezTo>
                  <a:pt x="11453104" y="1024605"/>
                  <a:pt x="11379971" y="1142177"/>
                  <a:pt x="11269659" y="1133474"/>
                </a:cubicBezTo>
                <a:cubicBezTo>
                  <a:pt x="10995151" y="1149854"/>
                  <a:pt x="10741086" y="1161752"/>
                  <a:pt x="10577113" y="1133474"/>
                </a:cubicBezTo>
                <a:cubicBezTo>
                  <a:pt x="10413140" y="1105196"/>
                  <a:pt x="10106268" y="1177404"/>
                  <a:pt x="9662951" y="1133474"/>
                </a:cubicBezTo>
                <a:cubicBezTo>
                  <a:pt x="9219634" y="1089544"/>
                  <a:pt x="9455790" y="1133290"/>
                  <a:pt x="9302827" y="1133474"/>
                </a:cubicBezTo>
                <a:cubicBezTo>
                  <a:pt x="9149864" y="1133658"/>
                  <a:pt x="8806816" y="1136102"/>
                  <a:pt x="8499473" y="1133474"/>
                </a:cubicBezTo>
                <a:cubicBezTo>
                  <a:pt x="8192130" y="1130846"/>
                  <a:pt x="8191326" y="1145222"/>
                  <a:pt x="7917734" y="1133474"/>
                </a:cubicBezTo>
                <a:cubicBezTo>
                  <a:pt x="7644142" y="1121726"/>
                  <a:pt x="7610314" y="1118091"/>
                  <a:pt x="7446803" y="1133474"/>
                </a:cubicBezTo>
                <a:cubicBezTo>
                  <a:pt x="7283292" y="1148857"/>
                  <a:pt x="6876476" y="1103105"/>
                  <a:pt x="6532641" y="1133474"/>
                </a:cubicBezTo>
                <a:cubicBezTo>
                  <a:pt x="6188806" y="1163843"/>
                  <a:pt x="5930827" y="1101877"/>
                  <a:pt x="5729288" y="1133474"/>
                </a:cubicBezTo>
                <a:cubicBezTo>
                  <a:pt x="5527749" y="1165071"/>
                  <a:pt x="5365027" y="1121833"/>
                  <a:pt x="5036741" y="1133474"/>
                </a:cubicBezTo>
                <a:cubicBezTo>
                  <a:pt x="4708455" y="1145115"/>
                  <a:pt x="4585262" y="1122507"/>
                  <a:pt x="4455002" y="1133474"/>
                </a:cubicBezTo>
                <a:cubicBezTo>
                  <a:pt x="4324742" y="1144441"/>
                  <a:pt x="4050114" y="1139541"/>
                  <a:pt x="3762456" y="1133474"/>
                </a:cubicBezTo>
                <a:cubicBezTo>
                  <a:pt x="3474798" y="1127407"/>
                  <a:pt x="3192329" y="1114320"/>
                  <a:pt x="2848294" y="1133474"/>
                </a:cubicBezTo>
                <a:cubicBezTo>
                  <a:pt x="2504259" y="1152628"/>
                  <a:pt x="2574227" y="1113277"/>
                  <a:pt x="2377363" y="1133474"/>
                </a:cubicBezTo>
                <a:cubicBezTo>
                  <a:pt x="2180499" y="1153671"/>
                  <a:pt x="2067870" y="1145036"/>
                  <a:pt x="1906431" y="1133474"/>
                </a:cubicBezTo>
                <a:cubicBezTo>
                  <a:pt x="1744992" y="1121912"/>
                  <a:pt x="1310355" y="1108780"/>
                  <a:pt x="1103077" y="1133474"/>
                </a:cubicBezTo>
                <a:cubicBezTo>
                  <a:pt x="895799" y="1158168"/>
                  <a:pt x="515091" y="1100227"/>
                  <a:pt x="188916" y="1133474"/>
                </a:cubicBezTo>
                <a:cubicBezTo>
                  <a:pt x="74970" y="1129575"/>
                  <a:pt x="3050" y="1065444"/>
                  <a:pt x="0" y="944558"/>
                </a:cubicBezTo>
                <a:cubicBezTo>
                  <a:pt x="5955" y="786598"/>
                  <a:pt x="-13942" y="726404"/>
                  <a:pt x="0" y="551624"/>
                </a:cubicBezTo>
                <a:cubicBezTo>
                  <a:pt x="13942" y="376844"/>
                  <a:pt x="-15559" y="270850"/>
                  <a:pt x="0" y="188916"/>
                </a:cubicBezTo>
                <a:close/>
              </a:path>
              <a:path w="11458575" h="1133474" stroke="0" extrusionOk="0">
                <a:moveTo>
                  <a:pt x="0" y="188916"/>
                </a:moveTo>
                <a:cubicBezTo>
                  <a:pt x="-9488" y="96575"/>
                  <a:pt x="60587" y="625"/>
                  <a:pt x="188916" y="0"/>
                </a:cubicBezTo>
                <a:cubicBezTo>
                  <a:pt x="420574" y="23468"/>
                  <a:pt x="510156" y="-3628"/>
                  <a:pt x="659848" y="0"/>
                </a:cubicBezTo>
                <a:cubicBezTo>
                  <a:pt x="809540" y="3628"/>
                  <a:pt x="1015921" y="7192"/>
                  <a:pt x="1130779" y="0"/>
                </a:cubicBezTo>
                <a:cubicBezTo>
                  <a:pt x="1245637" y="-7192"/>
                  <a:pt x="1614905" y="4811"/>
                  <a:pt x="2044940" y="0"/>
                </a:cubicBezTo>
                <a:cubicBezTo>
                  <a:pt x="2474975" y="-4811"/>
                  <a:pt x="2462888" y="5177"/>
                  <a:pt x="2626679" y="0"/>
                </a:cubicBezTo>
                <a:cubicBezTo>
                  <a:pt x="2790470" y="-5177"/>
                  <a:pt x="3201281" y="26267"/>
                  <a:pt x="3430033" y="0"/>
                </a:cubicBezTo>
                <a:cubicBezTo>
                  <a:pt x="3658785" y="-26267"/>
                  <a:pt x="3803603" y="12482"/>
                  <a:pt x="3900965" y="0"/>
                </a:cubicBezTo>
                <a:cubicBezTo>
                  <a:pt x="3998327" y="-12482"/>
                  <a:pt x="4411840" y="41291"/>
                  <a:pt x="4815126" y="0"/>
                </a:cubicBezTo>
                <a:cubicBezTo>
                  <a:pt x="5218412" y="-41291"/>
                  <a:pt x="5289303" y="-12007"/>
                  <a:pt x="5618480" y="0"/>
                </a:cubicBezTo>
                <a:cubicBezTo>
                  <a:pt x="5947657" y="12007"/>
                  <a:pt x="5887955" y="-6106"/>
                  <a:pt x="5978604" y="0"/>
                </a:cubicBezTo>
                <a:cubicBezTo>
                  <a:pt x="6069253" y="6106"/>
                  <a:pt x="6693719" y="-35796"/>
                  <a:pt x="6892766" y="0"/>
                </a:cubicBezTo>
                <a:cubicBezTo>
                  <a:pt x="7091813" y="35796"/>
                  <a:pt x="7265892" y="553"/>
                  <a:pt x="7363697" y="0"/>
                </a:cubicBezTo>
                <a:cubicBezTo>
                  <a:pt x="7461502" y="-553"/>
                  <a:pt x="7831380" y="30827"/>
                  <a:pt x="8167051" y="0"/>
                </a:cubicBezTo>
                <a:cubicBezTo>
                  <a:pt x="8502722" y="-30827"/>
                  <a:pt x="8528470" y="3128"/>
                  <a:pt x="8637983" y="0"/>
                </a:cubicBezTo>
                <a:cubicBezTo>
                  <a:pt x="8747496" y="-3128"/>
                  <a:pt x="9046904" y="17361"/>
                  <a:pt x="9219722" y="0"/>
                </a:cubicBezTo>
                <a:cubicBezTo>
                  <a:pt x="9392540" y="-17361"/>
                  <a:pt x="9659662" y="3938"/>
                  <a:pt x="9801461" y="0"/>
                </a:cubicBezTo>
                <a:cubicBezTo>
                  <a:pt x="9943260" y="-3938"/>
                  <a:pt x="10096921" y="-22037"/>
                  <a:pt x="10383200" y="0"/>
                </a:cubicBezTo>
                <a:cubicBezTo>
                  <a:pt x="10669479" y="22037"/>
                  <a:pt x="10912528" y="-4087"/>
                  <a:pt x="11269659" y="0"/>
                </a:cubicBezTo>
                <a:cubicBezTo>
                  <a:pt x="11382461" y="-23430"/>
                  <a:pt x="11451531" y="88048"/>
                  <a:pt x="11458575" y="188916"/>
                </a:cubicBezTo>
                <a:cubicBezTo>
                  <a:pt x="11452946" y="369075"/>
                  <a:pt x="11455427" y="416893"/>
                  <a:pt x="11458575" y="566737"/>
                </a:cubicBezTo>
                <a:cubicBezTo>
                  <a:pt x="11461723" y="716581"/>
                  <a:pt x="11455879" y="833328"/>
                  <a:pt x="11458575" y="944558"/>
                </a:cubicBezTo>
                <a:cubicBezTo>
                  <a:pt x="11453670" y="1035486"/>
                  <a:pt x="11383106" y="1119181"/>
                  <a:pt x="11269659" y="1133474"/>
                </a:cubicBezTo>
                <a:cubicBezTo>
                  <a:pt x="11101259" y="1117923"/>
                  <a:pt x="10876965" y="1110313"/>
                  <a:pt x="10577113" y="1133474"/>
                </a:cubicBezTo>
                <a:cubicBezTo>
                  <a:pt x="10277261" y="1156635"/>
                  <a:pt x="10114629" y="1106078"/>
                  <a:pt x="9884566" y="1133474"/>
                </a:cubicBezTo>
                <a:cubicBezTo>
                  <a:pt x="9654503" y="1160870"/>
                  <a:pt x="9336899" y="1138575"/>
                  <a:pt x="8970405" y="1133474"/>
                </a:cubicBezTo>
                <a:cubicBezTo>
                  <a:pt x="8603911" y="1128373"/>
                  <a:pt x="8493109" y="1125442"/>
                  <a:pt x="8167051" y="1133474"/>
                </a:cubicBezTo>
                <a:cubicBezTo>
                  <a:pt x="7840993" y="1141506"/>
                  <a:pt x="7704377" y="1132499"/>
                  <a:pt x="7474505" y="1133474"/>
                </a:cubicBezTo>
                <a:cubicBezTo>
                  <a:pt x="7244633" y="1134449"/>
                  <a:pt x="6855949" y="1172111"/>
                  <a:pt x="6671151" y="1133474"/>
                </a:cubicBezTo>
                <a:cubicBezTo>
                  <a:pt x="6486353" y="1094837"/>
                  <a:pt x="6430031" y="1142606"/>
                  <a:pt x="6311027" y="1133474"/>
                </a:cubicBezTo>
                <a:cubicBezTo>
                  <a:pt x="6192023" y="1124342"/>
                  <a:pt x="5689046" y="1119797"/>
                  <a:pt x="5396865" y="1133474"/>
                </a:cubicBezTo>
                <a:cubicBezTo>
                  <a:pt x="5104684" y="1147151"/>
                  <a:pt x="4889463" y="1173275"/>
                  <a:pt x="4593511" y="1133474"/>
                </a:cubicBezTo>
                <a:cubicBezTo>
                  <a:pt x="4297559" y="1093673"/>
                  <a:pt x="4208908" y="1141074"/>
                  <a:pt x="4011772" y="1133474"/>
                </a:cubicBezTo>
                <a:cubicBezTo>
                  <a:pt x="3814636" y="1125874"/>
                  <a:pt x="3505433" y="1107735"/>
                  <a:pt x="3208418" y="1133474"/>
                </a:cubicBezTo>
                <a:cubicBezTo>
                  <a:pt x="2911403" y="1159213"/>
                  <a:pt x="2747593" y="1116055"/>
                  <a:pt x="2405065" y="1133474"/>
                </a:cubicBezTo>
                <a:cubicBezTo>
                  <a:pt x="2062537" y="1150893"/>
                  <a:pt x="1946626" y="1101187"/>
                  <a:pt x="1712518" y="1133474"/>
                </a:cubicBezTo>
                <a:cubicBezTo>
                  <a:pt x="1478410" y="1165761"/>
                  <a:pt x="1049157" y="1147273"/>
                  <a:pt x="798357" y="1133474"/>
                </a:cubicBezTo>
                <a:cubicBezTo>
                  <a:pt x="547557" y="1119675"/>
                  <a:pt x="489190" y="1148287"/>
                  <a:pt x="188916" y="1133474"/>
                </a:cubicBezTo>
                <a:cubicBezTo>
                  <a:pt x="81622" y="1134696"/>
                  <a:pt x="9437" y="1051934"/>
                  <a:pt x="0" y="944558"/>
                </a:cubicBezTo>
                <a:cubicBezTo>
                  <a:pt x="-16554" y="798153"/>
                  <a:pt x="19398" y="686616"/>
                  <a:pt x="0" y="551624"/>
                </a:cubicBezTo>
                <a:cubicBezTo>
                  <a:pt x="-19398" y="416632"/>
                  <a:pt x="8062" y="366105"/>
                  <a:pt x="0" y="188916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 biết làm 2 chiếc khăn bằng tơ sen cần bao nhiêu thân cây sen chúng ta làm phép tính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6-Toán-Nhân với số có một chữ số (không nhớ)[2024030514162639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593</Words>
  <Application>Microsoft Office PowerPoint</Application>
  <PresentationFormat>Widescreen</PresentationFormat>
  <Paragraphs>137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Arial-Rounded</vt:lpstr>
      <vt:lpstr>Calibri</vt:lpstr>
      <vt:lpstr>Cambria</vt:lpstr>
      <vt:lpstr>Gochi Hand</vt:lpstr>
      <vt:lpstr>HP001 4 hàng</vt:lpstr>
      <vt:lpstr>Patrick Hand</vt:lpstr>
      <vt:lpstr>Patrick Hand SC</vt:lpstr>
      <vt:lpstr>Public Sans</vt:lpstr>
      <vt:lpstr>Satisfy</vt:lpstr>
      <vt:lpstr>Segoe UI</vt:lpstr>
      <vt:lpstr>Times New Roman</vt:lpstr>
      <vt:lpstr>字魂27号-布丁体</vt:lpstr>
      <vt:lpstr>Custom Design</vt:lpstr>
      <vt:lpstr>Trở lại Trường học 16x9</vt:lpstr>
      <vt:lpstr>1_Custom Design</vt:lpstr>
      <vt:lpstr>1_Trở lại Trường học 16x9</vt:lpstr>
      <vt:lpstr>2_Custom Design</vt:lpstr>
      <vt:lpstr>Office 主题​​</vt:lpstr>
      <vt:lpstr>English Language Grammar Rules by Slidesgo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34</cp:revision>
  <dcterms:created xsi:type="dcterms:W3CDTF">2023-02-24T11:07:46Z</dcterms:created>
  <dcterms:modified xsi:type="dcterms:W3CDTF">2024-03-05T07:16:27Z</dcterms:modified>
</cp:coreProperties>
</file>